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41DDA-563A-7AD2-A444-96241D0BF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CEE10-8095-BAA9-7D23-809349151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D17BD-34B8-0A79-4CD8-227D550E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06044-5E68-5D0B-E22A-781B4561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A9C17-39A0-808A-1035-B24BDD8F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75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5836-4530-5AAD-4472-4CCB0EE9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3DAFD-6496-49A3-2EEF-496E2C613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E06EE-8B32-25C3-C1AE-C06D0DC4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DF65C-30CB-FC77-0171-7B93A1A0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9469B-AEDB-FB6A-17A8-D7645DC07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29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AB34F1-CF74-0FD2-E7CA-490932202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DEA30-FDE3-1394-8AA0-5577DC68C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EFB80-55CE-4719-BDEC-D346BDDEF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DC4AF-6AFF-91DF-315F-9827AD50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30718-143B-0BBA-6D12-37F17888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0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8C662-D1B7-D44B-7B24-9D1049B2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A90C7-89D7-932A-30BC-FDA29DFBC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BABBD-BEFB-AB4A-72F5-1D1B5BBBF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766A-EEB5-137F-B731-8B15A770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6AE5A-082B-0E41-1E0A-CD30EE9A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13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C492-DA57-0165-01A5-2F3EEFBDF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F20F0-6468-EF3C-5D11-C9ADF3077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3CB9D-4E23-5BE4-4EE5-A25E9C482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FB2BD-CE7A-1D51-4A27-09C6CF59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CD5E-C259-45BF-C617-2A4DE9D0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03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335A-2ACE-BE07-9FBC-5F089772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ECEA-A98A-CDAA-FAB3-29ED5F014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FC1AA-4569-8F00-4782-9CBA6CA16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5A96E-1D31-6576-E85E-72C5E8395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C6C89-DBFE-3834-B820-92F9D4A7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F741D-1528-D0DD-61C7-EEF388E8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9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DDDB-4CBC-5C4C-E143-D3E3F846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EFCCD-BB43-1288-8DA9-DE7F7AE9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D1DA4-D7F7-D6CD-16ED-35B6F34E5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B7858-3CA2-01FA-48EE-7CE48029F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5B2F4F-F1C1-85AD-2472-F94ECAD51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79B066-A56D-B424-DDBC-70C5E55CC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7B206-0AB3-C5EA-A2BA-B73BE77C5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8FCBE-FD47-4193-1BF2-4EF8E52A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39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35D8-6A77-6EC0-A0B1-36648ACD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3341AD-FB2D-4E9A-9525-EBD9D0A5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B7236-7A2D-25F7-760A-8C5EFA3D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DE0A8-2FF8-1DA3-F6F2-EE918092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6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08830-848C-345D-876C-3F2990CF2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B9D157-A40C-0996-0C37-902D9E87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68975-48CE-D7C0-0AA5-FEF57AF74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86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4944-9927-2C9E-35BE-5549416B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04917-A5C3-0546-743F-3C804357A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9B7B4-5CFE-9BBC-10CC-E85F1C3C9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4B8EF-0909-0BF8-823C-A03EA93F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64F7C-165E-97A4-0AA3-60DBAF0F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C019F-7DD4-6BF5-BD4C-397980BE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7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64C9-43B1-DDF5-BA5E-F8397EF9D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576660-F699-D57C-7CA7-392286A4E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08F5B-AF3B-F56C-6DAA-C1046CC81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C0408-9C17-BCE2-EC7B-27180396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A0E7C-63F1-6C4E-1C8B-F960C6E2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F7C96-3C19-B1F2-8EB7-D275A026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42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7E2C12-0FE3-1ECA-BC3C-334C380F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B5C8-38FA-2078-FFEF-A5C92479B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ED95C-8575-2E53-7B33-96101DD58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31CDA-9470-46A1-A036-3319B8951FF1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5BD1C-CAAE-A140-0253-BD6CFC863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3B7E5-A3BD-B13E-D0FF-FA8163D70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A9930-7216-42BE-AC52-9C257C970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37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FEBF2A6-57FE-9A89-0126-7DEA01249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548"/>
            <a:ext cx="9144000" cy="6056556"/>
          </a:xfrm>
        </p:spPr>
        <p:txBody>
          <a:bodyPr>
            <a:normAutofit fontScale="77500" lnSpcReduction="20000"/>
          </a:bodyPr>
          <a:lstStyle/>
          <a:p>
            <a:r>
              <a:rPr lang="en-GB" sz="2600" u="sng" dirty="0"/>
              <a:t>If you have been affected by anything discussed during this event, the following support is available: </a:t>
            </a:r>
          </a:p>
          <a:p>
            <a:endParaRPr lang="en-GB" dirty="0"/>
          </a:p>
          <a:p>
            <a:r>
              <a:rPr lang="en-GB" b="1" dirty="0"/>
              <a:t>The Student Wellbeing and Inclusivity Service (SWIS)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Wellbeing@essex.ac.uk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01206 873133 </a:t>
            </a:r>
          </a:p>
          <a:p>
            <a:endParaRPr lang="en-GB" dirty="0"/>
          </a:p>
          <a:p>
            <a:r>
              <a:rPr lang="en-GB" b="1" dirty="0"/>
              <a:t>SU Advice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SUAdvice@essex.ac.uk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01206 863211 </a:t>
            </a:r>
          </a:p>
          <a:p>
            <a:endParaRPr lang="en-GB" dirty="0"/>
          </a:p>
          <a:p>
            <a:r>
              <a:rPr lang="en-GB" sz="2600" u="sng" dirty="0"/>
              <a:t>If out of hours service is required:</a:t>
            </a:r>
          </a:p>
          <a:p>
            <a:endParaRPr lang="en-GB" dirty="0"/>
          </a:p>
          <a:p>
            <a:r>
              <a:rPr lang="en-GB" b="1" dirty="0"/>
              <a:t>Student Wellbeing Support Line</a:t>
            </a:r>
            <a:r>
              <a:rPr lang="en-GB" dirty="0"/>
              <a:t>: A 24-hour phone like for University of Essex students, provided by </a:t>
            </a:r>
            <a:r>
              <a:rPr lang="en-GB" dirty="0" err="1"/>
              <a:t>Validium</a:t>
            </a:r>
            <a:r>
              <a:rPr lang="en-GB" dirty="0"/>
              <a:t>. The number is 0800 970 5020 (outside UK: +44 141 271 7168) </a:t>
            </a:r>
          </a:p>
          <a:p>
            <a:endParaRPr lang="en-GB" dirty="0"/>
          </a:p>
          <a:p>
            <a:r>
              <a:rPr lang="en-GB" b="1" dirty="0"/>
              <a:t>Student Space</a:t>
            </a:r>
            <a:r>
              <a:rPr lang="en-GB" dirty="0"/>
              <a:t> is an online mental health support service provided by Student Minds, available every day, 4-11pm (or 24 hour support via text message). www.studentspace.org.uk </a:t>
            </a:r>
          </a:p>
        </p:txBody>
      </p:sp>
    </p:spTree>
    <p:extLst>
      <p:ext uri="{BB962C8B-B14F-4D97-AF65-F5344CB8AC3E}">
        <p14:creationId xmlns:p14="http://schemas.microsoft.com/office/powerpoint/2010/main" val="570142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Watson, Lydia R</dc:creator>
  <cp:lastModifiedBy>Watson, Lydia R</cp:lastModifiedBy>
  <cp:revision>1</cp:revision>
  <dcterms:created xsi:type="dcterms:W3CDTF">2023-11-14T15:30:36Z</dcterms:created>
  <dcterms:modified xsi:type="dcterms:W3CDTF">2023-11-14T16:03:21Z</dcterms:modified>
</cp:coreProperties>
</file>