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9" d="100"/>
          <a:sy n="89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41DDA-563A-7AD2-A444-96241D0BF8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2CEE10-8095-BAA9-7D23-809349151C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D17BD-34B8-0A79-4CD8-227D550E5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1CDA-9470-46A1-A036-3319B8951FF1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06044-5E68-5D0B-E22A-781B4561A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CA9C17-39A0-808A-1035-B24BDD8F5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A9930-7216-42BE-AC52-9C257C970A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750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A5836-4530-5AAD-4472-4CCB0EE9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23DAFD-6496-49A3-2EEF-496E2C613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AE06EE-8B32-25C3-C1AE-C06D0DC4A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1CDA-9470-46A1-A036-3319B8951FF1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DF65C-30CB-FC77-0171-7B93A1A08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A9469B-AEDB-FB6A-17A8-D7645DC07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A9930-7216-42BE-AC52-9C257C970A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293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AB34F1-CF74-0FD2-E7CA-4909322024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DEA30-FDE3-1394-8AA0-5577DC68C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5EFB80-55CE-4719-BDEC-D346BDDEF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1CDA-9470-46A1-A036-3319B8951FF1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DC4AF-6AFF-91DF-315F-9827AD50B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730718-143B-0BBA-6D12-37F17888C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A9930-7216-42BE-AC52-9C257C970A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902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8C662-D1B7-D44B-7B24-9D1049B2E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5A90C7-89D7-932A-30BC-FDA29DFBC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8BABBD-BEFB-AB4A-72F5-1D1B5BBBF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1CDA-9470-46A1-A036-3319B8951FF1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D4766A-EEB5-137F-B731-8B15A770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6AE5A-082B-0E41-1E0A-CD30EE9A6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A9930-7216-42BE-AC52-9C257C970A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7130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5C492-DA57-0165-01A5-2F3EEFBDF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DF20F0-6468-EF3C-5D11-C9ADF30771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3CB9D-4E23-5BE4-4EE5-A25E9C482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1CDA-9470-46A1-A036-3319B8951FF1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8FB2BD-CE7A-1D51-4A27-09C6CF598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5CD5E-C259-45BF-C617-2A4DE9D0B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A9930-7216-42BE-AC52-9C257C970A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038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7335A-2ACE-BE07-9FBC-5F08977238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6ECEA-A98A-CDAA-FAB3-29ED5F0141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4FC1AA-4569-8F00-4782-9CBA6CA16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25A96E-1D31-6576-E85E-72C5E8395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1CDA-9470-46A1-A036-3319B8951FF1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6C6C89-DBFE-3834-B820-92F9D4A70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4F741D-1528-D0DD-61C7-EEF388E80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A9930-7216-42BE-AC52-9C257C970A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4895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7DDDB-4CBC-5C4C-E143-D3E3F84639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BEFCCD-BB43-1288-8DA9-DE7F7AE92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3D1DA4-D7F7-D6CD-16ED-35B6F34E58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DB7858-3CA2-01FA-48EE-7CE48029F0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5B2F4F-F1C1-85AD-2472-F94ECAD51E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79B066-A56D-B424-DDBC-70C5E55CC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1CDA-9470-46A1-A036-3319B8951FF1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C7B206-0AB3-C5EA-A2BA-B73BE77C5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F8FCBE-FD47-4193-1BF2-4EF8E52A9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A9930-7216-42BE-AC52-9C257C970A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8390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D35D8-6A77-6EC0-A0B1-36648ACD3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3341AD-FB2D-4E9A-9525-EBD9D0A5E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1CDA-9470-46A1-A036-3319B8951FF1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CB7236-7A2D-25F7-760A-8C5EFA3D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6DE0A8-2FF8-1DA3-F6F2-EE918092A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A9930-7216-42BE-AC52-9C257C970A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868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A08830-848C-345D-876C-3F2990CF20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1CDA-9470-46A1-A036-3319B8951FF1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B9D157-A40C-0996-0C37-902D9E870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D68975-48CE-D7C0-0AA5-FEF57AF74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A9930-7216-42BE-AC52-9C257C970A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6863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84944-9927-2C9E-35BE-5549416B2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04917-A5C3-0546-743F-3C804357A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9B7B4-5CFE-9BBC-10CC-E85F1C3C94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04B8EF-0909-0BF8-823C-A03EA93FA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1CDA-9470-46A1-A036-3319B8951FF1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664F7C-165E-97A4-0AA3-60DBAF0F4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2C019F-7DD4-6BF5-BD4C-397980BE5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A9930-7216-42BE-AC52-9C257C970A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47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564C9-43B1-DDF5-BA5E-F8397EF9D5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576660-F699-D57C-7CA7-392286A4E3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908F5B-AF3B-F56C-6DAA-C1046CC81B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EC0408-9C17-BCE2-EC7B-271803968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A31CDA-9470-46A1-A036-3319B8951FF1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6A0E7C-63F1-6C4E-1C8B-F960C6E2E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0F7C96-3C19-B1F2-8EB7-D275A0263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A9930-7216-42BE-AC52-9C257C970A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424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7E2C12-0FE3-1ECA-BC3C-334C380F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CBB5C8-38FA-2078-FFEF-A5C92479BE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ED95C-8575-2E53-7B33-96101DD58F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31CDA-9470-46A1-A036-3319B8951FF1}" type="datetimeFigureOut">
              <a:rPr lang="en-GB" smtClean="0"/>
              <a:t>14/11/2023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5BD1C-CAAE-A140-0253-BD6CFC8638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3B7E5-A3BD-B13E-D0FF-FA8163D70D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A9930-7216-42BE-AC52-9C257C970A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7379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9FEBF2A6-57FE-9A89-0126-7DEA012495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9548"/>
            <a:ext cx="9144000" cy="6056556"/>
          </a:xfrm>
        </p:spPr>
        <p:txBody>
          <a:bodyPr>
            <a:normAutofit fontScale="77500" lnSpcReduction="20000"/>
          </a:bodyPr>
          <a:lstStyle/>
          <a:p>
            <a:r>
              <a:rPr lang="en-GB" sz="2600" u="sng" dirty="0"/>
              <a:t>If you have been affected by anything discussed during this event, the following support is available: </a:t>
            </a:r>
          </a:p>
          <a:p>
            <a:endParaRPr lang="en-GB" dirty="0"/>
          </a:p>
          <a:p>
            <a:r>
              <a:rPr lang="en-GB" b="1" dirty="0"/>
              <a:t>The Student Wellbeing and Inclusivity Service (SWIS)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Wellbeing@essex.ac.uk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01206 873133 </a:t>
            </a:r>
          </a:p>
          <a:p>
            <a:endParaRPr lang="en-GB" dirty="0"/>
          </a:p>
          <a:p>
            <a:r>
              <a:rPr lang="en-GB" b="1" dirty="0"/>
              <a:t>SU Advice 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SUAdvice@essex.ac.uk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01206 863211 </a:t>
            </a:r>
          </a:p>
          <a:p>
            <a:endParaRPr lang="en-GB" dirty="0"/>
          </a:p>
          <a:p>
            <a:r>
              <a:rPr lang="en-GB" sz="2600" u="sng" dirty="0"/>
              <a:t>If out of hours service is required:</a:t>
            </a:r>
          </a:p>
          <a:p>
            <a:endParaRPr lang="en-GB" dirty="0"/>
          </a:p>
          <a:p>
            <a:r>
              <a:rPr lang="en-GB" b="1" dirty="0"/>
              <a:t>Student Wellbeing Support Line</a:t>
            </a:r>
            <a:r>
              <a:rPr lang="en-GB" dirty="0"/>
              <a:t>: A 24-hour phone like for University of Essex students, provided by </a:t>
            </a:r>
            <a:r>
              <a:rPr lang="en-GB" dirty="0" err="1"/>
              <a:t>Validium</a:t>
            </a:r>
            <a:r>
              <a:rPr lang="en-GB" dirty="0"/>
              <a:t>. The number is 0800 970 5020 (outside UK: +44 141 271 7168) </a:t>
            </a:r>
          </a:p>
          <a:p>
            <a:endParaRPr lang="en-GB" dirty="0"/>
          </a:p>
          <a:p>
            <a:r>
              <a:rPr lang="en-GB" b="1" dirty="0"/>
              <a:t>Student Space</a:t>
            </a:r>
            <a:r>
              <a:rPr lang="en-GB" dirty="0"/>
              <a:t> is an online mental health support service provided by Student Minds, available every day, 4-11pm (or 24 hour support via text message). www.studentspace.org.uk </a:t>
            </a:r>
          </a:p>
        </p:txBody>
      </p:sp>
    </p:spTree>
    <p:extLst>
      <p:ext uri="{BB962C8B-B14F-4D97-AF65-F5344CB8AC3E}">
        <p14:creationId xmlns:p14="http://schemas.microsoft.com/office/powerpoint/2010/main" val="570142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125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Watson, Lydia R</dc:creator>
  <cp:lastModifiedBy>Watson, Lydia R</cp:lastModifiedBy>
  <cp:revision>1</cp:revision>
  <dcterms:created xsi:type="dcterms:W3CDTF">2023-11-14T15:30:36Z</dcterms:created>
  <dcterms:modified xsi:type="dcterms:W3CDTF">2023-11-14T16:03:21Z</dcterms:modified>
</cp:coreProperties>
</file>