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modernComment_117_49D52915.xml" ContentType="application/vnd.ms-powerpoint.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7"/>
  </p:notesMasterIdLst>
  <p:sldIdLst>
    <p:sldId id="256" r:id="rId5"/>
    <p:sldId id="264" r:id="rId6"/>
    <p:sldId id="257" r:id="rId7"/>
    <p:sldId id="265" r:id="rId8"/>
    <p:sldId id="266" r:id="rId9"/>
    <p:sldId id="267" r:id="rId10"/>
    <p:sldId id="285" r:id="rId11"/>
    <p:sldId id="268" r:id="rId12"/>
    <p:sldId id="269" r:id="rId13"/>
    <p:sldId id="270" r:id="rId14"/>
    <p:sldId id="276" r:id="rId15"/>
    <p:sldId id="272" r:id="rId16"/>
    <p:sldId id="286" r:id="rId17"/>
    <p:sldId id="271" r:id="rId18"/>
    <p:sldId id="273" r:id="rId19"/>
    <p:sldId id="277" r:id="rId20"/>
    <p:sldId id="278" r:id="rId21"/>
    <p:sldId id="279" r:id="rId22"/>
    <p:sldId id="280" r:id="rId23"/>
    <p:sldId id="281" r:id="rId24"/>
    <p:sldId id="282" r:id="rId25"/>
    <p:sldId id="283" r:id="rId26"/>
  </p:sldIdLst>
  <p:sldSz cx="18288000" cy="10287000"/>
  <p:notesSz cx="6858000" cy="9144000"/>
  <p:embeddedFontLst>
    <p:embeddedFont>
      <p:font typeface="Century Gothic" panose="020B0502020202020204" pitchFamily="34" charset="0"/>
      <p:regular r:id="rId28"/>
      <p:bold r:id="rId29"/>
      <p:italic r:id="rId30"/>
      <p:boldItalic r:id="rId31"/>
    </p:embeddedFont>
    <p:embeddedFont>
      <p:font typeface="esu v2" panose="020B0604020202020204"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D57D62-B0D1-1E94-A892-F30063AE3621}" name="Manjlai, Aqdas S" initials="AM" userId="S::am23466@essex.ac.uk::4ca9e04d-2b12-458f-b805-44e0834d251a" providerId="AD"/>
  <p188:author id="{1D293C84-D223-1763-AE90-FA7B256571AA}" name="Neale, Robert" initials="NR" userId="PbEDwfcyfwgryEhAPbf6PGqQeMKifW7dzgMQoBQH7x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5F4"/>
    <a:srgbClr val="D9D9D9"/>
    <a:srgbClr val="C16D00"/>
    <a:srgbClr val="FDB300"/>
    <a:srgbClr val="FFD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665AA2-572F-4A0F-82F4-EA13A437E4C2}" v="366" dt="2025-12-12T12:07:57.993"/>
    <p1510:client id="{C7EE2E06-AD97-4AF2-AF36-DC72522F848C}" v="21" dt="2025-12-11T14:09:41.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5.fntdata"/><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tier, Hannah R" userId="NgeEPP8IMOd4nTSZO2WK9no0aoT+rhQbUU+O876Dp7I=" providerId="None" clId="Web-{3A723614-8401-4095-9338-5D9AC8C70E15}"/>
    <pc:docChg chg="addSld modSld">
      <pc:chgData name="Mortier, Hannah R" userId="NgeEPP8IMOd4nTSZO2WK9no0aoT+rhQbUU+O876Dp7I=" providerId="None" clId="Web-{3A723614-8401-4095-9338-5D9AC8C70E15}" dt="2025-12-04T11:28:26.334" v="889" actId="1076"/>
      <pc:docMkLst>
        <pc:docMk/>
      </pc:docMkLst>
      <pc:sldChg chg="modSp">
        <pc:chgData name="Mortier, Hannah R" userId="NgeEPP8IMOd4nTSZO2WK9no0aoT+rhQbUU+O876Dp7I=" providerId="None" clId="Web-{3A723614-8401-4095-9338-5D9AC8C70E15}" dt="2025-12-04T11:27:44.519" v="873" actId="20577"/>
        <pc:sldMkLst>
          <pc:docMk/>
          <pc:sldMk cId="0" sldId="256"/>
        </pc:sldMkLst>
        <pc:spChg chg="mod">
          <ac:chgData name="Mortier, Hannah R" userId="NgeEPP8IMOd4nTSZO2WK9no0aoT+rhQbUU+O876Dp7I=" providerId="None" clId="Web-{3A723614-8401-4095-9338-5D9AC8C70E15}" dt="2025-12-04T11:27:44.519" v="873" actId="20577"/>
          <ac:spMkLst>
            <pc:docMk/>
            <pc:sldMk cId="0" sldId="256"/>
            <ac:spMk id="13" creationId="{00000000-0000-0000-0000-000000000000}"/>
          </ac:spMkLst>
        </pc:spChg>
      </pc:sldChg>
      <pc:sldChg chg="modSp">
        <pc:chgData name="Mortier, Hannah R" userId="NgeEPP8IMOd4nTSZO2WK9no0aoT+rhQbUU+O876Dp7I=" providerId="None" clId="Web-{3A723614-8401-4095-9338-5D9AC8C70E15}" dt="2025-12-04T11:26:41.852" v="834"/>
        <pc:sldMkLst>
          <pc:docMk/>
          <pc:sldMk cId="285826220" sldId="265"/>
        </pc:sldMkLst>
        <pc:graphicFrameChg chg="mod modGraphic">
          <ac:chgData name="Mortier, Hannah R" userId="NgeEPP8IMOd4nTSZO2WK9no0aoT+rhQbUU+O876Dp7I=" providerId="None" clId="Web-{3A723614-8401-4095-9338-5D9AC8C70E15}" dt="2025-12-04T11:26:41.852" v="834"/>
          <ac:graphicFrameMkLst>
            <pc:docMk/>
            <pc:sldMk cId="285826220" sldId="265"/>
            <ac:graphicFrameMk id="15" creationId="{20F006DC-080A-5438-E79C-C91597F2E33D}"/>
          </ac:graphicFrameMkLst>
        </pc:graphicFrameChg>
      </pc:sldChg>
      <pc:sldChg chg="modSp">
        <pc:chgData name="Mortier, Hannah R" userId="NgeEPP8IMOd4nTSZO2WK9no0aoT+rhQbUU+O876Dp7I=" providerId="None" clId="Web-{3A723614-8401-4095-9338-5D9AC8C70E15}" dt="2025-12-04T11:28:26.334" v="889" actId="1076"/>
        <pc:sldMkLst>
          <pc:docMk/>
          <pc:sldMk cId="3824339054" sldId="266"/>
        </pc:sldMkLst>
        <pc:graphicFrameChg chg="mod modGraphic">
          <ac:chgData name="Mortier, Hannah R" userId="NgeEPP8IMOd4nTSZO2WK9no0aoT+rhQbUU+O876Dp7I=" providerId="None" clId="Web-{3A723614-8401-4095-9338-5D9AC8C70E15}" dt="2025-12-04T11:28:15.271" v="888"/>
          <ac:graphicFrameMkLst>
            <pc:docMk/>
            <pc:sldMk cId="3824339054" sldId="266"/>
            <ac:graphicFrameMk id="15" creationId="{AD70FEB9-AA1C-88DE-F82D-B35E3F217F18}"/>
          </ac:graphicFrameMkLst>
        </pc:graphicFrameChg>
        <pc:graphicFrameChg chg="mod">
          <ac:chgData name="Mortier, Hannah R" userId="NgeEPP8IMOd4nTSZO2WK9no0aoT+rhQbUU+O876Dp7I=" providerId="None" clId="Web-{3A723614-8401-4095-9338-5D9AC8C70E15}" dt="2025-12-04T11:28:26.334" v="889" actId="1076"/>
          <ac:graphicFrameMkLst>
            <pc:docMk/>
            <pc:sldMk cId="3824339054" sldId="266"/>
            <ac:graphicFrameMk id="17" creationId="{3CFF5529-F81A-1CE2-7D7F-8E0220E50A7A}"/>
          </ac:graphicFrameMkLst>
        </pc:graphicFrameChg>
      </pc:sldChg>
      <pc:sldChg chg="addSp delSp modSp">
        <pc:chgData name="Mortier, Hannah R" userId="NgeEPP8IMOd4nTSZO2WK9no0aoT+rhQbUU+O876Dp7I=" providerId="None" clId="Web-{3A723614-8401-4095-9338-5D9AC8C70E15}" dt="2025-12-04T11:15:53.976" v="756"/>
        <pc:sldMkLst>
          <pc:docMk/>
          <pc:sldMk cId="4035154656" sldId="269"/>
        </pc:sldMkLst>
        <pc:graphicFrameChg chg="add mod ord modGraphic">
          <ac:chgData name="Mortier, Hannah R" userId="NgeEPP8IMOd4nTSZO2WK9no0aoT+rhQbUU+O876Dp7I=" providerId="None" clId="Web-{3A723614-8401-4095-9338-5D9AC8C70E15}" dt="2025-12-04T11:15:53.976" v="756"/>
          <ac:graphicFrameMkLst>
            <pc:docMk/>
            <pc:sldMk cId="4035154656" sldId="269"/>
            <ac:graphicFrameMk id="3" creationId="{024B9F5A-3390-3785-4D6B-F97D8CCB3F7D}"/>
          </ac:graphicFrameMkLst>
        </pc:graphicFrameChg>
      </pc:sldChg>
      <pc:sldChg chg="addSp modSp">
        <pc:chgData name="Mortier, Hannah R" userId="NgeEPP8IMOd4nTSZO2WK9no0aoT+rhQbUU+O876Dp7I=" providerId="None" clId="Web-{3A723614-8401-4095-9338-5D9AC8C70E15}" dt="2025-12-04T11:16:23.447" v="783"/>
        <pc:sldMkLst>
          <pc:docMk/>
          <pc:sldMk cId="329826194" sldId="270"/>
        </pc:sldMkLst>
        <pc:graphicFrameChg chg="add mod modGraphic">
          <ac:chgData name="Mortier, Hannah R" userId="NgeEPP8IMOd4nTSZO2WK9no0aoT+rhQbUU+O876Dp7I=" providerId="None" clId="Web-{3A723614-8401-4095-9338-5D9AC8C70E15}" dt="2025-12-04T11:16:23.447" v="783"/>
          <ac:graphicFrameMkLst>
            <pc:docMk/>
            <pc:sldMk cId="329826194" sldId="270"/>
            <ac:graphicFrameMk id="14" creationId="{6E36B6AA-9A03-23C8-B52A-6446D6F5664A}"/>
          </ac:graphicFrameMkLst>
        </pc:graphicFrameChg>
      </pc:sldChg>
      <pc:sldChg chg="modSp">
        <pc:chgData name="Mortier, Hannah R" userId="NgeEPP8IMOd4nTSZO2WK9no0aoT+rhQbUU+O876Dp7I=" providerId="None" clId="Web-{3A723614-8401-4095-9338-5D9AC8C70E15}" dt="2025-12-04T10:29:49.817" v="190"/>
        <pc:sldMkLst>
          <pc:docMk/>
          <pc:sldMk cId="256149352" sldId="271"/>
        </pc:sldMkLst>
        <pc:graphicFrameChg chg="mod modGraphic">
          <ac:chgData name="Mortier, Hannah R" userId="NgeEPP8IMOd4nTSZO2WK9no0aoT+rhQbUU+O876Dp7I=" providerId="None" clId="Web-{3A723614-8401-4095-9338-5D9AC8C70E15}" dt="2025-12-04T10:29:49.817" v="190"/>
          <ac:graphicFrameMkLst>
            <pc:docMk/>
            <pc:sldMk cId="256149352" sldId="271"/>
            <ac:graphicFrameMk id="4" creationId="{7D6952B5-7494-E416-1090-CAD87ADC8626}"/>
          </ac:graphicFrameMkLst>
        </pc:graphicFrameChg>
      </pc:sldChg>
      <pc:sldChg chg="modSp">
        <pc:chgData name="Mortier, Hannah R" userId="NgeEPP8IMOd4nTSZO2WK9no0aoT+rhQbUU+O876Dp7I=" providerId="None" clId="Web-{3A723614-8401-4095-9338-5D9AC8C70E15}" dt="2025-12-04T11:16:42.416" v="789" actId="20577"/>
        <pc:sldMkLst>
          <pc:docMk/>
          <pc:sldMk cId="1430500568" sldId="272"/>
        </pc:sldMkLst>
        <pc:spChg chg="mod">
          <ac:chgData name="Mortier, Hannah R" userId="NgeEPP8IMOd4nTSZO2WK9no0aoT+rhQbUU+O876Dp7I=" providerId="None" clId="Web-{3A723614-8401-4095-9338-5D9AC8C70E15}" dt="2025-12-04T11:16:42.416" v="789" actId="20577"/>
          <ac:spMkLst>
            <pc:docMk/>
            <pc:sldMk cId="1430500568" sldId="272"/>
            <ac:spMk id="16" creationId="{1132BB1F-8F6C-03F8-F762-20FA2430FE48}"/>
          </ac:spMkLst>
        </pc:spChg>
        <pc:graphicFrameChg chg="mod modGraphic">
          <ac:chgData name="Mortier, Hannah R" userId="NgeEPP8IMOd4nTSZO2WK9no0aoT+rhQbUU+O876Dp7I=" providerId="None" clId="Web-{3A723614-8401-4095-9338-5D9AC8C70E15}" dt="2025-12-04T10:36:13.392" v="264"/>
          <ac:graphicFrameMkLst>
            <pc:docMk/>
            <pc:sldMk cId="1430500568" sldId="272"/>
            <ac:graphicFrameMk id="4" creationId="{BCBF77B2-42C5-0E42-0A07-CCA1DFAF7056}"/>
          </ac:graphicFrameMkLst>
        </pc:graphicFrameChg>
      </pc:sldChg>
      <pc:sldChg chg="modSp">
        <pc:chgData name="Mortier, Hannah R" userId="NgeEPP8IMOd4nTSZO2WK9no0aoT+rhQbUU+O876Dp7I=" providerId="None" clId="Web-{3A723614-8401-4095-9338-5D9AC8C70E15}" dt="2025-12-04T10:35:47.186" v="262"/>
        <pc:sldMkLst>
          <pc:docMk/>
          <pc:sldMk cId="2526975368" sldId="273"/>
        </pc:sldMkLst>
        <pc:graphicFrameChg chg="mod modGraphic">
          <ac:chgData name="Mortier, Hannah R" userId="NgeEPP8IMOd4nTSZO2WK9no0aoT+rhQbUU+O876Dp7I=" providerId="None" clId="Web-{3A723614-8401-4095-9338-5D9AC8C70E15}" dt="2025-12-04T10:34:28.112" v="191"/>
          <ac:graphicFrameMkLst>
            <pc:docMk/>
            <pc:sldMk cId="2526975368" sldId="273"/>
            <ac:graphicFrameMk id="4" creationId="{17F54D36-96E9-68AD-8514-73522E7E21AF}"/>
          </ac:graphicFrameMkLst>
        </pc:graphicFrameChg>
        <pc:graphicFrameChg chg="mod modGraphic">
          <ac:chgData name="Mortier, Hannah R" userId="NgeEPP8IMOd4nTSZO2WK9no0aoT+rhQbUU+O876Dp7I=" providerId="None" clId="Web-{3A723614-8401-4095-9338-5D9AC8C70E15}" dt="2025-12-04T10:35:47.186" v="262"/>
          <ac:graphicFrameMkLst>
            <pc:docMk/>
            <pc:sldMk cId="2526975368" sldId="273"/>
            <ac:graphicFrameMk id="18" creationId="{DCCE7E48-0230-FE78-A31D-CD3EC3E12641}"/>
          </ac:graphicFrameMkLst>
        </pc:graphicFrameChg>
      </pc:sldChg>
      <pc:sldChg chg="modSp">
        <pc:chgData name="Mortier, Hannah R" userId="NgeEPP8IMOd4nTSZO2WK9no0aoT+rhQbUU+O876Dp7I=" providerId="None" clId="Web-{3A723614-8401-4095-9338-5D9AC8C70E15}" dt="2025-12-04T11:23:05.186" v="794" actId="20577"/>
        <pc:sldMkLst>
          <pc:docMk/>
          <pc:sldMk cId="2457506708" sldId="276"/>
        </pc:sldMkLst>
        <pc:spChg chg="mod">
          <ac:chgData name="Mortier, Hannah R" userId="NgeEPP8IMOd4nTSZO2WK9no0aoT+rhQbUU+O876Dp7I=" providerId="None" clId="Web-{3A723614-8401-4095-9338-5D9AC8C70E15}" dt="2025-12-04T11:23:05.186" v="794" actId="20577"/>
          <ac:spMkLst>
            <pc:docMk/>
            <pc:sldMk cId="2457506708" sldId="276"/>
            <ac:spMk id="3" creationId="{C4D5DD89-98CA-AD71-0EE5-04678576D621}"/>
          </ac:spMkLst>
        </pc:spChg>
      </pc:sldChg>
      <pc:sldChg chg="modSp">
        <pc:chgData name="Mortier, Hannah R" userId="NgeEPP8IMOd4nTSZO2WK9no0aoT+rhQbUU+O876Dp7I=" providerId="None" clId="Web-{3A723614-8401-4095-9338-5D9AC8C70E15}" dt="2025-12-04T11:23:27.436" v="796" actId="20577"/>
        <pc:sldMkLst>
          <pc:docMk/>
          <pc:sldMk cId="1694762306" sldId="277"/>
        </pc:sldMkLst>
        <pc:spChg chg="mod">
          <ac:chgData name="Mortier, Hannah R" userId="NgeEPP8IMOd4nTSZO2WK9no0aoT+rhQbUU+O876Dp7I=" providerId="None" clId="Web-{3A723614-8401-4095-9338-5D9AC8C70E15}" dt="2025-12-04T11:23:27.436" v="796" actId="20577"/>
          <ac:spMkLst>
            <pc:docMk/>
            <pc:sldMk cId="1694762306" sldId="277"/>
            <ac:spMk id="5" creationId="{00000000-0000-0000-0000-000000000000}"/>
          </ac:spMkLst>
        </pc:spChg>
        <pc:graphicFrameChg chg="mod modGraphic">
          <ac:chgData name="Mortier, Hannah R" userId="NgeEPP8IMOd4nTSZO2WK9no0aoT+rhQbUU+O876Dp7I=" providerId="None" clId="Web-{3A723614-8401-4095-9338-5D9AC8C70E15}" dt="2025-12-04T10:42:28.308" v="564"/>
          <ac:graphicFrameMkLst>
            <pc:docMk/>
            <pc:sldMk cId="1694762306" sldId="277"/>
            <ac:graphicFrameMk id="4" creationId="{22B45B2D-58AB-BDC7-7D96-F4F539A45C05}"/>
          </ac:graphicFrameMkLst>
        </pc:graphicFrameChg>
      </pc:sldChg>
      <pc:sldChg chg="modSp">
        <pc:chgData name="Mortier, Hannah R" userId="NgeEPP8IMOd4nTSZO2WK9no0aoT+rhQbUU+O876Dp7I=" providerId="None" clId="Web-{3A723614-8401-4095-9338-5D9AC8C70E15}" dt="2025-12-04T11:23:30.967" v="798" actId="20577"/>
        <pc:sldMkLst>
          <pc:docMk/>
          <pc:sldMk cId="2859208109" sldId="278"/>
        </pc:sldMkLst>
        <pc:spChg chg="mod">
          <ac:chgData name="Mortier, Hannah R" userId="NgeEPP8IMOd4nTSZO2WK9no0aoT+rhQbUU+O876Dp7I=" providerId="None" clId="Web-{3A723614-8401-4095-9338-5D9AC8C70E15}" dt="2025-12-04T11:23:30.967" v="798" actId="20577"/>
          <ac:spMkLst>
            <pc:docMk/>
            <pc:sldMk cId="2859208109" sldId="278"/>
            <ac:spMk id="5" creationId="{00000000-0000-0000-0000-000000000000}"/>
          </ac:spMkLst>
        </pc:spChg>
      </pc:sldChg>
      <pc:sldChg chg="modSp">
        <pc:chgData name="Mortier, Hannah R" userId="NgeEPP8IMOd4nTSZO2WK9no0aoT+rhQbUU+O876Dp7I=" providerId="None" clId="Web-{3A723614-8401-4095-9338-5D9AC8C70E15}" dt="2025-12-04T11:23:35.155" v="799" actId="20577"/>
        <pc:sldMkLst>
          <pc:docMk/>
          <pc:sldMk cId="1238706453" sldId="279"/>
        </pc:sldMkLst>
        <pc:spChg chg="mod">
          <ac:chgData name="Mortier, Hannah R" userId="NgeEPP8IMOd4nTSZO2WK9no0aoT+rhQbUU+O876Dp7I=" providerId="None" clId="Web-{3A723614-8401-4095-9338-5D9AC8C70E15}" dt="2025-12-04T11:23:35.155" v="799" actId="20577"/>
          <ac:spMkLst>
            <pc:docMk/>
            <pc:sldMk cId="1238706453" sldId="279"/>
            <ac:spMk id="5" creationId="{00000000-0000-0000-0000-000000000000}"/>
          </ac:spMkLst>
        </pc:spChg>
        <pc:graphicFrameChg chg="mod modGraphic">
          <ac:chgData name="Mortier, Hannah R" userId="NgeEPP8IMOd4nTSZO2WK9no0aoT+rhQbUU+O876Dp7I=" providerId="None" clId="Web-{3A723614-8401-4095-9338-5D9AC8C70E15}" dt="2025-12-04T10:49:28.162" v="632"/>
          <ac:graphicFrameMkLst>
            <pc:docMk/>
            <pc:sldMk cId="1238706453" sldId="279"/>
            <ac:graphicFrameMk id="4" creationId="{22B45B2D-58AB-BDC7-7D96-F4F539A45C05}"/>
          </ac:graphicFrameMkLst>
        </pc:graphicFrameChg>
      </pc:sldChg>
      <pc:sldChg chg="modSp">
        <pc:chgData name="Mortier, Hannah R" userId="NgeEPP8IMOd4nTSZO2WK9no0aoT+rhQbUU+O876Dp7I=" providerId="None" clId="Web-{3A723614-8401-4095-9338-5D9AC8C70E15}" dt="2025-12-04T11:23:39.483" v="801" actId="20577"/>
        <pc:sldMkLst>
          <pc:docMk/>
          <pc:sldMk cId="1079528096" sldId="280"/>
        </pc:sldMkLst>
        <pc:spChg chg="mod">
          <ac:chgData name="Mortier, Hannah R" userId="NgeEPP8IMOd4nTSZO2WK9no0aoT+rhQbUU+O876Dp7I=" providerId="None" clId="Web-{3A723614-8401-4095-9338-5D9AC8C70E15}" dt="2025-12-04T11:23:39.483" v="801" actId="20577"/>
          <ac:spMkLst>
            <pc:docMk/>
            <pc:sldMk cId="1079528096" sldId="280"/>
            <ac:spMk id="5" creationId="{00000000-0000-0000-0000-000000000000}"/>
          </ac:spMkLst>
        </pc:spChg>
      </pc:sldChg>
      <pc:sldChg chg="modSp">
        <pc:chgData name="Mortier, Hannah R" userId="NgeEPP8IMOd4nTSZO2WK9no0aoT+rhQbUU+O876Dp7I=" providerId="None" clId="Web-{3A723614-8401-4095-9338-5D9AC8C70E15}" dt="2025-12-04T11:23:42.170" v="802" actId="20577"/>
        <pc:sldMkLst>
          <pc:docMk/>
          <pc:sldMk cId="3142056665" sldId="281"/>
        </pc:sldMkLst>
        <pc:spChg chg="mod">
          <ac:chgData name="Mortier, Hannah R" userId="NgeEPP8IMOd4nTSZO2WK9no0aoT+rhQbUU+O876Dp7I=" providerId="None" clId="Web-{3A723614-8401-4095-9338-5D9AC8C70E15}" dt="2025-12-04T11:23:42.170" v="802" actId="20577"/>
          <ac:spMkLst>
            <pc:docMk/>
            <pc:sldMk cId="3142056665" sldId="281"/>
            <ac:spMk id="5" creationId="{00000000-0000-0000-0000-000000000000}"/>
          </ac:spMkLst>
        </pc:spChg>
      </pc:sldChg>
      <pc:sldChg chg="modSp">
        <pc:chgData name="Mortier, Hannah R" userId="NgeEPP8IMOd4nTSZO2WK9no0aoT+rhQbUU+O876Dp7I=" providerId="None" clId="Web-{3A723614-8401-4095-9338-5D9AC8C70E15}" dt="2025-12-04T11:24:49.077" v="804" actId="20577"/>
        <pc:sldMkLst>
          <pc:docMk/>
          <pc:sldMk cId="565581008" sldId="282"/>
        </pc:sldMkLst>
        <pc:spChg chg="mod">
          <ac:chgData name="Mortier, Hannah R" userId="NgeEPP8IMOd4nTSZO2WK9no0aoT+rhQbUU+O876Dp7I=" providerId="None" clId="Web-{3A723614-8401-4095-9338-5D9AC8C70E15}" dt="2025-12-04T11:24:49.077" v="804" actId="20577"/>
          <ac:spMkLst>
            <pc:docMk/>
            <pc:sldMk cId="565581008" sldId="282"/>
            <ac:spMk id="5" creationId="{00000000-0000-0000-0000-000000000000}"/>
          </ac:spMkLst>
        </pc:spChg>
        <pc:graphicFrameChg chg="mod modGraphic">
          <ac:chgData name="Mortier, Hannah R" userId="NgeEPP8IMOd4nTSZO2WK9no0aoT+rhQbUU+O876Dp7I=" providerId="None" clId="Web-{3A723614-8401-4095-9338-5D9AC8C70E15}" dt="2025-12-04T10:52:24.743" v="638"/>
          <ac:graphicFrameMkLst>
            <pc:docMk/>
            <pc:sldMk cId="565581008" sldId="282"/>
            <ac:graphicFrameMk id="4" creationId="{22B45B2D-58AB-BDC7-7D96-F4F539A45C05}"/>
          </ac:graphicFrameMkLst>
        </pc:graphicFrameChg>
      </pc:sldChg>
      <pc:sldChg chg="delSp modSp add replId">
        <pc:chgData name="Mortier, Hannah R" userId="NgeEPP8IMOd4nTSZO2WK9no0aoT+rhQbUU+O876Dp7I=" providerId="None" clId="Web-{3A723614-8401-4095-9338-5D9AC8C70E15}" dt="2025-12-04T11:16:58.074" v="791" actId="20577"/>
        <pc:sldMkLst>
          <pc:docMk/>
          <pc:sldMk cId="4206790161" sldId="286"/>
        </pc:sldMkLst>
        <pc:spChg chg="mod">
          <ac:chgData name="Mortier, Hannah R" userId="NgeEPP8IMOd4nTSZO2WK9no0aoT+rhQbUU+O876Dp7I=" providerId="None" clId="Web-{3A723614-8401-4095-9338-5D9AC8C70E15}" dt="2025-12-04T11:16:58.074" v="791" actId="20577"/>
          <ac:spMkLst>
            <pc:docMk/>
            <pc:sldMk cId="4206790161" sldId="286"/>
            <ac:spMk id="16" creationId="{8A518033-40F0-602F-5372-7B7B09FDA9AA}"/>
          </ac:spMkLst>
        </pc:spChg>
      </pc:sldChg>
    </pc:docChg>
  </pc:docChgLst>
  <pc:docChgLst>
    <pc:chgData name="Neale, Robert" userId="PbEDwfcyfwgryEhAPbf6PGqQeMKifW7dzgMQoBQH7xE=" providerId="None" clId="Web-{3F365556-132E-47C7-9768-69C6F130392E}"/>
    <pc:docChg chg="mod modSld">
      <pc:chgData name="Neale, Robert" userId="PbEDwfcyfwgryEhAPbf6PGqQeMKifW7dzgMQoBQH7xE=" providerId="None" clId="Web-{3F365556-132E-47C7-9768-69C6F130392E}" dt="2025-12-05T12:05:05.687" v="90"/>
      <pc:docMkLst>
        <pc:docMk/>
      </pc:docMkLst>
      <pc:sldChg chg="modSp">
        <pc:chgData name="Neale, Robert" userId="PbEDwfcyfwgryEhAPbf6PGqQeMKifW7dzgMQoBQH7xE=" providerId="None" clId="Web-{3F365556-132E-47C7-9768-69C6F130392E}" dt="2025-12-05T11:58:34.443" v="12"/>
        <pc:sldMkLst>
          <pc:docMk/>
          <pc:sldMk cId="1430500568" sldId="272"/>
        </pc:sldMkLst>
        <pc:graphicFrameChg chg="mod modGraphic">
          <ac:chgData name="Neale, Robert" userId="PbEDwfcyfwgryEhAPbf6PGqQeMKifW7dzgMQoBQH7xE=" providerId="None" clId="Web-{3F365556-132E-47C7-9768-69C6F130392E}" dt="2025-12-05T11:58:34.443" v="12"/>
          <ac:graphicFrameMkLst>
            <pc:docMk/>
            <pc:sldMk cId="1430500568" sldId="272"/>
            <ac:graphicFrameMk id="4" creationId="{BCBF77B2-42C5-0E42-0A07-CCA1DFAF7056}"/>
          </ac:graphicFrameMkLst>
        </pc:graphicFrameChg>
      </pc:sldChg>
      <pc:sldChg chg="modSp">
        <pc:chgData name="Neale, Robert" userId="PbEDwfcyfwgryEhAPbf6PGqQeMKifW7dzgMQoBQH7xE=" providerId="None" clId="Web-{3F365556-132E-47C7-9768-69C6F130392E}" dt="2025-12-05T12:02:50.289" v="28"/>
        <pc:sldMkLst>
          <pc:docMk/>
          <pc:sldMk cId="1238706453" sldId="279"/>
        </pc:sldMkLst>
        <pc:graphicFrameChg chg="mod modGraphic">
          <ac:chgData name="Neale, Robert" userId="PbEDwfcyfwgryEhAPbf6PGqQeMKifW7dzgMQoBQH7xE=" providerId="None" clId="Web-{3F365556-132E-47C7-9768-69C6F130392E}" dt="2025-12-05T12:02:50.289" v="28"/>
          <ac:graphicFrameMkLst>
            <pc:docMk/>
            <pc:sldMk cId="1238706453" sldId="279"/>
            <ac:graphicFrameMk id="4" creationId="{22B45B2D-58AB-BDC7-7D96-F4F539A45C05}"/>
          </ac:graphicFrameMkLst>
        </pc:graphicFrameChg>
      </pc:sldChg>
      <pc:sldChg chg="modSp">
        <pc:chgData name="Neale, Robert" userId="PbEDwfcyfwgryEhAPbf6PGqQeMKifW7dzgMQoBQH7xE=" providerId="None" clId="Web-{3F365556-132E-47C7-9768-69C6F130392E}" dt="2025-12-05T12:03:22.682" v="30"/>
        <pc:sldMkLst>
          <pc:docMk/>
          <pc:sldMk cId="1079528096" sldId="280"/>
        </pc:sldMkLst>
        <pc:graphicFrameChg chg="mod modGraphic">
          <ac:chgData name="Neale, Robert" userId="PbEDwfcyfwgryEhAPbf6PGqQeMKifW7dzgMQoBQH7xE=" providerId="None" clId="Web-{3F365556-132E-47C7-9768-69C6F130392E}" dt="2025-12-05T12:03:22.682" v="30"/>
          <ac:graphicFrameMkLst>
            <pc:docMk/>
            <pc:sldMk cId="1079528096" sldId="280"/>
            <ac:graphicFrameMk id="4" creationId="{22B45B2D-58AB-BDC7-7D96-F4F539A45C05}"/>
          </ac:graphicFrameMkLst>
        </pc:graphicFrameChg>
      </pc:sldChg>
      <pc:sldChg chg="modSp">
        <pc:chgData name="Neale, Robert" userId="PbEDwfcyfwgryEhAPbf6PGqQeMKifW7dzgMQoBQH7xE=" providerId="None" clId="Web-{3F365556-132E-47C7-9768-69C6F130392E}" dt="2025-12-05T12:04:03.434" v="70"/>
        <pc:sldMkLst>
          <pc:docMk/>
          <pc:sldMk cId="3142056665" sldId="281"/>
        </pc:sldMkLst>
        <pc:graphicFrameChg chg="mod modGraphic">
          <ac:chgData name="Neale, Robert" userId="PbEDwfcyfwgryEhAPbf6PGqQeMKifW7dzgMQoBQH7xE=" providerId="None" clId="Web-{3F365556-132E-47C7-9768-69C6F130392E}" dt="2025-12-05T12:04:03.434" v="70"/>
          <ac:graphicFrameMkLst>
            <pc:docMk/>
            <pc:sldMk cId="3142056665" sldId="281"/>
            <ac:graphicFrameMk id="4" creationId="{22B45B2D-58AB-BDC7-7D96-F4F539A45C05}"/>
          </ac:graphicFrameMkLst>
        </pc:graphicFrameChg>
      </pc:sldChg>
      <pc:sldChg chg="modSp">
        <pc:chgData name="Neale, Robert" userId="PbEDwfcyfwgryEhAPbf6PGqQeMKifW7dzgMQoBQH7xE=" providerId="None" clId="Web-{3F365556-132E-47C7-9768-69C6F130392E}" dt="2025-12-05T12:05:05.687" v="90"/>
        <pc:sldMkLst>
          <pc:docMk/>
          <pc:sldMk cId="565581008" sldId="282"/>
        </pc:sldMkLst>
        <pc:graphicFrameChg chg="mod modGraphic">
          <ac:chgData name="Neale, Robert" userId="PbEDwfcyfwgryEhAPbf6PGqQeMKifW7dzgMQoBQH7xE=" providerId="None" clId="Web-{3F365556-132E-47C7-9768-69C6F130392E}" dt="2025-12-05T12:05:05.687" v="90"/>
          <ac:graphicFrameMkLst>
            <pc:docMk/>
            <pc:sldMk cId="565581008" sldId="282"/>
            <ac:graphicFrameMk id="4" creationId="{22B45B2D-58AB-BDC7-7D96-F4F539A45C05}"/>
          </ac:graphicFrameMkLst>
        </pc:graphicFrameChg>
      </pc:sldChg>
    </pc:docChg>
  </pc:docChgLst>
  <pc:docChgLst>
    <pc:chgData name="Mortier, Hannah R" userId="NgeEPP8IMOd4nTSZO2WK9no0aoT+rhQbUU+O876Dp7I=" providerId="None" clId="Web-{84F02949-58B3-41DB-99C1-39542470AA67}"/>
    <pc:docChg chg="modSld">
      <pc:chgData name="Mortier, Hannah R" userId="NgeEPP8IMOd4nTSZO2WK9no0aoT+rhQbUU+O876Dp7I=" providerId="None" clId="Web-{84F02949-58B3-41DB-99C1-39542470AA67}" dt="2025-12-04T14:48:01.599" v="8" actId="20577"/>
      <pc:docMkLst>
        <pc:docMk/>
      </pc:docMkLst>
      <pc:sldChg chg="modSp">
        <pc:chgData name="Mortier, Hannah R" userId="NgeEPP8IMOd4nTSZO2WK9no0aoT+rhQbUU+O876Dp7I=" providerId="None" clId="Web-{84F02949-58B3-41DB-99C1-39542470AA67}" dt="2025-12-04T14:44:14.767" v="7"/>
        <pc:sldMkLst>
          <pc:docMk/>
          <pc:sldMk cId="256149352" sldId="271"/>
        </pc:sldMkLst>
        <pc:graphicFrameChg chg="mod modGraphic">
          <ac:chgData name="Mortier, Hannah R" userId="NgeEPP8IMOd4nTSZO2WK9no0aoT+rhQbUU+O876Dp7I=" providerId="None" clId="Web-{84F02949-58B3-41DB-99C1-39542470AA67}" dt="2025-12-04T14:44:14.767" v="7"/>
          <ac:graphicFrameMkLst>
            <pc:docMk/>
            <pc:sldMk cId="256149352" sldId="271"/>
            <ac:graphicFrameMk id="4" creationId="{7D6952B5-7494-E416-1090-CAD87ADC8626}"/>
          </ac:graphicFrameMkLst>
        </pc:graphicFrameChg>
      </pc:sldChg>
      <pc:sldChg chg="modSp">
        <pc:chgData name="Mortier, Hannah R" userId="NgeEPP8IMOd4nTSZO2WK9no0aoT+rhQbUU+O876Dp7I=" providerId="None" clId="Web-{84F02949-58B3-41DB-99C1-39542470AA67}" dt="2025-12-04T14:48:01.599" v="8" actId="20577"/>
        <pc:sldMkLst>
          <pc:docMk/>
          <pc:sldMk cId="1430500568" sldId="272"/>
        </pc:sldMkLst>
        <pc:spChg chg="mod">
          <ac:chgData name="Mortier, Hannah R" userId="NgeEPP8IMOd4nTSZO2WK9no0aoT+rhQbUU+O876Dp7I=" providerId="None" clId="Web-{84F02949-58B3-41DB-99C1-39542470AA67}" dt="2025-12-04T14:48:01.599" v="8" actId="20577"/>
          <ac:spMkLst>
            <pc:docMk/>
            <pc:sldMk cId="1430500568" sldId="272"/>
            <ac:spMk id="16" creationId="{1132BB1F-8F6C-03F8-F762-20FA2430FE48}"/>
          </ac:spMkLst>
        </pc:spChg>
        <pc:graphicFrameChg chg="mod modGraphic">
          <ac:chgData name="Mortier, Hannah R" userId="NgeEPP8IMOd4nTSZO2WK9no0aoT+rhQbUU+O876Dp7I=" providerId="None" clId="Web-{84F02949-58B3-41DB-99C1-39542470AA67}" dt="2025-12-04T14:38:52.443" v="1"/>
          <ac:graphicFrameMkLst>
            <pc:docMk/>
            <pc:sldMk cId="1430500568" sldId="272"/>
            <ac:graphicFrameMk id="4" creationId="{BCBF77B2-42C5-0E42-0A07-CCA1DFAF7056}"/>
          </ac:graphicFrameMkLst>
        </pc:graphicFrameChg>
      </pc:sldChg>
    </pc:docChg>
  </pc:docChgLst>
  <pc:docChgLst>
    <pc:chgData name="Mortier, Hannah R" userId="NgeEPP8IMOd4nTSZO2WK9no0aoT+rhQbUU+O876Dp7I=" providerId="None" clId="Web-{77665AA2-572F-4A0F-82F4-EA13A437E4C2}"/>
    <pc:docChg chg="modSld">
      <pc:chgData name="Mortier, Hannah R" userId="NgeEPP8IMOd4nTSZO2WK9no0aoT+rhQbUU+O876Dp7I=" providerId="None" clId="Web-{77665AA2-572F-4A0F-82F4-EA13A437E4C2}" dt="2025-12-12T11:52:55.317" v="413"/>
      <pc:docMkLst>
        <pc:docMk/>
      </pc:docMkLst>
      <pc:sldChg chg="modSp">
        <pc:chgData name="Mortier, Hannah R" userId="NgeEPP8IMOd4nTSZO2WK9no0aoT+rhQbUU+O876Dp7I=" providerId="None" clId="Web-{77665AA2-572F-4A0F-82F4-EA13A437E4C2}" dt="2025-12-12T11:32:44.903" v="35" actId="20577"/>
        <pc:sldMkLst>
          <pc:docMk/>
          <pc:sldMk cId="0" sldId="257"/>
        </pc:sldMkLst>
        <pc:spChg chg="mod">
          <ac:chgData name="Mortier, Hannah R" userId="NgeEPP8IMOd4nTSZO2WK9no0aoT+rhQbUU+O876Dp7I=" providerId="None" clId="Web-{77665AA2-572F-4A0F-82F4-EA13A437E4C2}" dt="2025-12-12T11:32:44.903" v="35" actId="20577"/>
          <ac:spMkLst>
            <pc:docMk/>
            <pc:sldMk cId="0" sldId="257"/>
            <ac:spMk id="4" creationId="{00000000-0000-0000-0000-000000000000}"/>
          </ac:spMkLst>
        </pc:spChg>
      </pc:sldChg>
      <pc:sldChg chg="modSp">
        <pc:chgData name="Mortier, Hannah R" userId="NgeEPP8IMOd4nTSZO2WK9no0aoT+rhQbUU+O876Dp7I=" providerId="None" clId="Web-{77665AA2-572F-4A0F-82F4-EA13A437E4C2}" dt="2025-12-12T11:32:00.809" v="32" actId="20577"/>
        <pc:sldMkLst>
          <pc:docMk/>
          <pc:sldMk cId="3370149664" sldId="264"/>
        </pc:sldMkLst>
        <pc:spChg chg="mod">
          <ac:chgData name="Mortier, Hannah R" userId="NgeEPP8IMOd4nTSZO2WK9no0aoT+rhQbUU+O876Dp7I=" providerId="None" clId="Web-{77665AA2-572F-4A0F-82F4-EA13A437E4C2}" dt="2025-12-12T11:32:00.809" v="32" actId="20577"/>
          <ac:spMkLst>
            <pc:docMk/>
            <pc:sldMk cId="3370149664" sldId="264"/>
            <ac:spMk id="4" creationId="{00000000-0000-0000-0000-000000000000}"/>
          </ac:spMkLst>
        </pc:spChg>
      </pc:sldChg>
      <pc:sldChg chg="modSp">
        <pc:chgData name="Mortier, Hannah R" userId="NgeEPP8IMOd4nTSZO2WK9no0aoT+rhQbUU+O876Dp7I=" providerId="None" clId="Web-{77665AA2-572F-4A0F-82F4-EA13A437E4C2}" dt="2025-12-12T11:52:55.317" v="413"/>
        <pc:sldMkLst>
          <pc:docMk/>
          <pc:sldMk cId="4035154656" sldId="269"/>
        </pc:sldMkLst>
        <pc:graphicFrameChg chg="mod modGraphic">
          <ac:chgData name="Mortier, Hannah R" userId="NgeEPP8IMOd4nTSZO2WK9no0aoT+rhQbUU+O876Dp7I=" providerId="None" clId="Web-{77665AA2-572F-4A0F-82F4-EA13A437E4C2}" dt="2025-12-12T11:52:55.317" v="413"/>
          <ac:graphicFrameMkLst>
            <pc:docMk/>
            <pc:sldMk cId="4035154656" sldId="269"/>
            <ac:graphicFrameMk id="3" creationId="{024B9F5A-3390-3785-4D6B-F97D8CCB3F7D}"/>
          </ac:graphicFrameMkLst>
        </pc:graphicFrameChg>
      </pc:sldChg>
      <pc:sldChg chg="modSp">
        <pc:chgData name="Mortier, Hannah R" userId="NgeEPP8IMOd4nTSZO2WK9no0aoT+rhQbUU+O876Dp7I=" providerId="None" clId="Web-{77665AA2-572F-4A0F-82F4-EA13A437E4C2}" dt="2025-12-12T11:42:11.991" v="261"/>
        <pc:sldMkLst>
          <pc:docMk/>
          <pc:sldMk cId="329826194" sldId="270"/>
        </pc:sldMkLst>
        <pc:graphicFrameChg chg="mod modGraphic">
          <ac:chgData name="Mortier, Hannah R" userId="NgeEPP8IMOd4nTSZO2WK9no0aoT+rhQbUU+O876Dp7I=" providerId="None" clId="Web-{77665AA2-572F-4A0F-82F4-EA13A437E4C2}" dt="2025-12-12T11:42:11.991" v="261"/>
          <ac:graphicFrameMkLst>
            <pc:docMk/>
            <pc:sldMk cId="329826194" sldId="270"/>
            <ac:graphicFrameMk id="14" creationId="{6E36B6AA-9A03-23C8-B52A-6446D6F5664A}"/>
          </ac:graphicFrameMkLst>
        </pc:graphicFrameChg>
      </pc:sldChg>
      <pc:sldChg chg="modSp modCm">
        <pc:chgData name="Mortier, Hannah R" userId="NgeEPP8IMOd4nTSZO2WK9no0aoT+rhQbUU+O876Dp7I=" providerId="None" clId="Web-{77665AA2-572F-4A0F-82F4-EA13A437E4C2}" dt="2025-12-12T11:40:24.552" v="253"/>
        <pc:sldMkLst>
          <pc:docMk/>
          <pc:sldMk cId="1430500568" sldId="272"/>
        </pc:sldMkLst>
        <pc:graphicFrameChg chg="mod modGraphic">
          <ac:chgData name="Mortier, Hannah R" userId="NgeEPP8IMOd4nTSZO2WK9no0aoT+rhQbUU+O876Dp7I=" providerId="None" clId="Web-{77665AA2-572F-4A0F-82F4-EA13A437E4C2}" dt="2025-12-12T11:40:24.552" v="253"/>
          <ac:graphicFrameMkLst>
            <pc:docMk/>
            <pc:sldMk cId="1430500568" sldId="272"/>
            <ac:graphicFrameMk id="4" creationId="{BCBF77B2-42C5-0E42-0A07-CCA1DFAF7056}"/>
          </ac:graphicFrameMkLst>
        </pc:graphicFrameChg>
        <pc:extLst>
          <p:ext xmlns:p="http://schemas.openxmlformats.org/presentationml/2006/main" uri="{D6D511B9-2390-475A-947B-AFAB55BFBCF1}">
            <pc226:cmChg xmlns:pc226="http://schemas.microsoft.com/office/powerpoint/2022/06/main/command" chg="mod">
              <pc226:chgData name="Mortier, Hannah R" userId="NgeEPP8IMOd4nTSZO2WK9no0aoT+rhQbUU+O876Dp7I=" providerId="None" clId="Web-{77665AA2-572F-4A0F-82F4-EA13A437E4C2}" dt="2025-12-12T11:40:24.552" v="252"/>
              <pc2:cmMkLst xmlns:pc2="http://schemas.microsoft.com/office/powerpoint/2019/9/main/command">
                <pc:docMk/>
                <pc:sldMk cId="1430500568" sldId="272"/>
                <pc2:cmMk id="{18788CEB-C1B0-49EE-97BC-8EA4EAE62A67}"/>
              </pc2:cmMkLst>
            </pc226:cmChg>
          </p:ext>
        </pc:extLst>
      </pc:sldChg>
      <pc:sldChg chg="modSp">
        <pc:chgData name="Mortier, Hannah R" userId="NgeEPP8IMOd4nTSZO2WK9no0aoT+rhQbUU+O876Dp7I=" providerId="None" clId="Web-{77665AA2-572F-4A0F-82F4-EA13A437E4C2}" dt="2025-12-12T11:22:46.665" v="25"/>
        <pc:sldMkLst>
          <pc:docMk/>
          <pc:sldMk cId="1694762306" sldId="277"/>
        </pc:sldMkLst>
        <pc:graphicFrameChg chg="mod modGraphic">
          <ac:chgData name="Mortier, Hannah R" userId="NgeEPP8IMOd4nTSZO2WK9no0aoT+rhQbUU+O876Dp7I=" providerId="None" clId="Web-{77665AA2-572F-4A0F-82F4-EA13A437E4C2}" dt="2025-12-12T11:22:46.665" v="25"/>
          <ac:graphicFrameMkLst>
            <pc:docMk/>
            <pc:sldMk cId="1694762306" sldId="277"/>
            <ac:graphicFrameMk id="4" creationId="{22B45B2D-58AB-BDC7-7D96-F4F539A45C05}"/>
          </ac:graphicFrameMkLst>
        </pc:graphicFrameChg>
      </pc:sldChg>
    </pc:docChg>
  </pc:docChgLst>
  <pc:docChgLst>
    <pc:chgData name="Mortier, Hannah R" userId="NgeEPP8IMOd4nTSZO2WK9no0aoT+rhQbUU+O876Dp7I=" providerId="None" clId="Web-{C7EE2E06-AD97-4AF2-AF36-DC72522F848C}"/>
    <pc:docChg chg="modSld">
      <pc:chgData name="Mortier, Hannah R" userId="NgeEPP8IMOd4nTSZO2WK9no0aoT+rhQbUU+O876Dp7I=" providerId="None" clId="Web-{C7EE2E06-AD97-4AF2-AF36-DC72522F848C}" dt="2025-12-11T14:09:37.940" v="3"/>
      <pc:docMkLst>
        <pc:docMk/>
      </pc:docMkLst>
      <pc:sldChg chg="modSp">
        <pc:chgData name="Mortier, Hannah R" userId="NgeEPP8IMOd4nTSZO2WK9no0aoT+rhQbUU+O876Dp7I=" providerId="None" clId="Web-{C7EE2E06-AD97-4AF2-AF36-DC72522F848C}" dt="2025-12-11T14:09:37.940" v="3"/>
        <pc:sldMkLst>
          <pc:docMk/>
          <pc:sldMk cId="1079528096" sldId="280"/>
        </pc:sldMkLst>
        <pc:graphicFrameChg chg="mod modGraphic">
          <ac:chgData name="Mortier, Hannah R" userId="NgeEPP8IMOd4nTSZO2WK9no0aoT+rhQbUU+O876Dp7I=" providerId="None" clId="Web-{C7EE2E06-AD97-4AF2-AF36-DC72522F848C}" dt="2025-12-11T14:09:37.940" v="3"/>
          <ac:graphicFrameMkLst>
            <pc:docMk/>
            <pc:sldMk cId="1079528096" sldId="280"/>
            <ac:graphicFrameMk id="4" creationId="{22B45B2D-58AB-BDC7-7D96-F4F539A45C05}"/>
          </ac:graphicFrameMkLst>
        </pc:graphicFrameChg>
      </pc:sldChg>
    </pc:docChg>
  </pc:docChgLst>
  <pc:docChgLst>
    <pc:chgData name="Mortier, Hannah R" userId="NgeEPP8IMOd4nTSZO2WK9no0aoT+rhQbUU+O876Dp7I=" providerId="None" clId="Web-{6CE14439-C4DD-4F48-A8E8-74784315C566}"/>
    <pc:docChg chg="modSld">
      <pc:chgData name="Mortier, Hannah R" userId="NgeEPP8IMOd4nTSZO2WK9no0aoT+rhQbUU+O876Dp7I=" providerId="None" clId="Web-{6CE14439-C4DD-4F48-A8E8-74784315C566}" dt="2025-12-04T10:19:44.967" v="75"/>
      <pc:docMkLst>
        <pc:docMk/>
      </pc:docMkLst>
      <pc:sldChg chg="delSp modSp">
        <pc:chgData name="Mortier, Hannah R" userId="NgeEPP8IMOd4nTSZO2WK9no0aoT+rhQbUU+O876Dp7I=" providerId="None" clId="Web-{6CE14439-C4DD-4F48-A8E8-74784315C566}" dt="2025-12-04T10:19:44.967" v="75"/>
        <pc:sldMkLst>
          <pc:docMk/>
          <pc:sldMk cId="3824339054" sldId="266"/>
        </pc:sldMkLst>
        <pc:graphicFrameChg chg="mod ord modGraphic">
          <ac:chgData name="Mortier, Hannah R" userId="NgeEPP8IMOd4nTSZO2WK9no0aoT+rhQbUU+O876Dp7I=" providerId="None" clId="Web-{6CE14439-C4DD-4F48-A8E8-74784315C566}" dt="2025-12-04T10:19:40.576" v="74"/>
          <ac:graphicFrameMkLst>
            <pc:docMk/>
            <pc:sldMk cId="3824339054" sldId="266"/>
            <ac:graphicFrameMk id="15" creationId="{AD70FEB9-AA1C-88DE-F82D-B35E3F217F18}"/>
          </ac:graphicFrameMkLst>
        </pc:graphicFrameChg>
      </pc:sldChg>
    </pc:docChg>
  </pc:docChgLst>
  <pc:docChgLst>
    <pc:chgData name="Mortier, Hannah R" userId="NgeEPP8IMOd4nTSZO2WK9no0aoT+rhQbUU+O876Dp7I=" providerId="None" clId="Web-{B46AAE9F-7F58-4755-91BC-9155E7833243}"/>
    <pc:docChg chg="modSld">
      <pc:chgData name="Mortier, Hannah R" userId="NgeEPP8IMOd4nTSZO2WK9no0aoT+rhQbUU+O876Dp7I=" providerId="None" clId="Web-{B46AAE9F-7F58-4755-91BC-9155E7833243}" dt="2025-12-09T14:29:57.636" v="5" actId="20577"/>
      <pc:docMkLst>
        <pc:docMk/>
      </pc:docMkLst>
      <pc:sldChg chg="modSp modCm">
        <pc:chgData name="Mortier, Hannah R" userId="NgeEPP8IMOd4nTSZO2WK9no0aoT+rhQbUU+O876Dp7I=" providerId="None" clId="Web-{B46AAE9F-7F58-4755-91BC-9155E7833243}" dt="2025-12-09T14:29:57.636" v="5" actId="20577"/>
        <pc:sldMkLst>
          <pc:docMk/>
          <pc:sldMk cId="3370149664" sldId="264"/>
        </pc:sldMkLst>
        <pc:spChg chg="mod">
          <ac:chgData name="Mortier, Hannah R" userId="NgeEPP8IMOd4nTSZO2WK9no0aoT+rhQbUU+O876Dp7I=" providerId="None" clId="Web-{B46AAE9F-7F58-4755-91BC-9155E7833243}" dt="2025-12-09T14:29:57.636" v="5" actId="20577"/>
          <ac:spMkLst>
            <pc:docMk/>
            <pc:sldMk cId="3370149664" sldId="264"/>
            <ac:spMk id="4" creationId="{00000000-0000-0000-0000-000000000000}"/>
          </ac:spMkLst>
        </pc:spChg>
        <pc:extLst>
          <p:ext xmlns:p="http://schemas.openxmlformats.org/presentationml/2006/main" uri="{D6D511B9-2390-475A-947B-AFAB55BFBCF1}">
            <pc226:cmChg xmlns:pc226="http://schemas.microsoft.com/office/powerpoint/2022/06/main/command" chg="mod">
              <pc226:chgData name="Mortier, Hannah R" userId="NgeEPP8IMOd4nTSZO2WK9no0aoT+rhQbUU+O876Dp7I=" providerId="None" clId="Web-{B46AAE9F-7F58-4755-91BC-9155E7833243}" dt="2025-12-09T14:29:37.322" v="0" actId="20577"/>
              <pc2:cmMkLst xmlns:pc2="http://schemas.microsoft.com/office/powerpoint/2019/9/main/command">
                <pc:docMk/>
                <pc:sldMk cId="3370149664" sldId="264"/>
                <pc2:cmMk id="{B1CEE6C6-5DE6-407B-8779-0AC2C48D23B2}"/>
              </pc2:cmMkLst>
            </pc226:cmChg>
          </p:ext>
        </pc:extLst>
      </pc:sldChg>
    </pc:docChg>
  </pc:docChgLst>
</pc:chgInfo>
</file>

<file path=ppt/comments/modernComment_117_49D52915.xml><?xml version="1.0" encoding="utf-8"?>
<p188:cmLst xmlns:a="http://schemas.openxmlformats.org/drawingml/2006/main" xmlns:r="http://schemas.openxmlformats.org/officeDocument/2006/relationships" xmlns:p188="http://schemas.microsoft.com/office/powerpoint/2018/8/main">
  <p188:cm id="{A0980BD0-13BC-4F13-928C-5A447C6D920A}" authorId="{1D293C84-D223-1763-AE90-FA7B256571AA}" created="2025-12-05T12:02:16.318">
    <ac:txMkLst xmlns:ac="http://schemas.microsoft.com/office/drawing/2013/main/command">
      <pc:docMk xmlns:pc="http://schemas.microsoft.com/office/powerpoint/2013/main/command"/>
      <pc:sldMk xmlns:pc="http://schemas.microsoft.com/office/powerpoint/2013/main/command" cId="1238706453" sldId="279"/>
      <ac:graphicFrameMk id="4" creationId="{22B45B2D-58AB-BDC7-7D96-F4F539A45C05}"/>
      <ac:tblMk/>
      <ac:tcMk rowId="1879350156" colId="263185249"/>
      <ac:txMk cp="0" len="263">
        <ac:context len="264" hash="2999543844"/>
      </ac:txMk>
    </ac:txMkLst>
    <p188:pos x="9643056" y="4411014"/>
    <p188:txBody>
      <a:bodyPr/>
      <a:lstStyle/>
      <a:p>
        <a:r>
          <a:rPr lang="en-GB"/>
          <a:t>Could be rewritten to: Before core elections, the current committee must hold a briefing session outlining all four available roles and their responsibilities. The club should also post social media stories to announce the upcoming elections.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12.12.2025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8287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5124871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26547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0CF34-E5A2-3561-0488-4A002B88206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B65EE2-DA7E-EB38-CBE8-4E72E5F8B21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B5B65E95-DBAD-5AF5-3B7F-0CF3AB7ED73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51F5423E-42F8-A0C0-1A4D-21CAEDDE333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9592AC0-1EE1-EC7F-7693-A9200758BCA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BB7D70F1-6B50-5FC1-5139-F62393D967A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B8DAFB0A-8B24-381E-96A0-5D727C3261D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474918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25497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976532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6176644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1961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6186485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081282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634491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079589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569654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82382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846164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763287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42933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CCBAE-5343-3927-4895-27AEB9F205C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8B1CAD-35AA-6175-70AC-C7F969FF9274}"/>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3385428A-1CE4-AF03-5AB4-B7287E8B630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6532B85-F0EA-50E6-3215-58CC3AD915C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233E8D2D-F402-E8C7-F2F0-BFFD9651511F}"/>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3E58C459-3E53-FFD0-46B8-2F9644B74FFD}"/>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7DFCE95E-795F-76B3-F7D4-C1CA4673668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013487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533590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72750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lades@essex.ac.u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hyperlink" Target="http://www.essexstudent.com/"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microsoft.com/office/2018/10/relationships/comments" Target="../comments/modernComment_117_49D52915.xm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hyperlink" Target="https://www.essexstudent.com/whatson/" TargetMode="Externa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2" name="AutoShape 2"/>
          <p:cNvSpPr/>
          <p:nvPr/>
        </p:nvSpPr>
        <p:spPr>
          <a:xfrm>
            <a:off x="0" y="0"/>
            <a:ext cx="18288000" cy="1028700"/>
          </a:xfrm>
          <a:prstGeom prst="rect">
            <a:avLst/>
          </a:prstGeom>
          <a:solidFill>
            <a:srgbClr val="FFFFFF"/>
          </a:solidFill>
        </p:spPr>
        <p:txBody>
          <a:bodyPr/>
          <a:lstStyle/>
          <a:p>
            <a:endParaRPr lang="en-GB"/>
          </a:p>
        </p:txBody>
      </p:sp>
      <p:grpSp>
        <p:nvGrpSpPr>
          <p:cNvPr id="3" name="Group 3"/>
          <p:cNvGrpSpPr/>
          <p:nvPr/>
        </p:nvGrpSpPr>
        <p:grpSpPr>
          <a:xfrm>
            <a:off x="1674657" y="431931"/>
            <a:ext cx="1213733" cy="164839"/>
            <a:chOff x="0" y="0"/>
            <a:chExt cx="1618311" cy="219785"/>
          </a:xfrm>
        </p:grpSpPr>
        <p:sp>
          <p:nvSpPr>
            <p:cNvPr id="4" name="AutoShape 4"/>
            <p:cNvSpPr/>
            <p:nvPr/>
          </p:nvSpPr>
          <p:spPr>
            <a:xfrm>
              <a:off x="0" y="0"/>
              <a:ext cx="236347" cy="219785"/>
            </a:xfrm>
            <a:prstGeom prst="rect">
              <a:avLst/>
            </a:prstGeom>
            <a:solidFill>
              <a:srgbClr val="000000"/>
            </a:solidFill>
          </p:spPr>
          <p:txBody>
            <a:bodyPr/>
            <a:lstStyle/>
            <a:p>
              <a:endParaRPr lang="en-GB"/>
            </a:p>
          </p:txBody>
        </p:sp>
        <p:sp>
          <p:nvSpPr>
            <p:cNvPr id="5" name="AutoShape 5"/>
            <p:cNvSpPr/>
            <p:nvPr/>
          </p:nvSpPr>
          <p:spPr>
            <a:xfrm>
              <a:off x="460654" y="0"/>
              <a:ext cx="236347" cy="219785"/>
            </a:xfrm>
            <a:prstGeom prst="rect">
              <a:avLst/>
            </a:prstGeom>
            <a:solidFill>
              <a:srgbClr val="000000"/>
            </a:solidFill>
          </p:spPr>
          <p:txBody>
            <a:bodyPr/>
            <a:lstStyle/>
            <a:p>
              <a:endParaRPr lang="en-GB"/>
            </a:p>
          </p:txBody>
        </p:sp>
        <p:sp>
          <p:nvSpPr>
            <p:cNvPr id="6" name="AutoShape 6"/>
            <p:cNvSpPr/>
            <p:nvPr/>
          </p:nvSpPr>
          <p:spPr>
            <a:xfrm>
              <a:off x="921309" y="0"/>
              <a:ext cx="236347" cy="219785"/>
            </a:xfrm>
            <a:prstGeom prst="rect">
              <a:avLst/>
            </a:prstGeom>
            <a:solidFill>
              <a:srgbClr val="000000"/>
            </a:solidFill>
          </p:spPr>
          <p:txBody>
            <a:bodyPr/>
            <a:lstStyle/>
            <a:p>
              <a:endParaRPr lang="en-GB"/>
            </a:p>
          </p:txBody>
        </p:sp>
        <p:sp>
          <p:nvSpPr>
            <p:cNvPr id="7" name="AutoShape 7"/>
            <p:cNvSpPr/>
            <p:nvPr/>
          </p:nvSpPr>
          <p:spPr>
            <a:xfrm>
              <a:off x="1381963" y="0"/>
              <a:ext cx="236347" cy="219785"/>
            </a:xfrm>
            <a:prstGeom prst="rect">
              <a:avLst/>
            </a:prstGeom>
            <a:solidFill>
              <a:srgbClr val="000000"/>
            </a:solidFill>
          </p:spPr>
          <p:txBody>
            <a:bodyPr/>
            <a:lstStyle/>
            <a:p>
              <a:endParaRPr lang="en-GB"/>
            </a:p>
          </p:txBody>
        </p:sp>
        <p:sp>
          <p:nvSpPr>
            <p:cNvPr id="8" name="AutoShape 8"/>
            <p:cNvSpPr/>
            <p:nvPr/>
          </p:nvSpPr>
          <p:spPr>
            <a:xfrm>
              <a:off x="74959" y="69706"/>
              <a:ext cx="86430" cy="80373"/>
            </a:xfrm>
            <a:prstGeom prst="rect">
              <a:avLst/>
            </a:prstGeom>
            <a:solidFill>
              <a:srgbClr val="000000"/>
            </a:solidFill>
          </p:spPr>
          <p:txBody>
            <a:bodyPr/>
            <a:lstStyle/>
            <a:p>
              <a:endParaRPr lang="en-GB"/>
            </a:p>
          </p:txBody>
        </p:sp>
      </p:grpSp>
      <p:sp>
        <p:nvSpPr>
          <p:cNvPr id="13" name="TextBox 13"/>
          <p:cNvSpPr txBox="1"/>
          <p:nvPr/>
        </p:nvSpPr>
        <p:spPr>
          <a:xfrm>
            <a:off x="2883985" y="1771433"/>
            <a:ext cx="12428955" cy="8032968"/>
          </a:xfrm>
          <a:prstGeom prst="rect">
            <a:avLst/>
          </a:prstGeom>
        </p:spPr>
        <p:txBody>
          <a:bodyPr wrap="square" lIns="0" tIns="0" rIns="0" bIns="0" rtlCol="0" anchor="t">
            <a:spAutoFit/>
          </a:bodyPr>
          <a:lstStyle/>
          <a:p>
            <a:pPr algn="ctr"/>
            <a:br>
              <a:rPr lang="en-US" sz="7200">
                <a:latin typeface="esu v2"/>
              </a:rPr>
            </a:br>
            <a:r>
              <a:rPr lang="en-US" sz="6600" spc="-129">
                <a:solidFill>
                  <a:srgbClr val="FFFFFF"/>
                </a:solidFill>
                <a:latin typeface="esu v2"/>
              </a:rPr>
              <a:t>ESSEX BLADES CLUB STANDARDS</a:t>
            </a:r>
            <a:endParaRPr lang="en-US" sz="6600">
              <a:latin typeface="esu v2"/>
              <a:ea typeface="Calibri"/>
              <a:cs typeface="Calibri"/>
            </a:endParaRPr>
          </a:p>
          <a:p>
            <a:pPr algn="ctr"/>
            <a:r>
              <a:rPr lang="en-US" sz="6600" spc="-129">
                <a:solidFill>
                  <a:srgbClr val="FFFFFF"/>
                </a:solidFill>
                <a:latin typeface="esu v2"/>
              </a:rPr>
              <a:t>APPLICATION FORM</a:t>
            </a:r>
            <a:endParaRPr lang="en-US" sz="6600">
              <a:latin typeface="esu v2"/>
              <a:ea typeface="Calibri"/>
              <a:cs typeface="Calibri"/>
            </a:endParaRPr>
          </a:p>
          <a:p>
            <a:pPr algn="ctr"/>
            <a:r>
              <a:rPr lang="en-US" sz="6600" spc="-129">
                <a:solidFill>
                  <a:srgbClr val="FFFFFF"/>
                </a:solidFill>
                <a:latin typeface="esu v2"/>
              </a:rPr>
              <a:t>2025-2026</a:t>
            </a:r>
            <a:endParaRPr lang="en-US" sz="6600">
              <a:latin typeface="esu v2"/>
              <a:ea typeface="Calibri"/>
              <a:cs typeface="Calibri"/>
            </a:endParaRPr>
          </a:p>
          <a:p>
            <a:pPr algn="ctr"/>
            <a:r>
              <a:rPr lang="en-US" sz="6600" spc="-129">
                <a:solidFill>
                  <a:srgbClr val="FFFFFF"/>
                </a:solidFill>
                <a:latin typeface="esu v2"/>
              </a:rPr>
              <a:t>NON-BUCS CLUBS</a:t>
            </a:r>
          </a:p>
          <a:p>
            <a:pPr algn="ctr"/>
            <a:endParaRPr lang="en-US" sz="6600" spc="-129">
              <a:solidFill>
                <a:srgbClr val="FFFFFF"/>
              </a:solidFill>
              <a:latin typeface="esu v2"/>
            </a:endParaRPr>
          </a:p>
          <a:p>
            <a:pPr algn="ctr"/>
            <a:r>
              <a:rPr lang="en-US" sz="2400" spc="-129">
                <a:solidFill>
                  <a:srgbClr val="FFFFFF"/>
                </a:solidFill>
                <a:latin typeface="esu v2"/>
              </a:rPr>
              <a:t>Please complete this the entirety of this </a:t>
            </a:r>
            <a:r>
              <a:rPr lang="en-US" sz="2400" spc="-129" err="1">
                <a:solidFill>
                  <a:srgbClr val="FFFFFF"/>
                </a:solidFill>
                <a:latin typeface="esu v2"/>
              </a:rPr>
              <a:t>powerpoint</a:t>
            </a:r>
            <a:r>
              <a:rPr lang="en-US" sz="2400" spc="-129">
                <a:solidFill>
                  <a:srgbClr val="FFFFFF"/>
                </a:solidFill>
                <a:latin typeface="esu v2"/>
              </a:rPr>
              <a:t> and submit it to </a:t>
            </a:r>
            <a:r>
              <a:rPr lang="en-US" sz="2400" spc="-129">
                <a:solidFill>
                  <a:srgbClr val="FFFFFF"/>
                </a:solidFill>
                <a:latin typeface="esu v2"/>
                <a:hlinkClick r:id="rId3"/>
              </a:rPr>
              <a:t>blades@essex.ac.uk</a:t>
            </a:r>
            <a:r>
              <a:rPr lang="en-US" sz="2400" spc="-129">
                <a:solidFill>
                  <a:srgbClr val="FFFFFF"/>
                </a:solidFill>
                <a:latin typeface="esu v2"/>
              </a:rPr>
              <a:t> no later than MONDAY 6TH APRIL 2026 AT 10 AM.  </a:t>
            </a:r>
            <a:endParaRPr lang="en-US" sz="6600" spc="-129">
              <a:solidFill>
                <a:srgbClr val="FFFFFF"/>
              </a:solidFill>
              <a:latin typeface="esu v2"/>
            </a:endParaRPr>
          </a:p>
          <a:p>
            <a:pPr algn="ctr"/>
            <a:endParaRPr lang="en-US" sz="2400" spc="-129">
              <a:solidFill>
                <a:srgbClr val="FFFFFF"/>
              </a:solidFill>
              <a:latin typeface="esu v2"/>
            </a:endParaRPr>
          </a:p>
          <a:p>
            <a:pPr algn="ctr"/>
            <a:r>
              <a:rPr lang="en-US" sz="2400" spc="-129">
                <a:solidFill>
                  <a:srgbClr val="FFFFFF"/>
                </a:solidFill>
                <a:latin typeface="esu v2"/>
              </a:rPr>
              <a:t>Please refer to the standards support document to help you with the submission of this document. </a:t>
            </a:r>
          </a:p>
        </p:txBody>
      </p:sp>
      <p:sp>
        <p:nvSpPr>
          <p:cNvPr id="15" name="TextBox 15"/>
          <p:cNvSpPr txBox="1"/>
          <p:nvPr/>
        </p:nvSpPr>
        <p:spPr>
          <a:xfrm>
            <a:off x="9567627" y="209550"/>
            <a:ext cx="8420615" cy="815929"/>
          </a:xfrm>
          <a:prstGeom prst="rect">
            <a:avLst/>
          </a:prstGeom>
        </p:spPr>
        <p:txBody>
          <a:bodyPr lIns="0" tIns="0" rIns="0" bIns="0" rtlCol="0" anchor="t">
            <a:spAutoFit/>
          </a:bodyPr>
          <a:lstStyle/>
          <a:p>
            <a:pPr algn="r"/>
            <a:r>
              <a:rPr lang="en-US" b="1" spc="179">
                <a:solidFill>
                  <a:srgbClr val="000000"/>
                </a:solidFill>
                <a:latin typeface="Century Gothic"/>
              </a:rPr>
              <a:t>STANDARDS APPLICATION </a:t>
            </a:r>
            <a:endParaRPr lang="en-US">
              <a:solidFill>
                <a:srgbClr val="000000"/>
              </a:solidFill>
              <a:latin typeface="Calibri"/>
              <a:ea typeface="Calibri"/>
              <a:cs typeface="Calibri"/>
            </a:endParaRPr>
          </a:p>
          <a:p>
            <a:pPr algn="r"/>
            <a:r>
              <a:rPr lang="en-US" b="1" spc="179">
                <a:solidFill>
                  <a:srgbClr val="000000"/>
                </a:solidFill>
                <a:latin typeface="Century Gothic"/>
              </a:rPr>
              <a:t>FORM 2025-2026</a:t>
            </a:r>
            <a:endParaRPr lang="en-US">
              <a:ea typeface="Calibri"/>
              <a:cs typeface="Calibri"/>
            </a:endParaRPr>
          </a:p>
          <a:p>
            <a:pPr algn="r">
              <a:lnSpc>
                <a:spcPts val="2160"/>
              </a:lnSpc>
            </a:pPr>
            <a:endParaRPr lang="en-US" sz="1800" b="1" spc="179">
              <a:solidFill>
                <a:srgbClr val="000000"/>
              </a:solidFill>
              <a:latin typeface="Century Gothic" panose="020B0502020202020204" pitchFamily="34" charset="0"/>
            </a:endParaRPr>
          </a:p>
        </p:txBody>
      </p:sp>
      <p:pic>
        <p:nvPicPr>
          <p:cNvPr id="17" name="Picture 16" descr="A white and black logo&#10;&#10;Description automatically generated">
            <a:extLst>
              <a:ext uri="{FF2B5EF4-FFF2-40B4-BE49-F238E27FC236}">
                <a16:creationId xmlns:a16="http://schemas.microsoft.com/office/drawing/2014/main" id="{9309C636-045D-FD7F-B3EF-CCC60748039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39787" y="7354175"/>
            <a:ext cx="1831396" cy="2167134"/>
          </a:xfrm>
          <a:prstGeom prst="rect">
            <a:avLst/>
          </a:prstGeom>
        </p:spPr>
      </p:pic>
      <p:pic>
        <p:nvPicPr>
          <p:cNvPr id="9" name="Picture 8" descr="A red shield with white text&#10;&#10;Description automatically generated">
            <a:extLst>
              <a:ext uri="{FF2B5EF4-FFF2-40B4-BE49-F238E27FC236}">
                <a16:creationId xmlns:a16="http://schemas.microsoft.com/office/drawing/2014/main" id="{F5A3DE0C-3A95-F2AF-6687-5BDEB25E5216}"/>
              </a:ext>
            </a:extLst>
          </p:cNvPr>
          <p:cNvPicPr>
            <a:picLocks noChangeAspect="1"/>
          </p:cNvPicPr>
          <p:nvPr/>
        </p:nvPicPr>
        <p:blipFill>
          <a:blip r:embed="rId5"/>
          <a:stretch>
            <a:fillRect/>
          </a:stretch>
        </p:blipFill>
        <p:spPr>
          <a:xfrm>
            <a:off x="300037" y="7353299"/>
            <a:ext cx="2214563" cy="22240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3" name="TextBox 2">
            <a:extLst>
              <a:ext uri="{FF2B5EF4-FFF2-40B4-BE49-F238E27FC236}">
                <a16:creationId xmlns:a16="http://schemas.microsoft.com/office/drawing/2014/main" id="{C4D5DD89-98CA-AD71-0EE5-04678576D621}"/>
              </a:ext>
            </a:extLst>
          </p:cNvPr>
          <p:cNvSpPr txBox="1"/>
          <p:nvPr/>
        </p:nvSpPr>
        <p:spPr>
          <a:xfrm>
            <a:off x="2152650" y="1885950"/>
            <a:ext cx="134493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latin typeface="Century Gothic"/>
              </a:rPr>
              <a:t>Please use this space to attach screenshots of logged hours from </a:t>
            </a:r>
            <a:r>
              <a:rPr lang="en-GB" err="1">
                <a:latin typeface="Century Gothic"/>
              </a:rPr>
              <a:t>Gradintel</a:t>
            </a:r>
            <a:r>
              <a:rPr lang="en-GB">
                <a:latin typeface="Century Gothic"/>
              </a:rPr>
              <a:t>. </a:t>
            </a:r>
          </a:p>
        </p:txBody>
      </p:sp>
      <p:sp>
        <p:nvSpPr>
          <p:cNvPr id="19" name="TextBox 18">
            <a:extLst>
              <a:ext uri="{FF2B5EF4-FFF2-40B4-BE49-F238E27FC236}">
                <a16:creationId xmlns:a16="http://schemas.microsoft.com/office/drawing/2014/main" id="{4008F181-E190-124B-B8C1-6F88A18B967F}"/>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6E36B6AA-9A03-23C8-B52A-6446D6F5664A}"/>
              </a:ext>
            </a:extLst>
          </p:cNvPr>
          <p:cNvGraphicFramePr>
            <a:graphicFrameLocks noGrp="1"/>
          </p:cNvGraphicFramePr>
          <p:nvPr>
            <p:extLst>
              <p:ext uri="{D42A27DB-BD31-4B8C-83A1-F6EECF244321}">
                <p14:modId xmlns:p14="http://schemas.microsoft.com/office/powerpoint/2010/main" val="3177866924"/>
              </p:ext>
            </p:extLst>
          </p:nvPr>
        </p:nvGraphicFramePr>
        <p:xfrm>
          <a:off x="1779991" y="2419500"/>
          <a:ext cx="16195832" cy="7567524"/>
        </p:xfrm>
        <a:graphic>
          <a:graphicData uri="http://schemas.openxmlformats.org/drawingml/2006/table">
            <a:tbl>
              <a:tblPr firstRow="1" bandRow="1">
                <a:tableStyleId>{5C22544A-7EE6-4342-B048-85BDC9FD1C3A}</a:tableStyleId>
              </a:tblPr>
              <a:tblGrid>
                <a:gridCol w="4048958">
                  <a:extLst>
                    <a:ext uri="{9D8B030D-6E8A-4147-A177-3AD203B41FA5}">
                      <a16:colId xmlns:a16="http://schemas.microsoft.com/office/drawing/2014/main" val="279327783"/>
                    </a:ext>
                  </a:extLst>
                </a:gridCol>
                <a:gridCol w="4048958">
                  <a:extLst>
                    <a:ext uri="{9D8B030D-6E8A-4147-A177-3AD203B41FA5}">
                      <a16:colId xmlns:a16="http://schemas.microsoft.com/office/drawing/2014/main" val="1313420458"/>
                    </a:ext>
                  </a:extLst>
                </a:gridCol>
                <a:gridCol w="4048958">
                  <a:extLst>
                    <a:ext uri="{9D8B030D-6E8A-4147-A177-3AD203B41FA5}">
                      <a16:colId xmlns:a16="http://schemas.microsoft.com/office/drawing/2014/main" val="2381456093"/>
                    </a:ext>
                  </a:extLst>
                </a:gridCol>
                <a:gridCol w="4048958">
                  <a:extLst>
                    <a:ext uri="{9D8B030D-6E8A-4147-A177-3AD203B41FA5}">
                      <a16:colId xmlns:a16="http://schemas.microsoft.com/office/drawing/2014/main" val="1949467343"/>
                    </a:ext>
                  </a:extLst>
                </a:gridCol>
              </a:tblGrid>
              <a:tr h="749935">
                <a:tc>
                  <a:txBody>
                    <a:bodyPr/>
                    <a:lstStyle/>
                    <a:p>
                      <a:r>
                        <a:rPr lang="en-GB" dirty="0">
                          <a:solidFill>
                            <a:schemeClr val="tx1"/>
                          </a:solidFill>
                          <a:latin typeface="Century Gothic"/>
                        </a:rPr>
                        <a:t>E</a:t>
                      </a:r>
                      <a:r>
                        <a:rPr lang="en-GB" sz="1800" b="1" i="0" u="none" strike="noStrike" noProof="0" dirty="0">
                          <a:solidFill>
                            <a:schemeClr val="tx1"/>
                          </a:solidFill>
                          <a:latin typeface="Century Gothic"/>
                        </a:rPr>
                        <a:t>vidence of hours logged by a Non-Core Role</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r>
                        <a:rPr lang="en-GB" sz="1800" b="1" i="0" u="none" strike="noStrike" noProof="0" dirty="0">
                          <a:solidFill>
                            <a:schemeClr val="tx1"/>
                          </a:solidFill>
                          <a:latin typeface="Century Gothic"/>
                        </a:rPr>
                        <a:t>Evidence of hours logged by a Non-Core Role</a:t>
                      </a: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r>
                        <a:rPr lang="en-GB" sz="1800" b="1" i="0" u="none" strike="noStrike" noProof="0" dirty="0">
                          <a:solidFill>
                            <a:schemeClr val="tx1"/>
                          </a:solidFill>
                          <a:latin typeface="Century Gothic"/>
                        </a:rPr>
                        <a:t>Evidence of hours logged by a Non-Core Role</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r>
                        <a:rPr lang="en-GB" sz="1800" b="1" i="0" u="none" strike="noStrike" noProof="0" dirty="0">
                          <a:solidFill>
                            <a:schemeClr val="tx1"/>
                          </a:solidFill>
                          <a:latin typeface="Century Gothic"/>
                        </a:rPr>
                        <a:t>Evidence of hours logged by a Non-Core Role</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225182525"/>
                  </a:ext>
                </a:extLst>
              </a:tr>
              <a:tr h="6817589">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404142756"/>
                  </a:ext>
                </a:extLst>
              </a:tr>
            </a:tbl>
          </a:graphicData>
        </a:graphic>
      </p:graphicFrame>
    </p:spTree>
    <p:extLst>
      <p:ext uri="{BB962C8B-B14F-4D97-AF65-F5344CB8AC3E}">
        <p14:creationId xmlns:p14="http://schemas.microsoft.com/office/powerpoint/2010/main" val="32982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3" name="TextBox 2">
            <a:extLst>
              <a:ext uri="{FF2B5EF4-FFF2-40B4-BE49-F238E27FC236}">
                <a16:creationId xmlns:a16="http://schemas.microsoft.com/office/drawing/2014/main" id="{C4D5DD89-98CA-AD71-0EE5-04678576D621}"/>
              </a:ext>
            </a:extLst>
          </p:cNvPr>
          <p:cNvSpPr txBox="1"/>
          <p:nvPr/>
        </p:nvSpPr>
        <p:spPr>
          <a:xfrm>
            <a:off x="2152650" y="1885950"/>
            <a:ext cx="134493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latin typeface="Century Gothic"/>
              </a:rPr>
              <a:t>Please use this space to attach any additional screenshots of logged hours from </a:t>
            </a:r>
            <a:r>
              <a:rPr lang="en-GB" err="1">
                <a:latin typeface="Century Gothic"/>
              </a:rPr>
              <a:t>Gradintel</a:t>
            </a:r>
            <a:r>
              <a:rPr lang="en-GB">
                <a:latin typeface="Century Gothic"/>
              </a:rPr>
              <a:t>.  </a:t>
            </a:r>
            <a:endParaRPr lang="en-US"/>
          </a:p>
        </p:txBody>
      </p:sp>
      <p:sp>
        <p:nvSpPr>
          <p:cNvPr id="15" name="TextBox 14">
            <a:extLst>
              <a:ext uri="{FF2B5EF4-FFF2-40B4-BE49-F238E27FC236}">
                <a16:creationId xmlns:a16="http://schemas.microsoft.com/office/drawing/2014/main" id="{7020587B-2EFE-2109-DA55-7D8C874D33C5}"/>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457506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245954" y="258762"/>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4 – funds raised</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034249" y="7439505"/>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16" name="TextBox 15">
            <a:extLst>
              <a:ext uri="{FF2B5EF4-FFF2-40B4-BE49-F238E27FC236}">
                <a16:creationId xmlns:a16="http://schemas.microsoft.com/office/drawing/2014/main" id="{1132BB1F-8F6C-03F8-F762-20FA2430FE48}"/>
              </a:ext>
            </a:extLst>
          </p:cNvPr>
          <p:cNvSpPr txBox="1"/>
          <p:nvPr/>
        </p:nvSpPr>
        <p:spPr>
          <a:xfrm>
            <a:off x="1900237" y="8535811"/>
            <a:ext cx="6772275"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br>
              <a:rPr lang="en-US">
                <a:highlight>
                  <a:srgbClr val="F6F5F4"/>
                </a:highlight>
              </a:rPr>
            </a:br>
            <a:r>
              <a:rPr lang="en-US" sz="3600">
                <a:latin typeface="Century Gothic"/>
              </a:rPr>
              <a:t>*</a:t>
            </a:r>
            <a:r>
              <a:rPr lang="en-US">
                <a:latin typeface="Century Gothic"/>
              </a:rPr>
              <a:t>For example, if you generated £600 in playing membership costs over the year, you could include £300 of this. £400 maximum contribution. </a:t>
            </a:r>
          </a:p>
        </p:txBody>
      </p:sp>
      <p:graphicFrame>
        <p:nvGraphicFramePr>
          <p:cNvPr id="4" name="Table 3">
            <a:extLst>
              <a:ext uri="{FF2B5EF4-FFF2-40B4-BE49-F238E27FC236}">
                <a16:creationId xmlns:a16="http://schemas.microsoft.com/office/drawing/2014/main" id="{BCBF77B2-42C5-0E42-0A07-CCA1DFAF7056}"/>
              </a:ext>
            </a:extLst>
          </p:cNvPr>
          <p:cNvGraphicFramePr>
            <a:graphicFrameLocks noGrp="1"/>
          </p:cNvGraphicFramePr>
          <p:nvPr>
            <p:extLst>
              <p:ext uri="{D42A27DB-BD31-4B8C-83A1-F6EECF244321}">
                <p14:modId xmlns:p14="http://schemas.microsoft.com/office/powerpoint/2010/main" val="469270956"/>
              </p:ext>
            </p:extLst>
          </p:nvPr>
        </p:nvGraphicFramePr>
        <p:xfrm>
          <a:off x="1900237" y="1614487"/>
          <a:ext cx="13766650" cy="7023616"/>
        </p:xfrm>
        <a:graphic>
          <a:graphicData uri="http://schemas.openxmlformats.org/drawingml/2006/table">
            <a:tbl>
              <a:tblPr firstRow="1" bandRow="1">
                <a:tableStyleId>{5940675A-B579-460E-94D1-54222C63F5DA}</a:tableStyleId>
              </a:tblPr>
              <a:tblGrid>
                <a:gridCol w="3441663">
                  <a:extLst>
                    <a:ext uri="{9D8B030D-6E8A-4147-A177-3AD203B41FA5}">
                      <a16:colId xmlns:a16="http://schemas.microsoft.com/office/drawing/2014/main" val="1968880707"/>
                    </a:ext>
                  </a:extLst>
                </a:gridCol>
                <a:gridCol w="3441663">
                  <a:extLst>
                    <a:ext uri="{9D8B030D-6E8A-4147-A177-3AD203B41FA5}">
                      <a16:colId xmlns:a16="http://schemas.microsoft.com/office/drawing/2014/main" val="2661600914"/>
                    </a:ext>
                  </a:extLst>
                </a:gridCol>
                <a:gridCol w="5062286">
                  <a:extLst>
                    <a:ext uri="{9D8B030D-6E8A-4147-A177-3AD203B41FA5}">
                      <a16:colId xmlns:a16="http://schemas.microsoft.com/office/drawing/2014/main" val="497151032"/>
                    </a:ext>
                  </a:extLst>
                </a:gridCol>
                <a:gridCol w="1821038">
                  <a:extLst>
                    <a:ext uri="{9D8B030D-6E8A-4147-A177-3AD203B41FA5}">
                      <a16:colId xmlns:a16="http://schemas.microsoft.com/office/drawing/2014/main" val="765561661"/>
                    </a:ext>
                  </a:extLst>
                </a:gridCol>
              </a:tblGrid>
              <a:tr h="1419133">
                <a:tc gridSpan="4">
                  <a:txBody>
                    <a:bodyPr/>
                    <a:lstStyle/>
                    <a:p>
                      <a:pPr algn="ctr"/>
                      <a:r>
                        <a:rPr lang="en-GB" sz="2800" b="1" u="sng" dirty="0">
                          <a:latin typeface="Century Gothic"/>
                        </a:rPr>
                        <a:t>Section 4 – Funds Raised</a:t>
                      </a:r>
                    </a:p>
                    <a:p>
                      <a:pPr lvl="0" algn="ctr">
                        <a:buNone/>
                      </a:pPr>
                      <a:endParaRPr lang="en-GB" b="1">
                        <a:latin typeface="Century Gothic"/>
                      </a:endParaRPr>
                    </a:p>
                    <a:p>
                      <a:pPr lvl="0" algn="ctr">
                        <a:buNone/>
                      </a:pPr>
                      <a:r>
                        <a:rPr lang="en-GB" sz="2400" b="1" dirty="0">
                          <a:latin typeface="Century Gothic"/>
                        </a:rPr>
                        <a:t>This can include funds raised for you own club as well as for an external charity. It can include membership funds (but only 50% of these can be included*). Please state the total amount raised in the far right column of the below table.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3236809575"/>
                  </a:ext>
                </a:extLst>
              </a:tr>
              <a:tr h="884903">
                <a:tc>
                  <a:txBody>
                    <a:bodyPr/>
                    <a:lstStyle/>
                    <a:p>
                      <a:pPr algn="ctr"/>
                      <a:r>
                        <a:rPr lang="en-GB" sz="2000" b="1" dirty="0">
                          <a:latin typeface="Century Gothic"/>
                        </a:rPr>
                        <a:t>STANDARD </a:t>
                      </a:r>
                    </a:p>
                  </a:txBody>
                  <a:tcPr/>
                </a:tc>
                <a:tc>
                  <a:txBody>
                    <a:bodyPr/>
                    <a:lstStyle/>
                    <a:p>
                      <a:pPr algn="ctr"/>
                      <a:r>
                        <a:rPr lang="en-GB" sz="2000" b="1" dirty="0">
                          <a:latin typeface="Century Gothic"/>
                        </a:rPr>
                        <a:t>Required Number</a:t>
                      </a:r>
                    </a:p>
                  </a:txBody>
                  <a:tcPr/>
                </a:tc>
                <a:tc>
                  <a:txBody>
                    <a:bodyPr/>
                    <a:lstStyle/>
                    <a:p>
                      <a:pPr algn="ctr"/>
                      <a:r>
                        <a:rPr lang="en-GB" sz="2000" b="1" dirty="0">
                          <a:latin typeface="Century Gothic"/>
                        </a:rPr>
                        <a:t>Fundraising Events and Date </a:t>
                      </a:r>
                    </a:p>
                  </a:txBody>
                  <a:tcPr/>
                </a:tc>
                <a:tc>
                  <a:txBody>
                    <a:bodyPr/>
                    <a:lstStyle/>
                    <a:p>
                      <a:pPr algn="ctr"/>
                      <a:r>
                        <a:rPr lang="en-GB" sz="2000" b="1" dirty="0">
                          <a:latin typeface="Century Gothic"/>
                        </a:rPr>
                        <a:t>Total Amount Fundraised. </a:t>
                      </a:r>
                    </a:p>
                  </a:txBody>
                  <a:tcPr/>
                </a:tc>
                <a:extLst>
                  <a:ext uri="{0D108BD9-81ED-4DB2-BD59-A6C34878D82A}">
                    <a16:rowId xmlns:a16="http://schemas.microsoft.com/office/drawing/2014/main" val="1986402513"/>
                  </a:ext>
                </a:extLst>
              </a:tr>
              <a:tr h="1147895">
                <a:tc>
                  <a:txBody>
                    <a:bodyPr/>
                    <a:lstStyle/>
                    <a:p>
                      <a:pPr algn="ctr"/>
                      <a:r>
                        <a:rPr lang="en-GB" sz="2400" b="1" dirty="0">
                          <a:latin typeface="Century Gothic"/>
                        </a:rPr>
                        <a:t>Bronze </a:t>
                      </a:r>
                    </a:p>
                  </a:txBody>
                  <a:tcPr>
                    <a:solidFill>
                      <a:srgbClr val="C16D00"/>
                    </a:solidFill>
                  </a:tcPr>
                </a:tc>
                <a:tc>
                  <a:txBody>
                    <a:bodyPr/>
                    <a:lstStyle/>
                    <a:p>
                      <a:pPr algn="ctr"/>
                      <a:r>
                        <a:rPr lang="en-GB" dirty="0">
                          <a:latin typeface="Century Gothic"/>
                        </a:rPr>
                        <a:t>£200</a:t>
                      </a:r>
                    </a:p>
                  </a:txBody>
                  <a:tcPr/>
                </a:tc>
                <a:tc>
                  <a:txBody>
                    <a:bodyPr/>
                    <a:lstStyle/>
                    <a:p>
                      <a:endParaRPr lang="en-GB">
                        <a:latin typeface="Century Gothic"/>
                      </a:endParaRPr>
                    </a:p>
                  </a:txBody>
                  <a:tcPr/>
                </a:tc>
                <a:tc>
                  <a:txBody>
                    <a:bodyPr/>
                    <a:lstStyle/>
                    <a:p>
                      <a:endParaRPr lang="en-GB">
                        <a:latin typeface="Century Gothic"/>
                      </a:endParaRPr>
                    </a:p>
                  </a:txBody>
                  <a:tcPr/>
                </a:tc>
                <a:extLst>
                  <a:ext uri="{0D108BD9-81ED-4DB2-BD59-A6C34878D82A}">
                    <a16:rowId xmlns:a16="http://schemas.microsoft.com/office/drawing/2014/main" val="269659494"/>
                  </a:ext>
                </a:extLst>
              </a:tr>
              <a:tr h="1366564">
                <a:tc>
                  <a:txBody>
                    <a:bodyPr/>
                    <a:lstStyle/>
                    <a:p>
                      <a:pPr algn="ctr"/>
                      <a:r>
                        <a:rPr lang="en-GB" sz="2400" b="1" dirty="0">
                          <a:latin typeface="Century Gothic"/>
                        </a:rPr>
                        <a:t>Silver </a:t>
                      </a:r>
                    </a:p>
                  </a:txBody>
                  <a:tcPr>
                    <a:solidFill>
                      <a:srgbClr val="D9D9D9"/>
                    </a:solidFill>
                  </a:tcPr>
                </a:tc>
                <a:tc>
                  <a:txBody>
                    <a:bodyPr/>
                    <a:lstStyle/>
                    <a:p>
                      <a:pPr algn="ctr"/>
                      <a:r>
                        <a:rPr lang="en-GB" dirty="0">
                          <a:latin typeface="Century Gothic"/>
                        </a:rPr>
                        <a:t>£500</a:t>
                      </a:r>
                    </a:p>
                  </a:txBody>
                  <a:tcPr/>
                </a:tc>
                <a:tc>
                  <a:txBody>
                    <a:bodyPr/>
                    <a:lstStyle/>
                    <a:p>
                      <a:endParaRPr lang="en-GB">
                        <a:latin typeface="Century Gothic"/>
                      </a:endParaRPr>
                    </a:p>
                  </a:txBody>
                  <a:tcPr/>
                </a:tc>
                <a:tc>
                  <a:txBody>
                    <a:bodyPr/>
                    <a:lstStyle/>
                    <a:p>
                      <a:endParaRPr lang="en-GB">
                        <a:latin typeface="Century Gothic"/>
                      </a:endParaRPr>
                    </a:p>
                  </a:txBody>
                  <a:tcPr/>
                </a:tc>
                <a:extLst>
                  <a:ext uri="{0D108BD9-81ED-4DB2-BD59-A6C34878D82A}">
                    <a16:rowId xmlns:a16="http://schemas.microsoft.com/office/drawing/2014/main" val="2253654000"/>
                  </a:ext>
                </a:extLst>
              </a:tr>
              <a:tr h="1734494">
                <a:tc>
                  <a:txBody>
                    <a:bodyPr/>
                    <a:lstStyle/>
                    <a:p>
                      <a:pPr algn="ctr"/>
                      <a:r>
                        <a:rPr lang="en-GB" sz="2400" b="1" dirty="0">
                          <a:latin typeface="Century Gothic"/>
                        </a:rPr>
                        <a:t>Gold </a:t>
                      </a:r>
                    </a:p>
                  </a:txBody>
                  <a:tcPr>
                    <a:solidFill>
                      <a:srgbClr val="FDB300"/>
                    </a:solidFill>
                  </a:tcPr>
                </a:tc>
                <a:tc>
                  <a:txBody>
                    <a:bodyPr/>
                    <a:lstStyle/>
                    <a:p>
                      <a:pPr algn="ctr"/>
                      <a:r>
                        <a:rPr lang="en-GB" dirty="0">
                          <a:latin typeface="Century Gothic"/>
                        </a:rPr>
                        <a:t>£700</a:t>
                      </a:r>
                    </a:p>
                  </a:txBody>
                  <a:tcPr/>
                </a:tc>
                <a:tc>
                  <a:txBody>
                    <a:bodyPr/>
                    <a:lstStyle/>
                    <a:p>
                      <a:endParaRPr lang="en-GB">
                        <a:latin typeface="Century Gothic"/>
                      </a:endParaRPr>
                    </a:p>
                  </a:txBody>
                  <a:tcPr/>
                </a:tc>
                <a:tc>
                  <a:txBody>
                    <a:bodyPr/>
                    <a:lstStyle/>
                    <a:p>
                      <a:endParaRPr lang="en-GB">
                        <a:latin typeface="Century Gothic"/>
                      </a:endParaRPr>
                    </a:p>
                  </a:txBody>
                  <a:tcPr/>
                </a:tc>
                <a:extLst>
                  <a:ext uri="{0D108BD9-81ED-4DB2-BD59-A6C34878D82A}">
                    <a16:rowId xmlns:a16="http://schemas.microsoft.com/office/drawing/2014/main" val="2316277842"/>
                  </a:ext>
                </a:extLst>
              </a:tr>
            </a:tbl>
          </a:graphicData>
        </a:graphic>
      </p:graphicFrame>
      <p:graphicFrame>
        <p:nvGraphicFramePr>
          <p:cNvPr id="15" name="Table 14">
            <a:extLst>
              <a:ext uri="{FF2B5EF4-FFF2-40B4-BE49-F238E27FC236}">
                <a16:creationId xmlns:a16="http://schemas.microsoft.com/office/drawing/2014/main" id="{422D6344-3787-3674-1A11-A4BD7E5E85BB}"/>
              </a:ext>
            </a:extLst>
          </p:cNvPr>
          <p:cNvGraphicFramePr>
            <a:graphicFrameLocks noGrp="1"/>
          </p:cNvGraphicFramePr>
          <p:nvPr>
            <p:extLst>
              <p:ext uri="{D42A27DB-BD31-4B8C-83A1-F6EECF244321}">
                <p14:modId xmlns:p14="http://schemas.microsoft.com/office/powerpoint/2010/main" val="1534922835"/>
              </p:ext>
            </p:extLst>
          </p:nvPr>
        </p:nvGraphicFramePr>
        <p:xfrm>
          <a:off x="9144000" y="8710448"/>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7" name="TextBox 16">
            <a:extLst>
              <a:ext uri="{FF2B5EF4-FFF2-40B4-BE49-F238E27FC236}">
                <a16:creationId xmlns:a16="http://schemas.microsoft.com/office/drawing/2014/main" id="{DF7D71F3-2208-1D0C-E299-D953DDC04DD7}"/>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430500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F0431-D164-9E51-23C3-80066DA5DE49}"/>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903D03EA-EEBE-E334-1D19-07517031F869}"/>
              </a:ext>
            </a:extLst>
          </p:cNvPr>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a:extLst>
              <a:ext uri="{FF2B5EF4-FFF2-40B4-BE49-F238E27FC236}">
                <a16:creationId xmlns:a16="http://schemas.microsoft.com/office/drawing/2014/main" id="{68A10418-814C-575B-05A4-597489FB1432}"/>
              </a:ext>
            </a:extLst>
          </p:cNvPr>
          <p:cNvSpPr txBox="1"/>
          <p:nvPr/>
        </p:nvSpPr>
        <p:spPr>
          <a:xfrm>
            <a:off x="2245954" y="258762"/>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4 – funds raised</a:t>
            </a:r>
          </a:p>
        </p:txBody>
      </p:sp>
      <p:grpSp>
        <p:nvGrpSpPr>
          <p:cNvPr id="6" name="Group 6">
            <a:extLst>
              <a:ext uri="{FF2B5EF4-FFF2-40B4-BE49-F238E27FC236}">
                <a16:creationId xmlns:a16="http://schemas.microsoft.com/office/drawing/2014/main" id="{2F242005-2AF3-72ED-D756-7A4750C52DDF}"/>
              </a:ext>
            </a:extLst>
          </p:cNvPr>
          <p:cNvGrpSpPr/>
          <p:nvPr/>
        </p:nvGrpSpPr>
        <p:grpSpPr>
          <a:xfrm>
            <a:off x="623922" y="1813217"/>
            <a:ext cx="164839" cy="1213733"/>
            <a:chOff x="0" y="0"/>
            <a:chExt cx="219785" cy="1618311"/>
          </a:xfrm>
          <a:solidFill>
            <a:schemeClr val="bg1"/>
          </a:solidFill>
        </p:grpSpPr>
        <p:sp>
          <p:nvSpPr>
            <p:cNvPr id="7" name="AutoShape 7">
              <a:extLst>
                <a:ext uri="{FF2B5EF4-FFF2-40B4-BE49-F238E27FC236}">
                  <a16:creationId xmlns:a16="http://schemas.microsoft.com/office/drawing/2014/main" id="{2C0D25D2-8A48-BA3B-0A00-27B0BE612415}"/>
                </a:ext>
              </a:extLst>
            </p:cNvPr>
            <p:cNvSpPr/>
            <p:nvPr/>
          </p:nvSpPr>
          <p:spPr>
            <a:xfrm rot="5400000">
              <a:off x="-8281" y="8281"/>
              <a:ext cx="236347" cy="219785"/>
            </a:xfrm>
            <a:prstGeom prst="rect">
              <a:avLst/>
            </a:prstGeom>
            <a:grpFill/>
          </p:spPr>
          <p:txBody>
            <a:bodyPr/>
            <a:lstStyle/>
            <a:p>
              <a:endParaRPr lang="en-GB"/>
            </a:p>
          </p:txBody>
        </p:sp>
        <p:sp>
          <p:nvSpPr>
            <p:cNvPr id="8" name="AutoShape 8">
              <a:extLst>
                <a:ext uri="{FF2B5EF4-FFF2-40B4-BE49-F238E27FC236}">
                  <a16:creationId xmlns:a16="http://schemas.microsoft.com/office/drawing/2014/main" id="{34812C37-958B-14C7-3E7F-1010F719F8E0}"/>
                </a:ext>
              </a:extLst>
            </p:cNvPr>
            <p:cNvSpPr/>
            <p:nvPr/>
          </p:nvSpPr>
          <p:spPr>
            <a:xfrm rot="5400000">
              <a:off x="-8281" y="468936"/>
              <a:ext cx="236347" cy="219785"/>
            </a:xfrm>
            <a:prstGeom prst="rect">
              <a:avLst/>
            </a:prstGeom>
            <a:grpFill/>
          </p:spPr>
          <p:txBody>
            <a:bodyPr/>
            <a:lstStyle/>
            <a:p>
              <a:endParaRPr lang="en-GB"/>
            </a:p>
          </p:txBody>
        </p:sp>
        <p:sp>
          <p:nvSpPr>
            <p:cNvPr id="9" name="AutoShape 9">
              <a:extLst>
                <a:ext uri="{FF2B5EF4-FFF2-40B4-BE49-F238E27FC236}">
                  <a16:creationId xmlns:a16="http://schemas.microsoft.com/office/drawing/2014/main" id="{2D060C0C-E32F-DF09-2E20-9185563FEFFC}"/>
                </a:ext>
              </a:extLst>
            </p:cNvPr>
            <p:cNvSpPr/>
            <p:nvPr/>
          </p:nvSpPr>
          <p:spPr>
            <a:xfrm rot="5400000">
              <a:off x="-8281" y="929590"/>
              <a:ext cx="236347" cy="219785"/>
            </a:xfrm>
            <a:prstGeom prst="rect">
              <a:avLst/>
            </a:prstGeom>
            <a:grpFill/>
          </p:spPr>
          <p:txBody>
            <a:bodyPr/>
            <a:lstStyle/>
            <a:p>
              <a:endParaRPr lang="en-GB"/>
            </a:p>
          </p:txBody>
        </p:sp>
        <p:sp>
          <p:nvSpPr>
            <p:cNvPr id="10" name="AutoShape 10">
              <a:extLst>
                <a:ext uri="{FF2B5EF4-FFF2-40B4-BE49-F238E27FC236}">
                  <a16:creationId xmlns:a16="http://schemas.microsoft.com/office/drawing/2014/main" id="{AB5A8288-5402-4AC0-A6BA-35A410A461F6}"/>
                </a:ext>
              </a:extLst>
            </p:cNvPr>
            <p:cNvSpPr/>
            <p:nvPr/>
          </p:nvSpPr>
          <p:spPr>
            <a:xfrm rot="5400000">
              <a:off x="-8281" y="1390244"/>
              <a:ext cx="236347" cy="219785"/>
            </a:xfrm>
            <a:prstGeom prst="rect">
              <a:avLst/>
            </a:prstGeom>
            <a:grpFill/>
          </p:spPr>
          <p:txBody>
            <a:bodyPr/>
            <a:lstStyle/>
            <a:p>
              <a:endParaRPr lang="en-GB"/>
            </a:p>
          </p:txBody>
        </p:sp>
        <p:sp>
          <p:nvSpPr>
            <p:cNvPr id="11" name="AutoShape 11">
              <a:extLst>
                <a:ext uri="{FF2B5EF4-FFF2-40B4-BE49-F238E27FC236}">
                  <a16:creationId xmlns:a16="http://schemas.microsoft.com/office/drawing/2014/main" id="{8D082DF3-AE66-234F-B9FF-01A368FF5600}"/>
                </a:ext>
              </a:extLst>
            </p:cNvPr>
            <p:cNvSpPr/>
            <p:nvPr/>
          </p:nvSpPr>
          <p:spPr>
            <a:xfrm rot="5400000">
              <a:off x="66678" y="538642"/>
              <a:ext cx="86430" cy="80373"/>
            </a:xfrm>
            <a:prstGeom prst="rect">
              <a:avLst/>
            </a:prstGeom>
            <a:grpFill/>
          </p:spPr>
          <p:txBody>
            <a:bodyPr/>
            <a:lstStyle/>
            <a:p>
              <a:endParaRPr lang="en-GB"/>
            </a:p>
          </p:txBody>
        </p:sp>
      </p:grpSp>
      <p:sp>
        <p:nvSpPr>
          <p:cNvPr id="12" name="Freeform 12">
            <a:extLst>
              <a:ext uri="{FF2B5EF4-FFF2-40B4-BE49-F238E27FC236}">
                <a16:creationId xmlns:a16="http://schemas.microsoft.com/office/drawing/2014/main" id="{BCE15BCC-1D49-E9AC-3041-8D598DF0D075}"/>
              </a:ext>
            </a:extLst>
          </p:cNvPr>
          <p:cNvSpPr/>
          <p:nvPr/>
        </p:nvSpPr>
        <p:spPr>
          <a:xfrm>
            <a:off x="16034249" y="7439505"/>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FB34D130-762C-CA11-2458-3120884FB797}"/>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16" name="TextBox 15">
            <a:extLst>
              <a:ext uri="{FF2B5EF4-FFF2-40B4-BE49-F238E27FC236}">
                <a16:creationId xmlns:a16="http://schemas.microsoft.com/office/drawing/2014/main" id="{8A518033-40F0-602F-5372-7B7B09FDA9AA}"/>
              </a:ext>
            </a:extLst>
          </p:cNvPr>
          <p:cNvSpPr txBox="1"/>
          <p:nvPr/>
        </p:nvSpPr>
        <p:spPr>
          <a:xfrm>
            <a:off x="2243137" y="1392061"/>
            <a:ext cx="1308735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ea typeface="Calibri"/>
                <a:cs typeface="Calibri"/>
              </a:rPr>
              <a:t>Please attach screenshots from club reports to evidence fundraising.</a:t>
            </a:r>
            <a:r>
              <a:rPr lang="en-US">
                <a:ea typeface="Calibri"/>
                <a:cs typeface="Calibri"/>
              </a:rPr>
              <a:t> </a:t>
            </a:r>
            <a:endParaRPr lang="en-US"/>
          </a:p>
        </p:txBody>
      </p:sp>
      <p:sp>
        <p:nvSpPr>
          <p:cNvPr id="17" name="TextBox 16">
            <a:extLst>
              <a:ext uri="{FF2B5EF4-FFF2-40B4-BE49-F238E27FC236}">
                <a16:creationId xmlns:a16="http://schemas.microsoft.com/office/drawing/2014/main" id="{70A10889-E9DC-0D00-19FB-5F657BEE0952}"/>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4206790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244969" y="3558"/>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5 – committee meetings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034249" y="771540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graphicFrame>
        <p:nvGraphicFramePr>
          <p:cNvPr id="4" name="Table 3">
            <a:extLst>
              <a:ext uri="{FF2B5EF4-FFF2-40B4-BE49-F238E27FC236}">
                <a16:creationId xmlns:a16="http://schemas.microsoft.com/office/drawing/2014/main" id="{7D6952B5-7494-E416-1090-CAD87ADC8626}"/>
              </a:ext>
            </a:extLst>
          </p:cNvPr>
          <p:cNvGraphicFramePr>
            <a:graphicFrameLocks noGrp="1"/>
          </p:cNvGraphicFramePr>
          <p:nvPr>
            <p:extLst>
              <p:ext uri="{D42A27DB-BD31-4B8C-83A1-F6EECF244321}">
                <p14:modId xmlns:p14="http://schemas.microsoft.com/office/powerpoint/2010/main" val="3666074842"/>
              </p:ext>
            </p:extLst>
          </p:nvPr>
        </p:nvGraphicFramePr>
        <p:xfrm>
          <a:off x="2118852" y="1156223"/>
          <a:ext cx="13683340" cy="7407955"/>
        </p:xfrm>
        <a:graphic>
          <a:graphicData uri="http://schemas.openxmlformats.org/drawingml/2006/table">
            <a:tbl>
              <a:tblPr firstRow="1" firstCol="1" bandRow="1">
                <a:tableStyleId>{5C22544A-7EE6-4342-B048-85BDC9FD1C3A}</a:tableStyleId>
              </a:tblPr>
              <a:tblGrid>
                <a:gridCol w="2692497">
                  <a:extLst>
                    <a:ext uri="{9D8B030D-6E8A-4147-A177-3AD203B41FA5}">
                      <a16:colId xmlns:a16="http://schemas.microsoft.com/office/drawing/2014/main" val="3101541660"/>
                    </a:ext>
                  </a:extLst>
                </a:gridCol>
                <a:gridCol w="2347772">
                  <a:extLst>
                    <a:ext uri="{9D8B030D-6E8A-4147-A177-3AD203B41FA5}">
                      <a16:colId xmlns:a16="http://schemas.microsoft.com/office/drawing/2014/main" val="2181816396"/>
                    </a:ext>
                  </a:extLst>
                </a:gridCol>
                <a:gridCol w="5674026">
                  <a:extLst>
                    <a:ext uri="{9D8B030D-6E8A-4147-A177-3AD203B41FA5}">
                      <a16:colId xmlns:a16="http://schemas.microsoft.com/office/drawing/2014/main" val="3393444865"/>
                    </a:ext>
                  </a:extLst>
                </a:gridCol>
                <a:gridCol w="2969045">
                  <a:extLst>
                    <a:ext uri="{9D8B030D-6E8A-4147-A177-3AD203B41FA5}">
                      <a16:colId xmlns:a16="http://schemas.microsoft.com/office/drawing/2014/main" val="2051357557"/>
                    </a:ext>
                  </a:extLst>
                </a:gridCol>
              </a:tblGrid>
              <a:tr h="945931">
                <a:tc gridSpan="4">
                  <a:txBody>
                    <a:bodyPr/>
                    <a:lstStyle/>
                    <a:p>
                      <a:pPr algn="ctr"/>
                      <a:br>
                        <a:rPr lang="en-GB">
                          <a:solidFill>
                            <a:srgbClr val="000000"/>
                          </a:solidFill>
                          <a:effectLst/>
                        </a:rPr>
                      </a:br>
                      <a:r>
                        <a:rPr lang="en-GB" sz="2000" b="1">
                          <a:solidFill>
                            <a:srgbClr val="000000"/>
                          </a:solidFill>
                          <a:effectLst/>
                          <a:latin typeface="Century Gothic"/>
                        </a:rPr>
                        <a:t>SECTION 5 – COMMITTEE MEETINGS </a:t>
                      </a:r>
                      <a:endParaRPr lang="en-GB" sz="2000">
                        <a:effectLst/>
                        <a:latin typeface="Century Gothic"/>
                      </a:endParaRPr>
                    </a:p>
                    <a:p>
                      <a:pPr lvl="0" algn="ctr">
                        <a:buNone/>
                      </a:pPr>
                      <a:r>
                        <a:rPr lang="en-GB" sz="2000" b="1">
                          <a:solidFill>
                            <a:srgbClr val="000000"/>
                          </a:solidFill>
                          <a:effectLst/>
                          <a:latin typeface="Century Gothic"/>
                        </a:rPr>
                        <a:t>(Please state below all of the committee meetings your club has conducted)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802884029"/>
                  </a:ext>
                </a:extLst>
              </a:tr>
              <a:tr h="693465">
                <a:tc>
                  <a:txBody>
                    <a:bodyPr/>
                    <a:lstStyle/>
                    <a:p>
                      <a:pPr algn="ctr"/>
                      <a:r>
                        <a:rPr lang="en-GB" sz="1200" b="1">
                          <a:effectLst/>
                          <a:latin typeface="Century Gothic"/>
                        </a:rPr>
                        <a:t>Standard</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Century Gothic"/>
                        </a:rPr>
                        <a:t>Required number of meetings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Century Gothic"/>
                        </a:rPr>
                        <a:t>Date of meeting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Century Gothic"/>
                        </a:rPr>
                        <a:t>Number of committee members present</a:t>
                      </a:r>
                      <a:br>
                        <a:rPr lang="en-GB" sz="1800" b="1">
                          <a:effectLst/>
                          <a:latin typeface="Century Gothic"/>
                        </a:rPr>
                      </a:br>
                      <a:endParaRPr lang="en-GB" sz="1800">
                        <a:effectLst/>
                        <a:latin typeface="Century Gothic"/>
                      </a:endParaRPr>
                    </a:p>
                    <a:p>
                      <a:pPr algn="ctr"/>
                      <a:endParaRPr lang="en-GB" sz="1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chemeClr val="tx1"/>
                      </a:solid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2455819"/>
                  </a:ext>
                </a:extLst>
              </a:tr>
              <a:tr h="436624">
                <a:tc rowSpan="4">
                  <a:txBody>
                    <a:bodyPr/>
                    <a:lstStyle/>
                    <a:p>
                      <a:pPr algn="ctr"/>
                      <a:r>
                        <a:rPr lang="en-GB" sz="2800">
                          <a:solidFill>
                            <a:srgbClr val="000000"/>
                          </a:solidFill>
                          <a:effectLst/>
                          <a:latin typeface="Century Gothic"/>
                        </a:rPr>
                        <a:t>Bronze</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6D00"/>
                    </a:solidFill>
                  </a:tcPr>
                </a:tc>
                <a:tc rowSpan="4">
                  <a:txBody>
                    <a:bodyPr/>
                    <a:lstStyle/>
                    <a:p>
                      <a:pPr algn="ctr"/>
                      <a:r>
                        <a:rPr lang="en-GB">
                          <a:effectLst/>
                          <a:latin typeface="Century Gothic"/>
                        </a:rPr>
                        <a:t>4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a:effectLst/>
                          <a:latin typeface="Century Gothic"/>
                        </a:rPr>
                        <a:t>1.</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2545319"/>
                  </a:ext>
                </a:extLst>
              </a:tr>
              <a:tr h="436624">
                <a:tc vMerge="1">
                  <a:txBody>
                    <a:bodyPr/>
                    <a:lstStyle/>
                    <a:p>
                      <a:endParaRPr lang="en-GB"/>
                    </a:p>
                  </a:txBody>
                  <a:tcPr/>
                </a:tc>
                <a:tc vMerge="1">
                  <a:txBody>
                    <a:bodyPr/>
                    <a:lstStyle/>
                    <a:p>
                      <a:endParaRPr lang="en-GB"/>
                    </a:p>
                  </a:txBody>
                  <a:tcPr/>
                </a:tc>
                <a:tc>
                  <a:txBody>
                    <a:bodyPr/>
                    <a:lstStyle/>
                    <a:p>
                      <a:pPr algn="l"/>
                      <a:r>
                        <a:rPr lang="en-US">
                          <a:effectLst/>
                          <a:latin typeface="Century Gothic"/>
                        </a:rPr>
                        <a:t>2.</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3864137"/>
                  </a:ext>
                </a:extLst>
              </a:tr>
              <a:tr h="436624">
                <a:tc vMerge="1">
                  <a:txBody>
                    <a:bodyPr/>
                    <a:lstStyle/>
                    <a:p>
                      <a:endParaRPr lang="en-GB"/>
                    </a:p>
                  </a:txBody>
                  <a:tcPr/>
                </a:tc>
                <a:tc vMerge="1">
                  <a:txBody>
                    <a:bodyPr/>
                    <a:lstStyle/>
                    <a:p>
                      <a:endParaRPr lang="en-GB"/>
                    </a:p>
                  </a:txBody>
                  <a:tcPr/>
                </a:tc>
                <a:tc>
                  <a:txBody>
                    <a:bodyPr/>
                    <a:lstStyle/>
                    <a:p>
                      <a:pPr algn="l"/>
                      <a:r>
                        <a:rPr lang="en-US">
                          <a:effectLst/>
                          <a:latin typeface="Century Gothic"/>
                        </a:rPr>
                        <a:t>3.</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5209716"/>
                  </a:ext>
                </a:extLst>
              </a:tr>
              <a:tr h="436624">
                <a:tc vMerge="1">
                  <a:txBody>
                    <a:bodyPr/>
                    <a:lstStyle/>
                    <a:p>
                      <a:endParaRPr lang="en-GB"/>
                    </a:p>
                  </a:txBody>
                  <a:tcPr/>
                </a:tc>
                <a:tc vMerge="1">
                  <a:txBody>
                    <a:bodyPr/>
                    <a:lstStyle/>
                    <a:p>
                      <a:endParaRPr lang="en-GB"/>
                    </a:p>
                  </a:txBody>
                  <a:tcPr/>
                </a:tc>
                <a:tc>
                  <a:txBody>
                    <a:bodyPr/>
                    <a:lstStyle/>
                    <a:p>
                      <a:pPr algn="l"/>
                      <a:r>
                        <a:rPr lang="en-US">
                          <a:effectLst/>
                          <a:latin typeface="Century Gothic"/>
                        </a:rPr>
                        <a:t>4.</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1050255"/>
                  </a:ext>
                </a:extLst>
              </a:tr>
              <a:tr h="486307">
                <a:tc rowSpan="4">
                  <a:txBody>
                    <a:bodyPr/>
                    <a:lstStyle/>
                    <a:p>
                      <a:pPr algn="ctr"/>
                      <a:r>
                        <a:rPr lang="en-GB" sz="2800">
                          <a:solidFill>
                            <a:srgbClr val="000000"/>
                          </a:solidFill>
                          <a:effectLst/>
                          <a:latin typeface="Century Gothic"/>
                        </a:rPr>
                        <a:t>Silver</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4">
                  <a:txBody>
                    <a:bodyPr/>
                    <a:lstStyle/>
                    <a:p>
                      <a:pPr algn="ctr"/>
                      <a:r>
                        <a:rPr lang="en-GB">
                          <a:effectLst/>
                          <a:latin typeface="Century Gothic"/>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a:effectLst/>
                          <a:latin typeface="Century Gothic"/>
                        </a:rPr>
                        <a:t>5.</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0847486"/>
                  </a:ext>
                </a:extLst>
              </a:tr>
              <a:tr h="486308">
                <a:tc vMerge="1">
                  <a:txBody>
                    <a:bodyPr/>
                    <a:lstStyle/>
                    <a:p>
                      <a:endParaRPr lang="en-GB"/>
                    </a:p>
                  </a:txBody>
                  <a:tcPr/>
                </a:tc>
                <a:tc vMerge="1">
                  <a:txBody>
                    <a:bodyPr/>
                    <a:lstStyle/>
                    <a:p>
                      <a:endParaRPr lang="en-GB"/>
                    </a:p>
                  </a:txBody>
                  <a:tcPr/>
                </a:tc>
                <a:tc>
                  <a:txBody>
                    <a:bodyPr/>
                    <a:lstStyle/>
                    <a:p>
                      <a:pPr algn="l"/>
                      <a:r>
                        <a:rPr lang="en-US">
                          <a:effectLst/>
                          <a:latin typeface="Century Gothic"/>
                        </a:rPr>
                        <a:t>6.</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0663056"/>
                  </a:ext>
                </a:extLst>
              </a:tr>
              <a:tr h="486308">
                <a:tc vMerge="1">
                  <a:txBody>
                    <a:bodyPr/>
                    <a:lstStyle/>
                    <a:p>
                      <a:endParaRPr lang="en-GB"/>
                    </a:p>
                  </a:txBody>
                  <a:tcPr/>
                </a:tc>
                <a:tc vMerge="1">
                  <a:txBody>
                    <a:bodyPr/>
                    <a:lstStyle/>
                    <a:p>
                      <a:endParaRPr lang="en-GB"/>
                    </a:p>
                  </a:txBody>
                  <a:tcPr/>
                </a:tc>
                <a:tc>
                  <a:txBody>
                    <a:bodyPr/>
                    <a:lstStyle/>
                    <a:p>
                      <a:pPr algn="l"/>
                      <a:r>
                        <a:rPr lang="en-US">
                          <a:effectLst/>
                          <a:latin typeface="Century Gothic"/>
                        </a:rPr>
                        <a:t>7.</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0542273"/>
                  </a:ext>
                </a:extLst>
              </a:tr>
              <a:tr h="486307">
                <a:tc vMerge="1">
                  <a:txBody>
                    <a:bodyPr/>
                    <a:lstStyle/>
                    <a:p>
                      <a:endParaRPr lang="en-GB"/>
                    </a:p>
                  </a:txBody>
                  <a:tcPr/>
                </a:tc>
                <a:tc vMerge="1">
                  <a:txBody>
                    <a:bodyPr/>
                    <a:lstStyle/>
                    <a:p>
                      <a:endParaRPr lang="en-GB"/>
                    </a:p>
                  </a:txBody>
                  <a:tcPr/>
                </a:tc>
                <a:tc>
                  <a:txBody>
                    <a:bodyPr/>
                    <a:lstStyle/>
                    <a:p>
                      <a:pPr algn="l"/>
                      <a:r>
                        <a:rPr lang="en-US">
                          <a:effectLst/>
                          <a:latin typeface="Century Gothic"/>
                        </a:rPr>
                        <a:t>8.</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noFill/>
                  </a:tcPr>
                </a:tc>
                <a:extLst>
                  <a:ext uri="{0D108BD9-81ED-4DB2-BD59-A6C34878D82A}">
                    <a16:rowId xmlns:a16="http://schemas.microsoft.com/office/drawing/2014/main" val="3944527098"/>
                  </a:ext>
                </a:extLst>
              </a:tr>
              <a:tr h="836509">
                <a:tc rowSpan="2">
                  <a:txBody>
                    <a:bodyPr/>
                    <a:lstStyle/>
                    <a:p>
                      <a:pPr algn="ctr"/>
                      <a:r>
                        <a:rPr lang="en-GB" sz="2800">
                          <a:solidFill>
                            <a:srgbClr val="000000"/>
                          </a:solidFill>
                          <a:effectLst/>
                          <a:latin typeface="Century Gothic"/>
                        </a:rPr>
                        <a:t>Gold</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rowSpan="2">
                  <a:txBody>
                    <a:bodyPr/>
                    <a:lstStyle/>
                    <a:p>
                      <a:pPr algn="ctr"/>
                      <a:r>
                        <a:rPr lang="en-GB">
                          <a:effectLst/>
                          <a:latin typeface="Century Gothic"/>
                        </a:rPr>
                        <a:t>10</a:t>
                      </a: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a:effectLst/>
                          <a:latin typeface="Century Gothic"/>
                        </a:rPr>
                        <a:t>9.</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2412891"/>
                  </a:ext>
                </a:extLst>
              </a:tr>
              <a:tr h="836509">
                <a:tc vMerge="1">
                  <a:txBody>
                    <a:bodyPr/>
                    <a:lstStyle/>
                    <a:p>
                      <a:endParaRPr lang="en-GB"/>
                    </a:p>
                  </a:txBody>
                  <a:tcPr/>
                </a:tc>
                <a:tc vMerge="1">
                  <a:txBody>
                    <a:bodyPr/>
                    <a:lstStyle/>
                    <a:p>
                      <a:endParaRPr lang="en-GB"/>
                    </a:p>
                  </a:txBody>
                  <a:tcPr/>
                </a:tc>
                <a:tc>
                  <a:txBody>
                    <a:bodyPr/>
                    <a:lstStyle/>
                    <a:p>
                      <a:pPr algn="l"/>
                      <a:r>
                        <a:rPr lang="en-US">
                          <a:effectLst/>
                          <a:latin typeface="Century Gothic"/>
                        </a:rPr>
                        <a:t>10.</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370223"/>
                  </a:ext>
                </a:extLst>
              </a:tr>
            </a:tbl>
          </a:graphicData>
        </a:graphic>
      </p:graphicFrame>
      <p:graphicFrame>
        <p:nvGraphicFramePr>
          <p:cNvPr id="15" name="Table 14">
            <a:extLst>
              <a:ext uri="{FF2B5EF4-FFF2-40B4-BE49-F238E27FC236}">
                <a16:creationId xmlns:a16="http://schemas.microsoft.com/office/drawing/2014/main" id="{E4DBD341-67DA-228B-8685-425588CA0BE4}"/>
              </a:ext>
            </a:extLst>
          </p:cNvPr>
          <p:cNvGraphicFramePr>
            <a:graphicFrameLocks noGrp="1"/>
          </p:cNvGraphicFramePr>
          <p:nvPr>
            <p:extLst>
              <p:ext uri="{D42A27DB-BD31-4B8C-83A1-F6EECF244321}">
                <p14:modId xmlns:p14="http://schemas.microsoft.com/office/powerpoint/2010/main" val="1413768087"/>
              </p:ext>
            </p:extLst>
          </p:nvPr>
        </p:nvGraphicFramePr>
        <p:xfrm>
          <a:off x="9144000" y="8710448"/>
          <a:ext cx="6740946" cy="1484496"/>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532086">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6" name="TextBox 15">
            <a:extLst>
              <a:ext uri="{FF2B5EF4-FFF2-40B4-BE49-F238E27FC236}">
                <a16:creationId xmlns:a16="http://schemas.microsoft.com/office/drawing/2014/main" id="{7109593E-26BA-842B-8544-E63A35635B94}"/>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56149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6 – SOCIAL EVENTS</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graphicFrame>
        <p:nvGraphicFramePr>
          <p:cNvPr id="18" name="Table 17">
            <a:extLst>
              <a:ext uri="{FF2B5EF4-FFF2-40B4-BE49-F238E27FC236}">
                <a16:creationId xmlns:a16="http://schemas.microsoft.com/office/drawing/2014/main" id="{DCCE7E48-0230-FE78-A31D-CD3EC3E12641}"/>
              </a:ext>
            </a:extLst>
          </p:cNvPr>
          <p:cNvGraphicFramePr>
            <a:graphicFrameLocks noGrp="1"/>
          </p:cNvGraphicFramePr>
          <p:nvPr>
            <p:extLst>
              <p:ext uri="{D42A27DB-BD31-4B8C-83A1-F6EECF244321}">
                <p14:modId xmlns:p14="http://schemas.microsoft.com/office/powerpoint/2010/main" val="2684087887"/>
              </p:ext>
            </p:extLst>
          </p:nvPr>
        </p:nvGraphicFramePr>
        <p:xfrm>
          <a:off x="2326005" y="2079689"/>
          <a:ext cx="14241775" cy="7007079"/>
        </p:xfrm>
        <a:graphic>
          <a:graphicData uri="http://schemas.openxmlformats.org/drawingml/2006/table">
            <a:tbl>
              <a:tblPr firstRow="1" bandRow="1">
                <a:tableStyleId>{5940675A-B579-460E-94D1-54222C63F5DA}</a:tableStyleId>
              </a:tblPr>
              <a:tblGrid>
                <a:gridCol w="2364826">
                  <a:extLst>
                    <a:ext uri="{9D8B030D-6E8A-4147-A177-3AD203B41FA5}">
                      <a16:colId xmlns:a16="http://schemas.microsoft.com/office/drawing/2014/main" val="1968880707"/>
                    </a:ext>
                  </a:extLst>
                </a:gridCol>
                <a:gridCol w="3281197">
                  <a:extLst>
                    <a:ext uri="{9D8B030D-6E8A-4147-A177-3AD203B41FA5}">
                      <a16:colId xmlns:a16="http://schemas.microsoft.com/office/drawing/2014/main" val="2661600914"/>
                    </a:ext>
                  </a:extLst>
                </a:gridCol>
                <a:gridCol w="5052452">
                  <a:extLst>
                    <a:ext uri="{9D8B030D-6E8A-4147-A177-3AD203B41FA5}">
                      <a16:colId xmlns:a16="http://schemas.microsoft.com/office/drawing/2014/main" val="497151032"/>
                    </a:ext>
                  </a:extLst>
                </a:gridCol>
                <a:gridCol w="2057400">
                  <a:extLst>
                    <a:ext uri="{9D8B030D-6E8A-4147-A177-3AD203B41FA5}">
                      <a16:colId xmlns:a16="http://schemas.microsoft.com/office/drawing/2014/main" val="765561661"/>
                    </a:ext>
                  </a:extLst>
                </a:gridCol>
                <a:gridCol w="1485900">
                  <a:extLst>
                    <a:ext uri="{9D8B030D-6E8A-4147-A177-3AD203B41FA5}">
                      <a16:colId xmlns:a16="http://schemas.microsoft.com/office/drawing/2014/main" val="2530515336"/>
                    </a:ext>
                  </a:extLst>
                </a:gridCol>
              </a:tblGrid>
              <a:tr h="1493274">
                <a:tc gridSpan="5">
                  <a:txBody>
                    <a:bodyPr/>
                    <a:lstStyle/>
                    <a:p>
                      <a:pPr algn="ctr"/>
                      <a:r>
                        <a:rPr lang="en-GB" sz="2800" b="1" u="sng">
                          <a:latin typeface="Century Gothic"/>
                        </a:rPr>
                        <a:t>Section 6 – Social Events </a:t>
                      </a:r>
                    </a:p>
                    <a:p>
                      <a:pPr lvl="0" algn="ctr">
                        <a:buNone/>
                      </a:pPr>
                      <a:endParaRPr lang="en-GB" b="1">
                        <a:latin typeface="Century Gothic"/>
                      </a:endParaRPr>
                    </a:p>
                    <a:p>
                      <a:pPr lvl="0" algn="ctr">
                        <a:buNone/>
                      </a:pPr>
                      <a:r>
                        <a:rPr lang="en-GB" sz="2400" b="1">
                          <a:latin typeface="Century Gothic"/>
                        </a:rPr>
                        <a:t>Social events are considered events/gatherings which are designed to bring your club members together in a social setting.</a:t>
                      </a:r>
                      <a:r>
                        <a:rPr lang="en-GB">
                          <a:latin typeface="Century Gothic"/>
                        </a:rPr>
                        <a:t>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pPr lvl="0" algn="ctr">
                        <a:buNone/>
                      </a:pPr>
                      <a:endParaRPr lang="en-GB">
                        <a:latin typeface="Century Gothic"/>
                      </a:endParaRPr>
                    </a:p>
                  </a:txBody>
                  <a:tcPr>
                    <a:solidFill>
                      <a:schemeClr val="bg1">
                        <a:lumMod val="65000"/>
                      </a:schemeClr>
                    </a:solidFill>
                  </a:tcPr>
                </a:tc>
                <a:extLst>
                  <a:ext uri="{0D108BD9-81ED-4DB2-BD59-A6C34878D82A}">
                    <a16:rowId xmlns:a16="http://schemas.microsoft.com/office/drawing/2014/main" val="3236809575"/>
                  </a:ext>
                </a:extLst>
              </a:tr>
              <a:tr h="370840">
                <a:tc>
                  <a:txBody>
                    <a:bodyPr/>
                    <a:lstStyle/>
                    <a:p>
                      <a:pPr algn="ctr"/>
                      <a:r>
                        <a:rPr lang="en-GB" sz="2000" b="1">
                          <a:latin typeface="Century Gothic"/>
                        </a:rPr>
                        <a:t>STANDARD </a:t>
                      </a:r>
                    </a:p>
                  </a:txBody>
                  <a:tcPr/>
                </a:tc>
                <a:tc>
                  <a:txBody>
                    <a:bodyPr/>
                    <a:lstStyle/>
                    <a:p>
                      <a:pPr algn="ctr"/>
                      <a:r>
                        <a:rPr lang="en-GB" sz="2000" b="1">
                          <a:latin typeface="Century Gothic"/>
                        </a:rPr>
                        <a:t>Required Numbers </a:t>
                      </a:r>
                    </a:p>
                  </a:txBody>
                  <a:tcPr/>
                </a:tc>
                <a:tc>
                  <a:txBody>
                    <a:bodyPr/>
                    <a:lstStyle/>
                    <a:p>
                      <a:pPr algn="ctr"/>
                      <a:r>
                        <a:rPr lang="en-GB" sz="2000" b="1">
                          <a:latin typeface="Century Gothic"/>
                        </a:rPr>
                        <a:t>Event and Date </a:t>
                      </a:r>
                    </a:p>
                  </a:txBody>
                  <a:tcPr/>
                </a:tc>
                <a:tc>
                  <a:txBody>
                    <a:bodyPr/>
                    <a:lstStyle/>
                    <a:p>
                      <a:pPr algn="ctr"/>
                      <a:r>
                        <a:rPr lang="en-GB" sz="2000" b="1">
                          <a:latin typeface="Century Gothic"/>
                        </a:rPr>
                        <a:t>Approximate Number of Attendees </a:t>
                      </a:r>
                    </a:p>
                  </a:txBody>
                  <a:tcPr/>
                </a:tc>
                <a:tc>
                  <a:txBody>
                    <a:bodyPr/>
                    <a:lstStyle/>
                    <a:p>
                      <a:pPr lvl="0" algn="ctr">
                        <a:buNone/>
                      </a:pPr>
                      <a:r>
                        <a:rPr lang="en-GB" sz="2000" b="1">
                          <a:latin typeface="Century Gothic"/>
                        </a:rPr>
                        <a:t>Sober Social? (YES/NO)</a:t>
                      </a:r>
                    </a:p>
                  </a:txBody>
                  <a:tcPr/>
                </a:tc>
                <a:extLst>
                  <a:ext uri="{0D108BD9-81ED-4DB2-BD59-A6C34878D82A}">
                    <a16:rowId xmlns:a16="http://schemas.microsoft.com/office/drawing/2014/main" val="1986402513"/>
                  </a:ext>
                </a:extLst>
              </a:tr>
              <a:tr h="405580">
                <a:tc rowSpan="3">
                  <a:txBody>
                    <a:bodyPr/>
                    <a:lstStyle/>
                    <a:p>
                      <a:pPr algn="ctr"/>
                      <a:r>
                        <a:rPr lang="en-GB" sz="2400" b="1">
                          <a:latin typeface="Century Gothic"/>
                        </a:rPr>
                        <a:t>Bronze </a:t>
                      </a:r>
                    </a:p>
                  </a:txBody>
                  <a:tcPr>
                    <a:solidFill>
                      <a:srgbClr val="C16D00"/>
                    </a:solidFill>
                  </a:tcPr>
                </a:tc>
                <a:tc rowSpan="3">
                  <a:txBody>
                    <a:bodyPr/>
                    <a:lstStyle/>
                    <a:p>
                      <a:pPr algn="ctr"/>
                      <a:r>
                        <a:rPr lang="en-GB">
                          <a:latin typeface="Century Gothic"/>
                        </a:rPr>
                        <a:t>3</a:t>
                      </a:r>
                    </a:p>
                  </a:txBody>
                  <a:tcPr/>
                </a:tc>
                <a:tc>
                  <a:txBody>
                    <a:bodyPr/>
                    <a:lstStyle/>
                    <a:p>
                      <a:r>
                        <a:rPr lang="en-US">
                          <a:latin typeface="Century Gothic"/>
                        </a:rPr>
                        <a:t>1.</a:t>
                      </a:r>
                      <a:endParaRPr lang="en-GB">
                        <a:latin typeface="Century Gothic"/>
                      </a:endParaRPr>
                    </a:p>
                  </a:txBody>
                  <a:tcPr/>
                </a:tc>
                <a:tc>
                  <a:txBody>
                    <a:bodyPr/>
                    <a:lstStyle/>
                    <a:p>
                      <a:endParaRPr lang="en-GB">
                        <a:latin typeface="Century Gothic"/>
                      </a:endParaRPr>
                    </a:p>
                  </a:txBody>
                  <a:tcPr/>
                </a:tc>
                <a:tc>
                  <a:txBody>
                    <a:bodyPr/>
                    <a:lstStyle/>
                    <a:p>
                      <a:pPr lvl="0">
                        <a:buNone/>
                      </a:pPr>
                      <a:endParaRPr lang="en-GB">
                        <a:latin typeface="Century Gothic"/>
                      </a:endParaRPr>
                    </a:p>
                  </a:txBody>
                  <a:tcPr/>
                </a:tc>
                <a:extLst>
                  <a:ext uri="{0D108BD9-81ED-4DB2-BD59-A6C34878D82A}">
                    <a16:rowId xmlns:a16="http://schemas.microsoft.com/office/drawing/2014/main" val="269659494"/>
                  </a:ext>
                </a:extLst>
              </a:tr>
              <a:tr h="405580">
                <a:tc vMerge="1">
                  <a:txBody>
                    <a:bodyPr/>
                    <a:lstStyle/>
                    <a:p>
                      <a:endParaRPr lang="en-GB"/>
                    </a:p>
                  </a:txBody>
                  <a:tcPr marL="0" marR="0" marT="0" marB="0" horzOverflow="overflow"/>
                </a:tc>
                <a:tc vMerge="1">
                  <a:txBody>
                    <a:bodyPr/>
                    <a:lstStyle/>
                    <a:p>
                      <a:endParaRPr lang="en-GB"/>
                    </a:p>
                  </a:txBody>
                  <a:tcPr marL="0" marR="0" marT="0" marB="0" horzOverflow="overflow"/>
                </a:tc>
                <a:tc>
                  <a:txBody>
                    <a:bodyPr/>
                    <a:lstStyle/>
                    <a:p>
                      <a:pPr lvl="0">
                        <a:buNone/>
                      </a:pPr>
                      <a:r>
                        <a:rPr lang="en-US">
                          <a:latin typeface="Century Gothic"/>
                        </a:rPr>
                        <a:t>2.</a:t>
                      </a:r>
                      <a:endParaRPr lang="en-GB">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a:latin typeface="Century Gothic"/>
                      </a:endParaRPr>
                    </a:p>
                  </a:txBody>
                  <a:tcPr/>
                </a:tc>
                <a:extLst>
                  <a:ext uri="{0D108BD9-81ED-4DB2-BD59-A6C34878D82A}">
                    <a16:rowId xmlns:a16="http://schemas.microsoft.com/office/drawing/2014/main" val="1540405592"/>
                  </a:ext>
                </a:extLst>
              </a:tr>
              <a:tr h="405580">
                <a:tc vMerge="1">
                  <a:txBody>
                    <a:bodyPr/>
                    <a:lstStyle/>
                    <a:p>
                      <a:endParaRPr lang="en-GB"/>
                    </a:p>
                  </a:txBody>
                  <a:tcPr marL="0" marR="0" marT="0" marB="0" horzOverflow="overflow"/>
                </a:tc>
                <a:tc vMerge="1">
                  <a:txBody>
                    <a:bodyPr/>
                    <a:lstStyle/>
                    <a:p>
                      <a:endParaRPr lang="en-GB"/>
                    </a:p>
                  </a:txBody>
                  <a:tcPr marL="0" marR="0" marT="0" marB="0" horzOverflow="overflow"/>
                </a:tc>
                <a:tc>
                  <a:txBody>
                    <a:bodyPr/>
                    <a:lstStyle/>
                    <a:p>
                      <a:pPr lvl="0">
                        <a:buNone/>
                      </a:pPr>
                      <a:r>
                        <a:rPr lang="en-US">
                          <a:latin typeface="Century Gothic"/>
                        </a:rPr>
                        <a:t>3.</a:t>
                      </a:r>
                      <a:endParaRPr lang="en-GB">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a:latin typeface="Century Gothic"/>
                      </a:endParaRPr>
                    </a:p>
                  </a:txBody>
                  <a:tcPr/>
                </a:tc>
                <a:extLst>
                  <a:ext uri="{0D108BD9-81ED-4DB2-BD59-A6C34878D82A}">
                    <a16:rowId xmlns:a16="http://schemas.microsoft.com/office/drawing/2014/main" val="1929041409"/>
                  </a:ext>
                </a:extLst>
              </a:tr>
              <a:tr h="359491">
                <a:tc rowSpan="4">
                  <a:txBody>
                    <a:bodyPr/>
                    <a:lstStyle/>
                    <a:p>
                      <a:pPr algn="ctr"/>
                      <a:r>
                        <a:rPr lang="en-GB" sz="2400" b="1">
                          <a:latin typeface="Century Gothic"/>
                        </a:rPr>
                        <a:t>Silver </a:t>
                      </a:r>
                    </a:p>
                  </a:txBody>
                  <a:tcPr>
                    <a:lnB w="12700" cap="flat" cmpd="sng" algn="ctr">
                      <a:solidFill>
                        <a:schemeClr val="tx1"/>
                      </a:solidFill>
                      <a:prstDash val="solid"/>
                      <a:round/>
                      <a:headEnd type="none" w="med" len="med"/>
                      <a:tailEnd type="none" w="med" len="med"/>
                    </a:lnB>
                    <a:solidFill>
                      <a:srgbClr val="D9D9D9"/>
                    </a:solidFill>
                  </a:tcPr>
                </a:tc>
                <a:tc rowSpan="4">
                  <a:txBody>
                    <a:bodyPr/>
                    <a:lstStyle/>
                    <a:p>
                      <a:pPr algn="ctr"/>
                      <a:r>
                        <a:rPr lang="en-GB">
                          <a:latin typeface="Century Gothic"/>
                        </a:rPr>
                        <a:t>7</a:t>
                      </a:r>
                      <a:endParaRPr lang="en-US"/>
                    </a:p>
                  </a:txBody>
                  <a:tcPr>
                    <a:lnB w="12700" cap="flat" cmpd="sng" algn="ctr">
                      <a:solidFill>
                        <a:schemeClr val="tx1"/>
                      </a:solidFill>
                      <a:prstDash val="solid"/>
                      <a:round/>
                      <a:headEnd type="none" w="med" len="med"/>
                      <a:tailEnd type="none" w="med" len="med"/>
                    </a:lnB>
                  </a:tcPr>
                </a:tc>
                <a:tc>
                  <a:txBody>
                    <a:bodyPr/>
                    <a:lstStyle/>
                    <a:p>
                      <a:r>
                        <a:rPr lang="en-US">
                          <a:latin typeface="Century Gothic"/>
                        </a:rPr>
                        <a:t>4.</a:t>
                      </a:r>
                      <a:endParaRPr lang="en-GB">
                        <a:latin typeface="Century Gothic"/>
                      </a:endParaRPr>
                    </a:p>
                  </a:txBody>
                  <a:tcPr/>
                </a:tc>
                <a:tc>
                  <a:txBody>
                    <a:bodyPr/>
                    <a:lstStyle/>
                    <a:p>
                      <a:endParaRPr lang="en-GB">
                        <a:latin typeface="Century Gothic"/>
                      </a:endParaRPr>
                    </a:p>
                  </a:txBody>
                  <a:tcPr/>
                </a:tc>
                <a:tc>
                  <a:txBody>
                    <a:bodyPr/>
                    <a:lstStyle/>
                    <a:p>
                      <a:pPr lvl="0">
                        <a:buNone/>
                      </a:pPr>
                      <a:endParaRPr lang="en-GB">
                        <a:latin typeface="Century Gothic"/>
                      </a:endParaRPr>
                    </a:p>
                  </a:txBody>
                  <a:tcPr/>
                </a:tc>
                <a:extLst>
                  <a:ext uri="{0D108BD9-81ED-4DB2-BD59-A6C34878D82A}">
                    <a16:rowId xmlns:a16="http://schemas.microsoft.com/office/drawing/2014/main" val="2253654000"/>
                  </a:ext>
                </a:extLst>
              </a:tr>
              <a:tr h="359491">
                <a:tc vMerge="1">
                  <a:txBody>
                    <a:bodyPr/>
                    <a:lstStyle/>
                    <a:p>
                      <a:endParaRPr lang="en-GB" b="1"/>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a:latin typeface="Century Gothic"/>
                        </a:rPr>
                        <a:t>5.</a:t>
                      </a:r>
                      <a:endParaRPr lang="en-GB">
                        <a:latin typeface="Century Gothic"/>
                      </a:endParaRPr>
                    </a:p>
                  </a:txBody>
                  <a:tcPr/>
                </a:tc>
                <a:tc>
                  <a:txBody>
                    <a:bodyPr/>
                    <a:lstStyle/>
                    <a:p>
                      <a:pPr lvl="0">
                        <a:buNone/>
                      </a:pPr>
                      <a:r>
                        <a:rPr lang="en-GB">
                          <a:latin typeface="Century Gothic"/>
                        </a:rPr>
                        <a:t> </a:t>
                      </a:r>
                    </a:p>
                  </a:txBody>
                  <a:tcPr/>
                </a:tc>
                <a:tc>
                  <a:txBody>
                    <a:bodyPr/>
                    <a:lstStyle/>
                    <a:p>
                      <a:pPr lvl="0">
                        <a:buNone/>
                      </a:pPr>
                      <a:endParaRPr lang="en-GB">
                        <a:latin typeface="Century Gothic"/>
                      </a:endParaRPr>
                    </a:p>
                  </a:txBody>
                  <a:tcPr/>
                </a:tc>
                <a:extLst>
                  <a:ext uri="{0D108BD9-81ED-4DB2-BD59-A6C34878D82A}">
                    <a16:rowId xmlns:a16="http://schemas.microsoft.com/office/drawing/2014/main" val="3500846442"/>
                  </a:ext>
                </a:extLst>
              </a:tr>
              <a:tr h="359491">
                <a:tc vMerge="1">
                  <a:txBody>
                    <a:bodyPr/>
                    <a:lstStyle/>
                    <a:p>
                      <a:endParaRPr lang="en-GB" b="1"/>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a:latin typeface="Century Gothic"/>
                        </a:rPr>
                        <a:t>6.</a:t>
                      </a:r>
                      <a:endParaRPr lang="en-GB">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a:latin typeface="Century Gothic"/>
                      </a:endParaRPr>
                    </a:p>
                  </a:txBody>
                  <a:tcPr/>
                </a:tc>
                <a:extLst>
                  <a:ext uri="{0D108BD9-81ED-4DB2-BD59-A6C34878D82A}">
                    <a16:rowId xmlns:a16="http://schemas.microsoft.com/office/drawing/2014/main" val="140279898"/>
                  </a:ext>
                </a:extLst>
              </a:tr>
              <a:tr h="359491">
                <a:tc vMerge="1">
                  <a:txBody>
                    <a:bodyPr/>
                    <a:lstStyle/>
                    <a:p>
                      <a:endParaRPr lang="en-GB" b="1"/>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a:latin typeface="Century Gothic"/>
                        </a:rPr>
                        <a:t>7.</a:t>
                      </a:r>
                      <a:endParaRPr lang="en-GB">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a:latin typeface="Century Gothic"/>
                      </a:endParaRPr>
                    </a:p>
                  </a:txBody>
                  <a:tcPr>
                    <a:lnB w="12700">
                      <a:solidFill>
                        <a:schemeClr val="tx1"/>
                      </a:solidFill>
                    </a:lnB>
                  </a:tcPr>
                </a:tc>
                <a:extLst>
                  <a:ext uri="{0D108BD9-81ED-4DB2-BD59-A6C34878D82A}">
                    <a16:rowId xmlns:a16="http://schemas.microsoft.com/office/drawing/2014/main" val="1396650932"/>
                  </a:ext>
                </a:extLst>
              </a:tr>
              <a:tr h="599153">
                <a:tc rowSpan="3">
                  <a:txBody>
                    <a:bodyPr/>
                    <a:lstStyle/>
                    <a:p>
                      <a:pPr algn="ctr"/>
                      <a:r>
                        <a:rPr lang="en-GB" sz="2400" b="1">
                          <a:latin typeface="Century Gothic"/>
                        </a:rPr>
                        <a:t>Gold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300"/>
                    </a:solidFill>
                  </a:tcPr>
                </a:tc>
                <a:tc rowSpan="3">
                  <a:txBody>
                    <a:bodyPr/>
                    <a:lstStyle/>
                    <a:p>
                      <a:pPr algn="ctr"/>
                      <a:r>
                        <a:rPr lang="en-GB">
                          <a:latin typeface="Century Gothic"/>
                        </a:rPr>
                        <a:t>10</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atin typeface="Century Gothic"/>
                        </a:rPr>
                        <a:t>8.</a:t>
                      </a:r>
                      <a:endParaRPr lang="en-GB">
                        <a:latin typeface="Century Gothic"/>
                      </a:endParaRPr>
                    </a:p>
                  </a:txBody>
                  <a:tcPr>
                    <a:lnT w="12700" cap="flat" cmpd="sng" algn="ctr">
                      <a:solidFill>
                        <a:schemeClr val="tx1"/>
                      </a:solidFill>
                      <a:prstDash val="solid"/>
                      <a:round/>
                      <a:headEnd type="none" w="med" len="med"/>
                      <a:tailEnd type="none" w="med" len="med"/>
                    </a:lnT>
                  </a:tcPr>
                </a:tc>
                <a:tc>
                  <a:txBody>
                    <a:bodyPr/>
                    <a:lstStyle/>
                    <a:p>
                      <a:endParaRPr lang="en-GB">
                        <a:latin typeface="Century Gothic"/>
                      </a:endParaRPr>
                    </a:p>
                  </a:txBody>
                  <a:tcPr>
                    <a:lnT w="12700" cap="flat" cmpd="sng" algn="ctr">
                      <a:solidFill>
                        <a:schemeClr val="tx1"/>
                      </a:solidFill>
                      <a:prstDash val="solid"/>
                      <a:round/>
                      <a:headEnd type="none" w="med" len="med"/>
                      <a:tailEnd type="none" w="med" len="med"/>
                    </a:lnT>
                  </a:tcPr>
                </a:tc>
                <a:tc>
                  <a:txBody>
                    <a:bodyPr/>
                    <a:lstStyle/>
                    <a:p>
                      <a:pPr lvl="0">
                        <a:buNone/>
                      </a:pPr>
                      <a:endParaRPr lang="en-GB">
                        <a:latin typeface="Century Gothic"/>
                      </a:endParaRPr>
                    </a:p>
                  </a:txBody>
                  <a:tcPr>
                    <a:lnR w="12700">
                      <a:solidFill>
                        <a:schemeClr val="tx1"/>
                      </a:solidFill>
                    </a:lnR>
                    <a:lnT w="12700">
                      <a:solidFill>
                        <a:schemeClr val="tx1"/>
                      </a:solidFill>
                    </a:lnT>
                  </a:tcPr>
                </a:tc>
                <a:extLst>
                  <a:ext uri="{0D108BD9-81ED-4DB2-BD59-A6C34878D82A}">
                    <a16:rowId xmlns:a16="http://schemas.microsoft.com/office/drawing/2014/main" val="2316277842"/>
                  </a:ext>
                </a:extLst>
              </a:tr>
              <a:tr h="599153">
                <a:tc vMerge="1">
                  <a:txBody>
                    <a:bodyPr/>
                    <a:lstStyle/>
                    <a:p>
                      <a:endParaRPr lang="en-GB"/>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a:latin typeface="Century Gothic"/>
                        </a:rPr>
                        <a:t>9.</a:t>
                      </a:r>
                      <a:endParaRPr lang="en-GB">
                        <a:latin typeface="Century Gothic"/>
                      </a:endParaRPr>
                    </a:p>
                  </a:txBody>
                  <a:tcPr/>
                </a:tc>
                <a:tc>
                  <a:txBody>
                    <a:bodyPr/>
                    <a:lstStyle/>
                    <a:p>
                      <a:pPr lvl="0">
                        <a:buNone/>
                      </a:pPr>
                      <a:endParaRPr lang="en-GB">
                        <a:latin typeface="Century Gothic"/>
                      </a:endParaRPr>
                    </a:p>
                  </a:txBody>
                  <a:tcPr/>
                </a:tc>
                <a:tc>
                  <a:txBody>
                    <a:bodyPr/>
                    <a:lstStyle/>
                    <a:p>
                      <a:pPr lvl="0">
                        <a:buNone/>
                      </a:pPr>
                      <a:endParaRPr lang="en-GB">
                        <a:latin typeface="Century Gothic"/>
                      </a:endParaRPr>
                    </a:p>
                  </a:txBody>
                  <a:tcPr>
                    <a:lnR w="12700">
                      <a:solidFill>
                        <a:schemeClr val="tx1"/>
                      </a:solidFill>
                    </a:lnR>
                  </a:tcPr>
                </a:tc>
                <a:extLst>
                  <a:ext uri="{0D108BD9-81ED-4DB2-BD59-A6C34878D82A}">
                    <a16:rowId xmlns:a16="http://schemas.microsoft.com/office/drawing/2014/main" val="2257985496"/>
                  </a:ext>
                </a:extLst>
              </a:tr>
              <a:tr h="599153">
                <a:tc vMerge="1">
                  <a:txBody>
                    <a:bodyPr/>
                    <a:lstStyle/>
                    <a:p>
                      <a:endParaRPr lang="en-GB"/>
                    </a:p>
                  </a:txBody>
                  <a:tcPr marL="0" marR="0" marT="0" marB="0" horzOverflow="overflow"/>
                </a:tc>
                <a:tc vMerge="1">
                  <a:txBody>
                    <a:bodyPr/>
                    <a:lstStyle/>
                    <a:p>
                      <a:pPr algn="ctr"/>
                      <a:endParaRPr lang="en-GB"/>
                    </a:p>
                  </a:txBody>
                  <a:tcPr marL="0" marR="0" marT="0" marB="0" horzOverflow="overflow"/>
                </a:tc>
                <a:tc>
                  <a:txBody>
                    <a:bodyPr/>
                    <a:lstStyle/>
                    <a:p>
                      <a:pPr lvl="0">
                        <a:buNone/>
                      </a:pPr>
                      <a:r>
                        <a:rPr lang="en-US" sz="1800" b="0" i="0" u="none" strike="noStrike" noProof="0">
                          <a:latin typeface="Century Gothic"/>
                        </a:rPr>
                        <a:t>10.</a:t>
                      </a:r>
                      <a:endParaRPr lang="en-GB" sz="1800" b="0" i="0" u="none" strike="noStrike" noProof="0">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a:latin typeface="Century Gothic"/>
                      </a:endParaRPr>
                    </a:p>
                  </a:txBody>
                  <a:tcPr>
                    <a:lnB w="12700" cap="flat" cmpd="sng" algn="ctr">
                      <a:solidFill>
                        <a:schemeClr val="tx1"/>
                      </a:solidFill>
                      <a:prstDash val="solid"/>
                      <a:round/>
                      <a:headEnd type="none" w="med" len="med"/>
                      <a:tailEnd type="none" w="med" len="med"/>
                    </a:lnB>
                  </a:tcPr>
                </a:tc>
                <a:tc>
                  <a:txBody>
                    <a:bodyPr/>
                    <a:lstStyle/>
                    <a:p>
                      <a:pPr lvl="0">
                        <a:buNone/>
                      </a:pPr>
                      <a:endParaRPr lang="en-GB">
                        <a:latin typeface="Century Gothic"/>
                      </a:endParaRPr>
                    </a:p>
                  </a:txBody>
                  <a:tcPr>
                    <a:lnR w="12700">
                      <a:solidFill>
                        <a:schemeClr val="tx1"/>
                      </a:solidFill>
                    </a:lnR>
                    <a:lnB w="12700">
                      <a:solidFill>
                        <a:schemeClr val="tx1"/>
                      </a:solidFill>
                    </a:lnB>
                  </a:tcPr>
                </a:tc>
                <a:extLst>
                  <a:ext uri="{0D108BD9-81ED-4DB2-BD59-A6C34878D82A}">
                    <a16:rowId xmlns:a16="http://schemas.microsoft.com/office/drawing/2014/main" val="3891210595"/>
                  </a:ext>
                </a:extLst>
              </a:tr>
            </a:tbl>
          </a:graphicData>
        </a:graphic>
      </p:graphicFrame>
      <p:graphicFrame>
        <p:nvGraphicFramePr>
          <p:cNvPr id="4" name="Table 3">
            <a:extLst>
              <a:ext uri="{FF2B5EF4-FFF2-40B4-BE49-F238E27FC236}">
                <a16:creationId xmlns:a16="http://schemas.microsoft.com/office/drawing/2014/main" id="{17F54D36-96E9-68AD-8514-73522E7E21AF}"/>
              </a:ext>
            </a:extLst>
          </p:cNvPr>
          <p:cNvGraphicFramePr>
            <a:graphicFrameLocks noGrp="1"/>
          </p:cNvGraphicFramePr>
          <p:nvPr>
            <p:extLst>
              <p:ext uri="{D42A27DB-BD31-4B8C-83A1-F6EECF244321}">
                <p14:modId xmlns:p14="http://schemas.microsoft.com/office/powerpoint/2010/main" val="137536758"/>
              </p:ext>
            </p:extLst>
          </p:nvPr>
        </p:nvGraphicFramePr>
        <p:xfrm>
          <a:off x="10401300" y="9172575"/>
          <a:ext cx="6198012" cy="1097280"/>
        </p:xfrm>
        <a:graphic>
          <a:graphicData uri="http://schemas.openxmlformats.org/drawingml/2006/table">
            <a:tbl>
              <a:tblPr firstRow="1" bandRow="1">
                <a:tableStyleId>{5940675A-B579-460E-94D1-54222C63F5DA}</a:tableStyleId>
              </a:tblPr>
              <a:tblGrid>
                <a:gridCol w="6198012">
                  <a:extLst>
                    <a:ext uri="{9D8B030D-6E8A-4147-A177-3AD203B41FA5}">
                      <a16:colId xmlns:a16="http://schemas.microsoft.com/office/drawing/2014/main" val="2316721565"/>
                    </a:ext>
                  </a:extLst>
                </a:gridCol>
              </a:tblGrid>
              <a:tr h="291367">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291367">
                <a:tc>
                  <a:txBody>
                    <a:bodyPr/>
                    <a:lstStyle/>
                    <a:p>
                      <a:r>
                        <a:rPr lang="en-GB">
                          <a:latin typeface="Century Gothic"/>
                        </a:rPr>
                        <a:t>POINTS AWARDED FOR THIS SECTION:</a:t>
                      </a:r>
                    </a:p>
                  </a:txBody>
                  <a:tcPr/>
                </a:tc>
                <a:extLst>
                  <a:ext uri="{0D108BD9-81ED-4DB2-BD59-A6C34878D82A}">
                    <a16:rowId xmlns:a16="http://schemas.microsoft.com/office/drawing/2014/main" val="1451636783"/>
                  </a:ext>
                </a:extLst>
              </a:tr>
              <a:tr h="291367">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1AE352C5-5EDA-28E0-ED57-7AD6245F77BD}"/>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526975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2998521" cy="1354217"/>
          </a:xfrm>
          <a:prstGeom prst="rect">
            <a:avLst/>
          </a:prstGeom>
        </p:spPr>
        <p:txBody>
          <a:bodyPr wrap="square" lIns="0" tIns="0" rIns="0" bIns="0" rtlCol="0" anchor="t">
            <a:spAutoFit/>
          </a:bodyPr>
          <a:lstStyle/>
          <a:p>
            <a:pPr algn="just"/>
            <a:r>
              <a:rPr lang="en-US" sz="4400">
                <a:solidFill>
                  <a:srgbClr val="000000"/>
                </a:solidFill>
                <a:latin typeface="esu v2"/>
              </a:rPr>
              <a:t>Section 7 – </a:t>
            </a:r>
            <a:r>
              <a:rPr lang="en-US" sz="4400" err="1">
                <a:solidFill>
                  <a:srgbClr val="000000"/>
                </a:solidFill>
                <a:latin typeface="esu v2"/>
              </a:rPr>
              <a:t>Organisation</a:t>
            </a:r>
            <a:r>
              <a:rPr lang="en-US" sz="4400">
                <a:solidFill>
                  <a:srgbClr val="000000"/>
                </a:solidFill>
                <a:latin typeface="esu v2"/>
              </a:rPr>
              <a:t> criteria (Split across three slides)</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3686046210"/>
              </p:ext>
            </p:extLst>
          </p:nvPr>
        </p:nvGraphicFramePr>
        <p:xfrm>
          <a:off x="2557462" y="1928812"/>
          <a:ext cx="14479393" cy="5362742"/>
        </p:xfrm>
        <a:graphic>
          <a:graphicData uri="http://schemas.openxmlformats.org/drawingml/2006/table">
            <a:tbl>
              <a:tblPr firstRow="1" firstCol="1" bandRow="1">
                <a:tableStyleId>{5C22544A-7EE6-4342-B048-85BDC9FD1C3A}</a:tableStyleId>
              </a:tblPr>
              <a:tblGrid>
                <a:gridCol w="1620643">
                  <a:extLst>
                    <a:ext uri="{9D8B030D-6E8A-4147-A177-3AD203B41FA5}">
                      <a16:colId xmlns:a16="http://schemas.microsoft.com/office/drawing/2014/main" val="3707378845"/>
                    </a:ext>
                  </a:extLst>
                </a:gridCol>
                <a:gridCol w="10772775">
                  <a:extLst>
                    <a:ext uri="{9D8B030D-6E8A-4147-A177-3AD203B41FA5}">
                      <a16:colId xmlns:a16="http://schemas.microsoft.com/office/drawing/2014/main" val="263185249"/>
                    </a:ext>
                  </a:extLst>
                </a:gridCol>
                <a:gridCol w="2085975">
                  <a:extLst>
                    <a:ext uri="{9D8B030D-6E8A-4147-A177-3AD203B41FA5}">
                      <a16:colId xmlns:a16="http://schemas.microsoft.com/office/drawing/2014/main" val="94007915"/>
                    </a:ext>
                  </a:extLst>
                </a:gridCol>
              </a:tblGrid>
              <a:tr h="513309">
                <a:tc gridSpan="3">
                  <a:txBody>
                    <a:bodyPr/>
                    <a:lstStyle/>
                    <a:p>
                      <a:pPr algn="ctr"/>
                      <a:r>
                        <a:rPr lang="en-GB" sz="2800" b="1" dirty="0">
                          <a:solidFill>
                            <a:srgbClr val="000000"/>
                          </a:solidFill>
                          <a:effectLst/>
                          <a:latin typeface="Century Gothic"/>
                        </a:rPr>
                        <a:t>ORGANISATION CRITERIA (Bronze Section)</a:t>
                      </a:r>
                      <a:endParaRPr lang="en-GB" sz="2800" dirty="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513309">
                <a:tc>
                  <a:txBody>
                    <a:bodyPr/>
                    <a:lstStyle/>
                    <a:p>
                      <a:pPr algn="ctr"/>
                      <a:r>
                        <a:rPr lang="en-GB" sz="2000" b="1" dirty="0">
                          <a:solidFill>
                            <a:schemeClr val="tx1"/>
                          </a:solidFill>
                          <a:effectLst/>
                          <a:latin typeface="Century Gothic"/>
                        </a:rPr>
                        <a:t>STANDARD</a:t>
                      </a:r>
                      <a:endParaRPr lang="en-GB" sz="2000" dirty="0">
                        <a:solidFill>
                          <a:schemeClr val="tx1"/>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898291">
                <a:tc rowSpan="4">
                  <a:txBody>
                    <a:bodyPr/>
                    <a:lstStyle/>
                    <a:p>
                      <a:pPr marL="0" algn="ctr" defTabSz="914400" rtl="0" eaLnBrk="1" latinLnBrk="0" hangingPunct="1">
                        <a:buNone/>
                      </a:pPr>
                      <a:r>
                        <a:rPr lang="en-US" sz="2400" b="1" kern="1200" dirty="0">
                          <a:solidFill>
                            <a:schemeClr val="tx1"/>
                          </a:solidFill>
                          <a:effectLst/>
                          <a:latin typeface="Century Gothic"/>
                          <a:ea typeface="+mn-ea"/>
                          <a:cs typeface="+mn-cs"/>
                        </a:rPr>
                        <a:t>Bronze</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16D00"/>
                    </a:solidFill>
                  </a:tcPr>
                </a:tc>
                <a:tc>
                  <a:txBody>
                    <a:bodyPr/>
                    <a:lstStyle/>
                    <a:p>
                      <a:pPr algn="l"/>
                      <a:r>
                        <a:rPr lang="en-GB" sz="2000" dirty="0">
                          <a:effectLst/>
                          <a:latin typeface="Century Gothic"/>
                          <a:ea typeface="Times New Roman" panose="02020603050405020304" pitchFamily="18" charset="0"/>
                          <a:cs typeface="Times New Roman"/>
                          <a:hlinkClick r:id="rId5"/>
                        </a:rPr>
                        <a:t>www.essexstudent.com</a:t>
                      </a:r>
                      <a:r>
                        <a:rPr lang="en-GB" sz="2000" dirty="0">
                          <a:solidFill>
                            <a:srgbClr val="000000"/>
                          </a:solidFill>
                          <a:effectLst/>
                          <a:latin typeface="Century Gothic"/>
                          <a:ea typeface="Times New Roman" panose="02020603050405020304" pitchFamily="18" charset="0"/>
                          <a:cs typeface="Times New Roman"/>
                        </a:rPr>
                        <a:t> club page up to date (blurb, training times, contact information, committee photos, recent honours updated).</a:t>
                      </a:r>
                      <a:endParaRPr lang="en-GB" sz="2000" dirty="0">
                        <a:effectLst/>
                        <a:latin typeface="Century Gothic"/>
                        <a:cs typeface="Times New Roman"/>
                      </a:endParaRPr>
                    </a:p>
                    <a:p>
                      <a:pPr algn="l"/>
                      <a:endParaRPr lang="en-GB" sz="200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1219110">
                <a:tc vMerge="1">
                  <a:txBody>
                    <a:bodyPr/>
                    <a:lstStyle/>
                    <a:p>
                      <a:endParaRPr lang="en-GB"/>
                    </a:p>
                  </a:txBody>
                  <a:tcPr/>
                </a:tc>
                <a:tc>
                  <a:txBody>
                    <a:bodyPr/>
                    <a:lstStyle/>
                    <a:p>
                      <a:pPr lvl="0" algn="l">
                        <a:buNone/>
                      </a:pPr>
                      <a:r>
                        <a:rPr lang="en-GB" sz="2000" b="0" i="0" u="none" strike="noStrike" noProof="0" dirty="0">
                          <a:effectLst/>
                          <a:latin typeface="Century Gothic"/>
                        </a:rPr>
                        <a:t>Committee Members to have attended all compulsory SU Committee training sessions held by the Essex Blades staff team at the start of the year, or to watch back/read the training videos/presentations and complete the Moodle quiz if you were unable to attend the session(s).</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r h="898291">
                <a:tc vMerge="1">
                  <a:txBody>
                    <a:bodyPr/>
                    <a:lstStyle/>
                    <a:p>
                      <a:endParaRPr lang="en-GB"/>
                    </a:p>
                  </a:txBody>
                  <a:tcPr/>
                </a:tc>
                <a:tc>
                  <a:txBody>
                    <a:bodyPr/>
                    <a:lstStyle/>
                    <a:p>
                      <a:pPr algn="l"/>
                      <a:r>
                        <a:rPr lang="en-GB" sz="2000" dirty="0">
                          <a:effectLst/>
                          <a:latin typeface="Century Gothic"/>
                        </a:rPr>
                        <a:t>Compliance with the Essex Blades Federation Code of Conduct and </a:t>
                      </a:r>
                      <a:r>
                        <a:rPr lang="en-GB" sz="2000" dirty="0" err="1">
                          <a:effectLst/>
                          <a:latin typeface="Century Gothic"/>
                        </a:rPr>
                        <a:t>Constituion</a:t>
                      </a:r>
                      <a:r>
                        <a:rPr lang="en-GB" sz="2000" dirty="0">
                          <a:effectLst/>
                          <a:latin typeface="Century Gothic"/>
                        </a:rPr>
                        <a:t>.</a:t>
                      </a:r>
                    </a:p>
                    <a:p>
                      <a:pPr algn="l"/>
                      <a:endParaRPr lang="en-GB" sz="200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3518529"/>
                  </a:ext>
                </a:extLst>
              </a:tr>
              <a:tr h="898291">
                <a:tc vMerge="1">
                  <a:txBody>
                    <a:bodyPr/>
                    <a:lstStyle/>
                    <a:p>
                      <a:pPr marL="0" algn="ctr" defTabSz="914400" rtl="0" eaLnBrk="1" latinLnBrk="0" hangingPunct="1">
                        <a:buNone/>
                      </a:pPr>
                      <a:endParaRPr lang="en-US" sz="2400" b="1" kern="1200">
                        <a:solidFill>
                          <a:schemeClr val="tx1"/>
                        </a:solidFill>
                        <a:effectLst/>
                        <a:latin typeface="Century Gothic"/>
                        <a:ea typeface="+mn-ea"/>
                        <a:cs typeface="+mn-cs"/>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16D00"/>
                    </a:solidFill>
                  </a:tcPr>
                </a:tc>
                <a:tc>
                  <a:txBody>
                    <a:bodyPr/>
                    <a:lstStyle/>
                    <a:p>
                      <a:pPr algn="l"/>
                      <a:r>
                        <a:rPr lang="en-US" sz="2000" dirty="0">
                          <a:effectLst/>
                          <a:latin typeface="Century Gothic"/>
                        </a:rPr>
                        <a:t>One club representative at all Essex Blades General Meetings.</a:t>
                      </a:r>
                    </a:p>
                    <a:p>
                      <a:pPr algn="l"/>
                      <a:endParaRPr lang="en-GB" sz="2000">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5694246"/>
                  </a:ext>
                </a:extLst>
              </a:tr>
            </a:tbl>
          </a:graphicData>
        </a:graphic>
      </p:graphicFrame>
      <p:sp>
        <p:nvSpPr>
          <p:cNvPr id="15" name="TextBox 14">
            <a:extLst>
              <a:ext uri="{FF2B5EF4-FFF2-40B4-BE49-F238E27FC236}">
                <a16:creationId xmlns:a16="http://schemas.microsoft.com/office/drawing/2014/main" id="{24B051D9-43ED-9E7F-5FA0-B3175D295E86}"/>
              </a:ext>
            </a:extLst>
          </p:cNvPr>
          <p:cNvSpPr txBox="1"/>
          <p:nvPr/>
        </p:nvSpPr>
        <p:spPr>
          <a:xfrm rot="16200000">
            <a:off x="-1160560" y="79378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694762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2998521" cy="1354217"/>
          </a:xfrm>
          <a:prstGeom prst="rect">
            <a:avLst/>
          </a:prstGeom>
        </p:spPr>
        <p:txBody>
          <a:bodyPr wrap="square" lIns="0" tIns="0" rIns="0" bIns="0" rtlCol="0" anchor="t">
            <a:spAutoFit/>
          </a:bodyPr>
          <a:lstStyle/>
          <a:p>
            <a:pPr algn="just"/>
            <a:r>
              <a:rPr lang="en-US" sz="4400">
                <a:solidFill>
                  <a:srgbClr val="000000"/>
                </a:solidFill>
                <a:latin typeface="esu v2"/>
              </a:rPr>
              <a:t>Section 7 – </a:t>
            </a:r>
            <a:r>
              <a:rPr lang="en-US" sz="4400" err="1">
                <a:solidFill>
                  <a:srgbClr val="000000"/>
                </a:solidFill>
                <a:latin typeface="esu v2"/>
              </a:rPr>
              <a:t>Organisation</a:t>
            </a:r>
            <a:r>
              <a:rPr lang="en-US" sz="4400">
                <a:solidFill>
                  <a:srgbClr val="000000"/>
                </a:solidFill>
                <a:latin typeface="esu v2"/>
              </a:rPr>
              <a:t> criteria (Split across three slides)</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2425553259"/>
              </p:ext>
            </p:extLst>
          </p:nvPr>
        </p:nvGraphicFramePr>
        <p:xfrm>
          <a:off x="2557462" y="1928812"/>
          <a:ext cx="13980594" cy="4633102"/>
        </p:xfrm>
        <a:graphic>
          <a:graphicData uri="http://schemas.openxmlformats.org/drawingml/2006/table">
            <a:tbl>
              <a:tblPr firstRow="1" firstCol="1" bandRow="1">
                <a:tableStyleId>{5C22544A-7EE6-4342-B048-85BDC9FD1C3A}</a:tableStyleId>
              </a:tblPr>
              <a:tblGrid>
                <a:gridCol w="1719116">
                  <a:extLst>
                    <a:ext uri="{9D8B030D-6E8A-4147-A177-3AD203B41FA5}">
                      <a16:colId xmlns:a16="http://schemas.microsoft.com/office/drawing/2014/main" val="3707378845"/>
                    </a:ext>
                  </a:extLst>
                </a:gridCol>
                <a:gridCol w="10353366">
                  <a:extLst>
                    <a:ext uri="{9D8B030D-6E8A-4147-A177-3AD203B41FA5}">
                      <a16:colId xmlns:a16="http://schemas.microsoft.com/office/drawing/2014/main" val="263185249"/>
                    </a:ext>
                  </a:extLst>
                </a:gridCol>
                <a:gridCol w="1908112">
                  <a:extLst>
                    <a:ext uri="{9D8B030D-6E8A-4147-A177-3AD203B41FA5}">
                      <a16:colId xmlns:a16="http://schemas.microsoft.com/office/drawing/2014/main" val="94007915"/>
                    </a:ext>
                  </a:extLst>
                </a:gridCol>
              </a:tblGrid>
              <a:tr h="513309">
                <a:tc gridSpan="3">
                  <a:txBody>
                    <a:bodyPr/>
                    <a:lstStyle/>
                    <a:p>
                      <a:pPr algn="ctr"/>
                      <a:r>
                        <a:rPr lang="en-GB" sz="2800" b="1">
                          <a:solidFill>
                            <a:srgbClr val="000000"/>
                          </a:solidFill>
                          <a:effectLst/>
                          <a:latin typeface="Century Gothic"/>
                        </a:rPr>
                        <a:t>ORGANISATION CRITERIA (Silver Section)</a:t>
                      </a:r>
                      <a:endParaRPr lang="en-GB" sz="280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91637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1" kern="1200">
                          <a:solidFill>
                            <a:schemeClr val="tx1"/>
                          </a:solidFill>
                          <a:effectLst/>
                          <a:latin typeface="Century Gothic" panose="020B0502020202020204" pitchFamily="34" charset="0"/>
                          <a:ea typeface="+mn-ea"/>
                          <a:cs typeface="+mn-cs"/>
                        </a:rPr>
                        <a:t>STANDARD</a:t>
                      </a:r>
                      <a:r>
                        <a:rPr lang="en-GB" sz="2400" b="1" kern="1200">
                          <a:solidFill>
                            <a:schemeClr val="tx1"/>
                          </a:solidFill>
                          <a:effectLst/>
                          <a:latin typeface="Century Gothic" panose="020B0502020202020204" pitchFamily="34" charset="0"/>
                          <a:ea typeface="+mn-ea"/>
                          <a:cs typeface="+mn-cs"/>
                        </a:rPr>
                        <a:t> </a:t>
                      </a:r>
                      <a:endParaRPr lang="en-GB" sz="2400">
                        <a:solidFill>
                          <a:schemeClr val="tx1"/>
                        </a:solidFill>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a:effectLst/>
                          <a:latin typeface="Century Gothic"/>
                        </a:rPr>
                        <a:t>Action required </a:t>
                      </a:r>
                      <a:endParaRPr lang="en-GB" sz="240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Completed (YES/NO)</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219110">
                <a:tc rowSpan="3">
                  <a:txBody>
                    <a:bodyPr/>
                    <a:lstStyle/>
                    <a:p>
                      <a:pPr algn="ctr"/>
                      <a:r>
                        <a:rPr lang="en-US" sz="2400">
                          <a:solidFill>
                            <a:schemeClr val="tx1"/>
                          </a:solidFill>
                          <a:latin typeface="Century Gothic" panose="020B0502020202020204" pitchFamily="34" charset="0"/>
                        </a:rPr>
                        <a:t>Silver</a:t>
                      </a:r>
                      <a:endParaRPr lang="en-GB">
                        <a:solidFill>
                          <a:schemeClr val="tx1"/>
                        </a:solidFill>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l"/>
                      <a:r>
                        <a:rPr lang="en-GB" sz="2400">
                          <a:effectLst/>
                          <a:latin typeface="Century Gothic"/>
                        </a:rPr>
                        <a:t>Club funds maintained (not in deficit) at a healthy balance throughout the year. </a:t>
                      </a:r>
                      <a:endParaRPr lang="en-GB" sz="2400" strike="sngStrike">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r h="898291">
                <a:tc vMerge="1">
                  <a:txBody>
                    <a:bodyPr/>
                    <a:lstStyle/>
                    <a:p>
                      <a:endParaRPr lang="en-GB"/>
                    </a:p>
                  </a:txBody>
                  <a:tcPr/>
                </a:tc>
                <a:tc>
                  <a:txBody>
                    <a:bodyPr/>
                    <a:lstStyle/>
                    <a:p>
                      <a:pPr algn="l"/>
                      <a:r>
                        <a:rPr lang="en-GB" sz="2400">
                          <a:effectLst/>
                          <a:latin typeface="Century Gothic"/>
                        </a:rPr>
                        <a:t>Club not found guilty of any disciplinary offences.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3518529"/>
                  </a:ext>
                </a:extLst>
              </a:tr>
              <a:tr h="898291">
                <a:tc vMerge="1">
                  <a:txBody>
                    <a:bodyPr/>
                    <a:lstStyle/>
                    <a:p>
                      <a:pPr algn="ctr"/>
                      <a:endParaRPr lang="en-GB" sz="2400">
                        <a:solidFill>
                          <a:srgbClr val="000000"/>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i="0" u="none" strike="noStrike" noProof="0">
                          <a:solidFill>
                            <a:schemeClr val="tx1"/>
                          </a:solidFill>
                          <a:effectLst/>
                          <a:latin typeface="Century Gothic"/>
                        </a:rPr>
                        <a:t>At least two club representatives at all Essex Blades General Meetings.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2836547"/>
                  </a:ext>
                </a:extLst>
              </a:tr>
            </a:tbl>
          </a:graphicData>
        </a:graphic>
      </p:graphicFrame>
      <p:sp>
        <p:nvSpPr>
          <p:cNvPr id="15" name="TextBox 14">
            <a:extLst>
              <a:ext uri="{FF2B5EF4-FFF2-40B4-BE49-F238E27FC236}">
                <a16:creationId xmlns:a16="http://schemas.microsoft.com/office/drawing/2014/main" id="{7917930F-1365-64C8-2846-E2AF1DE6D290}"/>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859208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2998521" cy="1354217"/>
          </a:xfrm>
          <a:prstGeom prst="rect">
            <a:avLst/>
          </a:prstGeom>
        </p:spPr>
        <p:txBody>
          <a:bodyPr wrap="square" lIns="0" tIns="0" rIns="0" bIns="0" rtlCol="0" anchor="t">
            <a:spAutoFit/>
          </a:bodyPr>
          <a:lstStyle/>
          <a:p>
            <a:pPr algn="just"/>
            <a:r>
              <a:rPr lang="en-US" sz="4400">
                <a:solidFill>
                  <a:srgbClr val="000000"/>
                </a:solidFill>
                <a:latin typeface="esu v2"/>
              </a:rPr>
              <a:t>Section 7 – </a:t>
            </a:r>
            <a:r>
              <a:rPr lang="en-US" sz="4400" err="1">
                <a:solidFill>
                  <a:srgbClr val="000000"/>
                </a:solidFill>
                <a:latin typeface="esu v2"/>
              </a:rPr>
              <a:t>Organisation</a:t>
            </a:r>
            <a:r>
              <a:rPr lang="en-US" sz="4400">
                <a:solidFill>
                  <a:srgbClr val="000000"/>
                </a:solidFill>
                <a:latin typeface="esu v2"/>
              </a:rPr>
              <a:t> criteria (Split across three slides)</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4"/>
            <a:stretch>
              <a:fillRect/>
            </a:stretch>
          </a:blipFill>
        </p:spPr>
        <p:txBody>
          <a:bodyPr/>
          <a:lstStyle/>
          <a:p>
            <a:endParaRPr lang="en-GB"/>
          </a:p>
        </p:txBody>
      </p:sp>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2364084271"/>
              </p:ext>
            </p:extLst>
          </p:nvPr>
        </p:nvGraphicFramePr>
        <p:xfrm>
          <a:off x="2405592" y="1867674"/>
          <a:ext cx="14152082" cy="5626186"/>
        </p:xfrm>
        <a:graphic>
          <a:graphicData uri="http://schemas.openxmlformats.org/drawingml/2006/table">
            <a:tbl>
              <a:tblPr firstRow="1" firstCol="1" bandRow="1">
                <a:tableStyleId>{5C22544A-7EE6-4342-B048-85BDC9FD1C3A}</a:tableStyleId>
              </a:tblPr>
              <a:tblGrid>
                <a:gridCol w="1566698">
                  <a:extLst>
                    <a:ext uri="{9D8B030D-6E8A-4147-A177-3AD203B41FA5}">
                      <a16:colId xmlns:a16="http://schemas.microsoft.com/office/drawing/2014/main" val="3707378845"/>
                    </a:ext>
                  </a:extLst>
                </a:gridCol>
                <a:gridCol w="10717255">
                  <a:extLst>
                    <a:ext uri="{9D8B030D-6E8A-4147-A177-3AD203B41FA5}">
                      <a16:colId xmlns:a16="http://schemas.microsoft.com/office/drawing/2014/main" val="263185249"/>
                    </a:ext>
                  </a:extLst>
                </a:gridCol>
                <a:gridCol w="1868129">
                  <a:extLst>
                    <a:ext uri="{9D8B030D-6E8A-4147-A177-3AD203B41FA5}">
                      <a16:colId xmlns:a16="http://schemas.microsoft.com/office/drawing/2014/main" val="94007915"/>
                    </a:ext>
                  </a:extLst>
                </a:gridCol>
              </a:tblGrid>
              <a:tr h="513309">
                <a:tc gridSpan="3">
                  <a:txBody>
                    <a:bodyPr/>
                    <a:lstStyle/>
                    <a:p>
                      <a:pPr algn="ctr"/>
                      <a:r>
                        <a:rPr lang="en-GB" sz="2800" b="1">
                          <a:solidFill>
                            <a:srgbClr val="000000"/>
                          </a:solidFill>
                          <a:effectLst/>
                          <a:latin typeface="Century Gothic"/>
                        </a:rPr>
                        <a:t>ORGANISATION CRITERIA (Gold Section)</a:t>
                      </a:r>
                      <a:endParaRPr lang="en-GB" sz="280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916370">
                <a:tc>
                  <a:txBody>
                    <a:bodyPr/>
                    <a:lstStyle/>
                    <a:p>
                      <a:pPr algn="ctr"/>
                      <a:r>
                        <a:rPr lang="en-GB" sz="2000" b="1" kern="1200">
                          <a:solidFill>
                            <a:schemeClr val="tx1"/>
                          </a:solidFill>
                          <a:effectLst/>
                          <a:latin typeface="Century Gothic"/>
                          <a:ea typeface="+mn-ea"/>
                          <a:cs typeface="+mn-cs"/>
                        </a:rPr>
                        <a:t>STANDARD</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Action required </a:t>
                      </a:r>
                      <a:endParaRPr lang="en-GB" sz="240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Completed (YES/NO)</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448456">
                <a:tc rowSpan="3">
                  <a:txBody>
                    <a:bodyPr/>
                    <a:lstStyle/>
                    <a:p>
                      <a:pPr algn="ctr"/>
                      <a:r>
                        <a:rPr lang="en-GB" sz="2400">
                          <a:solidFill>
                            <a:srgbClr val="000000"/>
                          </a:solidFill>
                          <a:effectLst/>
                          <a:latin typeface="Century Gothic"/>
                        </a:rPr>
                        <a:t>Gold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2400" b="0" i="0" u="none" strike="noStrike" noProof="0">
                          <a:solidFill>
                            <a:schemeClr val="tx1"/>
                          </a:solidFill>
                          <a:effectLst/>
                          <a:latin typeface="Century Gothic"/>
                        </a:rPr>
                        <a:t>Club events uploaded to Essex Students' what’s on page - </a:t>
                      </a:r>
                      <a:r>
                        <a:rPr lang="en-GB" sz="2400">
                          <a:latin typeface="Century Gothic"/>
                          <a:hlinkClick r:id="rId5"/>
                        </a:rPr>
                        <a:t>What's On in Colchester</a:t>
                      </a:r>
                      <a:endParaRPr lang="en-US" sz="2400" b="0">
                        <a:solidFill>
                          <a:schemeClr val="tx1"/>
                        </a:solidFill>
                        <a:latin typeface="Century Gothic"/>
                      </a:endParaRPr>
                    </a:p>
                    <a:p>
                      <a:pPr lvl="0" algn="l">
                        <a:buNone/>
                      </a:pPr>
                      <a:endParaRPr lang="en-GB" sz="2400" b="0" i="0" u="none" strike="noStrike" noProof="0">
                        <a:solidFill>
                          <a:schemeClr val="tx1"/>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898291">
                <a:tc vMerge="1">
                  <a:txBody>
                    <a:bodyPr/>
                    <a:lstStyle/>
                    <a:p>
                      <a:endParaRPr lang="en-GB"/>
                    </a:p>
                  </a:txBody>
                  <a:tcPr/>
                </a:tc>
                <a:tc>
                  <a:txBody>
                    <a:bodyPr/>
                    <a:lstStyle/>
                    <a:p>
                      <a:pPr algn="l"/>
                      <a:r>
                        <a:rPr lang="en-US" sz="2400">
                          <a:latin typeface="Century Gothic"/>
                        </a:rPr>
                        <a:t>Before core elections, the current committee must run a briefing session explaining all 4 available roles and their responsibilities open for nomination for the sports club. The club should also post on social media stories to announce that elections are coming.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898291">
                <a:tc vMerge="1">
                  <a:txBody>
                    <a:bodyPr/>
                    <a:lstStyle/>
                    <a:p>
                      <a:pPr algn="ctr"/>
                      <a:endParaRPr lang="en-GB" sz="2400">
                        <a:solidFill>
                          <a:srgbClr val="000000"/>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a:txBody>
                    <a:bodyPr/>
                    <a:lstStyle/>
                    <a:p>
                      <a:pPr algn="l"/>
                      <a:r>
                        <a:rPr lang="en-US" sz="2400">
                          <a:solidFill>
                            <a:srgbClr val="000000"/>
                          </a:solidFill>
                          <a:effectLst/>
                          <a:latin typeface="Century Gothic"/>
                          <a:cs typeface="Times New Roman"/>
                        </a:rPr>
                        <a:t>Training Register completion throughout the year; please attach Excel link on the last slide. </a:t>
                      </a:r>
                    </a:p>
                    <a:p>
                      <a:pPr algn="l"/>
                      <a:endParaRPr lang="en-GB" sz="2400">
                        <a:solidFill>
                          <a:srgbClr val="000000"/>
                        </a:solidFill>
                        <a:effectLst/>
                        <a:latin typeface="Century Gothic" panose="020B050202020202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3224794"/>
                  </a:ext>
                </a:extLst>
              </a:tr>
            </a:tbl>
          </a:graphicData>
        </a:graphic>
      </p:graphicFrame>
      <p:graphicFrame>
        <p:nvGraphicFramePr>
          <p:cNvPr id="23" name="Table 22">
            <a:extLst>
              <a:ext uri="{FF2B5EF4-FFF2-40B4-BE49-F238E27FC236}">
                <a16:creationId xmlns:a16="http://schemas.microsoft.com/office/drawing/2014/main" id="{90B7439C-E2B4-F67B-599A-AB246F9A30D4}"/>
              </a:ext>
            </a:extLst>
          </p:cNvPr>
          <p:cNvGraphicFramePr>
            <a:graphicFrameLocks noGrp="1"/>
          </p:cNvGraphicFramePr>
          <p:nvPr>
            <p:extLst>
              <p:ext uri="{D42A27DB-BD31-4B8C-83A1-F6EECF244321}">
                <p14:modId xmlns:p14="http://schemas.microsoft.com/office/powerpoint/2010/main" val="1399521109"/>
              </p:ext>
            </p:extLst>
          </p:nvPr>
        </p:nvGraphicFramePr>
        <p:xfrm>
          <a:off x="9814034" y="8769569"/>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1F801C91-119E-FEBE-CFD8-863DAB941ADA}"/>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238706453"/>
      </p:ext>
    </p:extLst>
  </p:cSld>
  <p:clrMapOvr>
    <a:masterClrMapping/>
  </p:clrMapOvr>
  <p:extLst>
    <p:ext uri="{6950BFC3-D8DA-4A85-94F7-54DA5524770B}">
      <p188:commentRel xmlns:p188="http://schemas.microsoft.com/office/powerpoint/2018/8/main" r:id="rId3"/>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93630"/>
          </a:xfrm>
          <a:prstGeom prst="rect">
            <a:avLst/>
          </a:prstGeom>
        </p:spPr>
        <p:txBody>
          <a:bodyPr wrap="square" lIns="0" tIns="0" rIns="0" bIns="0" rtlCol="0" anchor="t">
            <a:spAutoFit/>
          </a:bodyPr>
          <a:lstStyle/>
          <a:p>
            <a:pPr algn="just"/>
            <a:r>
              <a:rPr lang="en-US" sz="4400">
                <a:solidFill>
                  <a:srgbClr val="000000"/>
                </a:solidFill>
                <a:latin typeface="esu v2"/>
              </a:rPr>
              <a:t>Section 8 – Engagement criteria (Split across three slides – bronze section)</a:t>
            </a:r>
            <a:endParaRPr lang="en-US">
              <a:ea typeface="Calibri"/>
              <a:cs typeface="Calibri"/>
            </a:endParaRP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3687296355"/>
              </p:ext>
            </p:extLst>
          </p:nvPr>
        </p:nvGraphicFramePr>
        <p:xfrm>
          <a:off x="2560279" y="2504198"/>
          <a:ext cx="13980592" cy="7086380"/>
        </p:xfrm>
        <a:graphic>
          <a:graphicData uri="http://schemas.openxmlformats.org/drawingml/2006/table">
            <a:tbl>
              <a:tblPr firstRow="1" firstCol="1" bandRow="1">
                <a:tableStyleId>{5C22544A-7EE6-4342-B048-85BDC9FD1C3A}</a:tableStyleId>
              </a:tblPr>
              <a:tblGrid>
                <a:gridCol w="1566697">
                  <a:extLst>
                    <a:ext uri="{9D8B030D-6E8A-4147-A177-3AD203B41FA5}">
                      <a16:colId xmlns:a16="http://schemas.microsoft.com/office/drawing/2014/main" val="3707378845"/>
                    </a:ext>
                  </a:extLst>
                </a:gridCol>
                <a:gridCol w="8158655">
                  <a:extLst>
                    <a:ext uri="{9D8B030D-6E8A-4147-A177-3AD203B41FA5}">
                      <a16:colId xmlns:a16="http://schemas.microsoft.com/office/drawing/2014/main" val="263185249"/>
                    </a:ext>
                  </a:extLst>
                </a:gridCol>
                <a:gridCol w="4255240">
                  <a:extLst>
                    <a:ext uri="{9D8B030D-6E8A-4147-A177-3AD203B41FA5}">
                      <a16:colId xmlns:a16="http://schemas.microsoft.com/office/drawing/2014/main" val="94007915"/>
                    </a:ext>
                  </a:extLst>
                </a:gridCol>
              </a:tblGrid>
              <a:tr h="784184">
                <a:tc gridSpan="3">
                  <a:txBody>
                    <a:bodyPr/>
                    <a:lstStyle/>
                    <a:p>
                      <a:pPr algn="ctr"/>
                      <a:r>
                        <a:rPr lang="en-GB" sz="2800" b="1" dirty="0">
                          <a:solidFill>
                            <a:srgbClr val="000000"/>
                          </a:solidFill>
                          <a:effectLst/>
                          <a:latin typeface="Century Gothic"/>
                        </a:rPr>
                        <a:t>ENGAGEMENT CRITERIA (Bronze Section)</a:t>
                      </a:r>
                      <a:endParaRPr lang="en-GB" sz="2800" dirty="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1025475">
                <a:tc>
                  <a:txBody>
                    <a:bodyPr/>
                    <a:lstStyle/>
                    <a:p>
                      <a:pPr algn="ctr"/>
                      <a:r>
                        <a:rPr lang="en-GB" sz="1200" b="1" dirty="0">
                          <a:effectLst/>
                          <a:latin typeface="Century Gothic"/>
                        </a:rPr>
                        <a:t>Standard</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Action required </a:t>
                      </a:r>
                      <a:endParaRPr lang="en-GB" sz="2400" dirty="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dirty="0">
                          <a:effectLst/>
                          <a:latin typeface="Century Gothic"/>
                        </a:rPr>
                        <a:t>Completed (YES/NO), please provide information</a:t>
                      </a:r>
                      <a:endParaRPr lang="en-GB" sz="2400"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568369">
                <a:tc rowSpan="9">
                  <a:txBody>
                    <a:bodyPr/>
                    <a:lstStyle/>
                    <a:p>
                      <a:pPr algn="ctr"/>
                      <a:r>
                        <a:rPr lang="en-GB" sz="2400" dirty="0">
                          <a:solidFill>
                            <a:srgbClr val="000000"/>
                          </a:solidFill>
                          <a:effectLst/>
                          <a:latin typeface="Century Gothic"/>
                        </a:rPr>
                        <a:t>Bronze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6D00"/>
                    </a:solidFill>
                  </a:tcPr>
                </a:tc>
                <a:tc>
                  <a:txBody>
                    <a:bodyPr/>
                    <a:lstStyle/>
                    <a:p>
                      <a:pPr lvl="0" algn="l">
                        <a:buNone/>
                      </a:pPr>
                      <a:r>
                        <a:rPr lang="en-GB" sz="2400" b="0" i="0" u="none" strike="noStrike" noProof="0" dirty="0">
                          <a:solidFill>
                            <a:schemeClr val="tx1"/>
                          </a:solidFill>
                          <a:effectLst/>
                          <a:latin typeface="Century Gothic"/>
                        </a:rPr>
                        <a:t>Have an active social media account (posted at least 1 post and 1 story every three weeks). </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965152">
                <a:tc vMerge="1">
                  <a:txBody>
                    <a:bodyPr/>
                    <a:lstStyle/>
                    <a:p>
                      <a:endParaRPr lang="en-GB"/>
                    </a:p>
                  </a:txBody>
                  <a:tcPr/>
                </a:tc>
                <a:tc>
                  <a:txBody>
                    <a:bodyPr/>
                    <a:lstStyle/>
                    <a:p>
                      <a:pPr lvl="0" algn="l">
                        <a:buNone/>
                      </a:pPr>
                      <a:r>
                        <a:rPr lang="en-GB" sz="2400" b="0" i="0" u="none" strike="noStrike" noProof="0" dirty="0">
                          <a:solidFill>
                            <a:schemeClr val="dk1"/>
                          </a:solidFill>
                          <a:effectLst/>
                          <a:latin typeface="Century Gothic"/>
                        </a:rPr>
                        <a:t>Supported and attended another club’s or team’s match/competition/showcase event/performance in person</a:t>
                      </a:r>
                      <a:r>
                        <a:rPr lang="en-GB" sz="2400" b="0" i="0" u="none" strike="noStrike" noProof="0" dirty="0">
                          <a:solidFill>
                            <a:srgbClr val="000000"/>
                          </a:solidFill>
                          <a:effectLst/>
                          <a:latin typeface="Calibri"/>
                        </a:rPr>
                        <a:t>. </a:t>
                      </a:r>
                      <a:r>
                        <a:rPr lang="en-GB" sz="2400" dirty="0">
                          <a:solidFill>
                            <a:srgbClr val="000000"/>
                          </a:solidFill>
                          <a:effectLst/>
                          <a:latin typeface="Century Gothic"/>
                          <a:cs typeface="Times New Roman"/>
                        </a:rPr>
                        <a:t> </a:t>
                      </a:r>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965152">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Century Gothic"/>
                        </a:rPr>
                        <a:t>Host a stall at Freshers’ Fair.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3315918"/>
                  </a:ext>
                </a:extLst>
              </a:tr>
              <a:tr h="221181">
                <a:tc vMerge="1">
                  <a:txBody>
                    <a:bodyPr/>
                    <a:lstStyle/>
                    <a:p>
                      <a:endParaRPr lang="en-GB"/>
                    </a:p>
                  </a:txBody>
                  <a:tcPr/>
                </a:tc>
                <a:tc rowSpan="6">
                  <a:txBody>
                    <a:bodyPr/>
                    <a:lstStyle/>
                    <a:p>
                      <a:pPr algn="l"/>
                      <a:r>
                        <a:rPr lang="en-GB" sz="2400" dirty="0">
                          <a:effectLst/>
                          <a:latin typeface="Century Gothic"/>
                        </a:rPr>
                        <a:t>Hosted at least 1 activity/social per month during term time.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US" dirty="0">
                          <a:effectLst/>
                          <a:latin typeface="Century Gothic"/>
                        </a:rPr>
                        <a:t>1. October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2. November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1916967"/>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3. December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1816672"/>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4. January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7873485"/>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5. February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2143727"/>
                  </a:ext>
                </a:extLst>
              </a:tr>
              <a:tr h="221181">
                <a:tc vMerge="1">
                  <a:txBody>
                    <a:bodyPr/>
                    <a:lstStyle/>
                    <a:p>
                      <a:endParaRPr lang="en-GB"/>
                    </a:p>
                  </a:txBody>
                  <a:tcPr/>
                </a:tc>
                <a:tc vMerge="1">
                  <a:txBody>
                    <a:bodyPr/>
                    <a:lstStyle/>
                    <a:p>
                      <a:endParaRPr lang="en-GB"/>
                    </a:p>
                  </a:txBody>
                  <a:tcPr/>
                </a:tc>
                <a:tc>
                  <a:txBody>
                    <a:bodyPr/>
                    <a:lstStyle/>
                    <a:p>
                      <a:pPr algn="l"/>
                      <a:r>
                        <a:rPr lang="en-US" dirty="0">
                          <a:effectLst/>
                          <a:latin typeface="Century Gothic"/>
                        </a:rPr>
                        <a:t>6. March - </a:t>
                      </a:r>
                      <a:endParaRPr lang="en-GB" dirty="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9929137"/>
                  </a:ext>
                </a:extLst>
              </a:tr>
            </a:tbl>
          </a:graphicData>
        </a:graphic>
      </p:graphicFrame>
      <p:sp>
        <p:nvSpPr>
          <p:cNvPr id="15" name="TextBox 14">
            <a:extLst>
              <a:ext uri="{FF2B5EF4-FFF2-40B4-BE49-F238E27FC236}">
                <a16:creationId xmlns:a16="http://schemas.microsoft.com/office/drawing/2014/main" id="{62864013-A7AD-BD72-1866-949AF28ECBC4}"/>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079528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1974840" y="2797680"/>
            <a:ext cx="14802229" cy="6043770"/>
          </a:xfrm>
          <a:prstGeom prst="rect">
            <a:avLst/>
          </a:prstGeom>
          <a:solidFill>
            <a:schemeClr val="bg1"/>
          </a:solidFill>
        </p:spPr>
        <p:txBody>
          <a:bodyPr wrap="square" lIns="0" tIns="0" rIns="0" bIns="0" rtlCol="0" anchor="t">
            <a:spAutoFit/>
          </a:bodyPr>
          <a:lstStyle/>
          <a:p>
            <a:pPr marL="457200" algn="ctr">
              <a:buFont typeface="Arial"/>
              <a:buChar char="•"/>
            </a:pPr>
            <a:endParaRPr lang="en-US" sz="3600" b="1">
              <a:solidFill>
                <a:srgbClr val="000000"/>
              </a:solidFill>
              <a:latin typeface="Century Gothic" panose="020B0502020202020204" pitchFamily="34" charset="0"/>
            </a:endParaRPr>
          </a:p>
          <a:p>
            <a:pPr lvl="1" algn="ctr"/>
            <a:r>
              <a:rPr lang="en-US" sz="3000" dirty="0">
                <a:latin typeface="Century Gothic"/>
              </a:rPr>
              <a:t>The Club Standards Award </a:t>
            </a:r>
            <a:r>
              <a:rPr lang="en-US" sz="3000" dirty="0" err="1">
                <a:latin typeface="Century Gothic"/>
              </a:rPr>
              <a:t>recognises</a:t>
            </a:r>
            <a:r>
              <a:rPr lang="en-US" sz="3000" dirty="0">
                <a:latin typeface="Century Gothic"/>
              </a:rPr>
              <a:t> how effectively a Sports Club has been run over the past academic year. Clubs are presented with their award (bronze, silver, or gold) at the annual sports awards ceremony, and the corresponding badge will be displayed on their webpage. These awards highlight the committee’s hard work and provide a valuable addition to graduates’ CVs.</a:t>
            </a:r>
            <a:r>
              <a:rPr lang="en-US" sz="2800" dirty="0">
                <a:latin typeface="Century Gothic"/>
              </a:rPr>
              <a:t> </a:t>
            </a:r>
            <a:endParaRPr lang="en-US" sz="2800" dirty="0">
              <a:ea typeface="Calibri"/>
              <a:cs typeface="Calibri"/>
            </a:endParaRPr>
          </a:p>
          <a:p>
            <a:pPr marL="1123315" lvl="1" indent="-561340" algn="ctr">
              <a:lnSpc>
                <a:spcPts val="7284"/>
              </a:lnSpc>
              <a:buFont typeface="Arial"/>
              <a:buChar char="•"/>
            </a:pPr>
            <a:endParaRPr lang="en-US" sz="280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89712"/>
          </a:xfrm>
          <a:prstGeom prst="rect">
            <a:avLst/>
          </a:prstGeom>
        </p:spPr>
        <p:txBody>
          <a:bodyPr wrap="square" lIns="0" tIns="0" rIns="0" bIns="0" rtlCol="0" anchor="t">
            <a:spAutoFit/>
          </a:bodyPr>
          <a:lstStyle/>
          <a:p>
            <a:pPr algn="just">
              <a:lnSpc>
                <a:spcPts val="10860"/>
              </a:lnSpc>
            </a:pPr>
            <a:r>
              <a:rPr lang="en-US" sz="9050">
                <a:solidFill>
                  <a:srgbClr val="000000"/>
                </a:solidFill>
                <a:latin typeface="esu v2"/>
              </a:rPr>
              <a:t>What are standards?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sp>
        <p:nvSpPr>
          <p:cNvPr id="14" name="TextBox 15">
            <a:extLst>
              <a:ext uri="{FF2B5EF4-FFF2-40B4-BE49-F238E27FC236}">
                <a16:creationId xmlns:a16="http://schemas.microsoft.com/office/drawing/2014/main" id="{5724B0AA-B28B-F8D1-CBC0-709B5B3A5FEF}"/>
              </a:ext>
            </a:extLst>
          </p:cNvPr>
          <p:cNvSpPr txBox="1"/>
          <p:nvPr/>
        </p:nvSpPr>
        <p:spPr>
          <a:xfrm rot="-54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pic>
        <p:nvPicPr>
          <p:cNvPr id="3" name="Picture 2" descr="A yellow logo with a crown and a ribbon&#10;&#10;Description automatically generated">
            <a:extLst>
              <a:ext uri="{FF2B5EF4-FFF2-40B4-BE49-F238E27FC236}">
                <a16:creationId xmlns:a16="http://schemas.microsoft.com/office/drawing/2014/main" id="{2F91A44E-9BAF-BA41-8FD6-6F95B45143A9}"/>
              </a:ext>
            </a:extLst>
          </p:cNvPr>
          <p:cNvPicPr>
            <a:picLocks noChangeAspect="1"/>
          </p:cNvPicPr>
          <p:nvPr/>
        </p:nvPicPr>
        <p:blipFill>
          <a:blip r:embed="rId4"/>
          <a:stretch>
            <a:fillRect/>
          </a:stretch>
        </p:blipFill>
        <p:spPr>
          <a:xfrm>
            <a:off x="4864938" y="6536306"/>
            <a:ext cx="2886255" cy="2950953"/>
          </a:xfrm>
          <a:prstGeom prst="rect">
            <a:avLst/>
          </a:prstGeom>
        </p:spPr>
      </p:pic>
      <p:pic>
        <p:nvPicPr>
          <p:cNvPr id="13" name="Picture 12" descr="A logo for a club&#10;&#10;Description automatically generated">
            <a:extLst>
              <a:ext uri="{FF2B5EF4-FFF2-40B4-BE49-F238E27FC236}">
                <a16:creationId xmlns:a16="http://schemas.microsoft.com/office/drawing/2014/main" id="{2A8B132A-9F46-529B-675D-8EBEB92F4D44}"/>
              </a:ext>
            </a:extLst>
          </p:cNvPr>
          <p:cNvPicPr>
            <a:picLocks noChangeAspect="1"/>
          </p:cNvPicPr>
          <p:nvPr/>
        </p:nvPicPr>
        <p:blipFill>
          <a:blip r:embed="rId5"/>
          <a:stretch>
            <a:fillRect/>
          </a:stretch>
        </p:blipFill>
        <p:spPr>
          <a:xfrm>
            <a:off x="11701373" y="6536307"/>
            <a:ext cx="2821556" cy="2929386"/>
          </a:xfrm>
          <a:prstGeom prst="rect">
            <a:avLst/>
          </a:prstGeom>
        </p:spPr>
      </p:pic>
      <p:pic>
        <p:nvPicPr>
          <p:cNvPr id="15" name="Picture 14" descr="A logo for a club&#10;&#10;Description automatically generated">
            <a:extLst>
              <a:ext uri="{FF2B5EF4-FFF2-40B4-BE49-F238E27FC236}">
                <a16:creationId xmlns:a16="http://schemas.microsoft.com/office/drawing/2014/main" id="{1A8B1096-69F4-BF5B-3103-25D520351DC4}"/>
              </a:ext>
            </a:extLst>
          </p:cNvPr>
          <p:cNvPicPr>
            <a:picLocks noChangeAspect="1"/>
          </p:cNvPicPr>
          <p:nvPr/>
        </p:nvPicPr>
        <p:blipFill>
          <a:blip r:embed="rId6"/>
          <a:stretch>
            <a:fillRect/>
          </a:stretch>
        </p:blipFill>
        <p:spPr>
          <a:xfrm>
            <a:off x="8272372" y="6450043"/>
            <a:ext cx="2950952" cy="2994085"/>
          </a:xfrm>
          <a:prstGeom prst="rect">
            <a:avLst/>
          </a:prstGeom>
        </p:spPr>
      </p:pic>
      <p:pic>
        <p:nvPicPr>
          <p:cNvPr id="17" name="Picture 16" descr="A red shield with white text&#10;&#10;Description automatically generated">
            <a:extLst>
              <a:ext uri="{FF2B5EF4-FFF2-40B4-BE49-F238E27FC236}">
                <a16:creationId xmlns:a16="http://schemas.microsoft.com/office/drawing/2014/main" id="{67AC8223-8A3A-5B40-975F-4F599D9A825C}"/>
              </a:ext>
            </a:extLst>
          </p:cNvPr>
          <p:cNvPicPr>
            <a:picLocks noChangeAspect="1"/>
          </p:cNvPicPr>
          <p:nvPr/>
        </p:nvPicPr>
        <p:blipFill>
          <a:blip r:embed="rId7"/>
          <a:stretch>
            <a:fillRect/>
          </a:stretch>
        </p:blipFill>
        <p:spPr>
          <a:xfrm>
            <a:off x="16280472" y="258071"/>
            <a:ext cx="1912638" cy="1814334"/>
          </a:xfrm>
          <a:prstGeom prst="rect">
            <a:avLst/>
          </a:prstGeom>
        </p:spPr>
      </p:pic>
    </p:spTree>
    <p:extLst>
      <p:ext uri="{BB962C8B-B14F-4D97-AF65-F5344CB8AC3E}">
        <p14:creationId xmlns:p14="http://schemas.microsoft.com/office/powerpoint/2010/main" val="3370149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93630"/>
          </a:xfrm>
          <a:prstGeom prst="rect">
            <a:avLst/>
          </a:prstGeom>
        </p:spPr>
        <p:txBody>
          <a:bodyPr wrap="square" lIns="0" tIns="0" rIns="0" bIns="0" rtlCol="0" anchor="t">
            <a:spAutoFit/>
          </a:bodyPr>
          <a:lstStyle/>
          <a:p>
            <a:pPr algn="just"/>
            <a:r>
              <a:rPr lang="en-US" sz="4400">
                <a:solidFill>
                  <a:srgbClr val="000000"/>
                </a:solidFill>
                <a:latin typeface="esu v2"/>
              </a:rPr>
              <a:t>Section 8 – Engagement criteria (Split across three slides - SILVER section)</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3524446467"/>
              </p:ext>
            </p:extLst>
          </p:nvPr>
        </p:nvGraphicFramePr>
        <p:xfrm>
          <a:off x="2557462" y="2303243"/>
          <a:ext cx="13980592" cy="6168151"/>
        </p:xfrm>
        <a:graphic>
          <a:graphicData uri="http://schemas.openxmlformats.org/drawingml/2006/table">
            <a:tbl>
              <a:tblPr firstRow="1" firstCol="1" bandRow="1">
                <a:tableStyleId>{5C22544A-7EE6-4342-B048-85BDC9FD1C3A}</a:tableStyleId>
              </a:tblPr>
              <a:tblGrid>
                <a:gridCol w="1566697">
                  <a:extLst>
                    <a:ext uri="{9D8B030D-6E8A-4147-A177-3AD203B41FA5}">
                      <a16:colId xmlns:a16="http://schemas.microsoft.com/office/drawing/2014/main" val="3707378845"/>
                    </a:ext>
                  </a:extLst>
                </a:gridCol>
                <a:gridCol w="7124043">
                  <a:extLst>
                    <a:ext uri="{9D8B030D-6E8A-4147-A177-3AD203B41FA5}">
                      <a16:colId xmlns:a16="http://schemas.microsoft.com/office/drawing/2014/main" val="263185249"/>
                    </a:ext>
                  </a:extLst>
                </a:gridCol>
                <a:gridCol w="5289852">
                  <a:extLst>
                    <a:ext uri="{9D8B030D-6E8A-4147-A177-3AD203B41FA5}">
                      <a16:colId xmlns:a16="http://schemas.microsoft.com/office/drawing/2014/main" val="94007915"/>
                    </a:ext>
                  </a:extLst>
                </a:gridCol>
              </a:tblGrid>
              <a:tr h="784184">
                <a:tc gridSpan="3">
                  <a:txBody>
                    <a:bodyPr/>
                    <a:lstStyle/>
                    <a:p>
                      <a:pPr algn="ctr"/>
                      <a:r>
                        <a:rPr lang="en-GB" sz="2800" b="1">
                          <a:solidFill>
                            <a:srgbClr val="000000"/>
                          </a:solidFill>
                          <a:effectLst/>
                          <a:latin typeface="Century Gothic"/>
                        </a:rPr>
                        <a:t>ENGAGEMENT CRITERIA (Silver Section)</a:t>
                      </a:r>
                      <a:endParaRPr lang="en-GB" sz="280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1025475">
                <a:tc>
                  <a:txBody>
                    <a:bodyPr/>
                    <a:lstStyle/>
                    <a:p>
                      <a:pPr algn="ctr"/>
                      <a:r>
                        <a:rPr lang="en-GB" sz="1200" b="1">
                          <a:effectLst/>
                          <a:latin typeface="Century Gothic"/>
                        </a:rPr>
                        <a:t>Standard</a:t>
                      </a: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Action required </a:t>
                      </a:r>
                      <a:endParaRPr lang="en-GB" sz="2400">
                        <a:effectLst/>
                        <a:latin typeface="Century Gothic"/>
                      </a:endParaRPr>
                    </a:p>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Completed (YES/NO), please provide information</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1568369">
                <a:tc rowSpan="3">
                  <a:txBody>
                    <a:bodyPr/>
                    <a:lstStyle/>
                    <a:p>
                      <a:pPr algn="ctr"/>
                      <a:r>
                        <a:rPr lang="en-GB" sz="2400">
                          <a:solidFill>
                            <a:srgbClr val="000000"/>
                          </a:solidFill>
                          <a:effectLst/>
                          <a:latin typeface="Century Gothic"/>
                        </a:rPr>
                        <a:t>Silver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2400" b="0" i="0" u="none" strike="noStrike" noProof="0">
                          <a:solidFill>
                            <a:srgbClr val="000000"/>
                          </a:solidFill>
                          <a:effectLst/>
                          <a:latin typeface="Century Gothic"/>
                        </a:rPr>
                        <a:t>Have an active social media account – at least one post and story (on average) a fortnight. </a:t>
                      </a:r>
                      <a:endParaRPr lang="en-GB" sz="2400">
                        <a:effectLst/>
                        <a:latin typeface="Century Gothic"/>
                      </a:endParaRPr>
                    </a:p>
                    <a:p>
                      <a:pPr lvl="0" algn="l">
                        <a:buNone/>
                      </a:pPr>
                      <a:endParaRPr lang="en-GB" sz="2400" b="0" i="0" u="none" strike="noStrike" noProof="0">
                        <a:solidFill>
                          <a:schemeClr val="tx1"/>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965152">
                <a:tc vMerge="1">
                  <a:txBody>
                    <a:bodyPr/>
                    <a:lstStyle/>
                    <a:p>
                      <a:endParaRPr lang="en-GB"/>
                    </a:p>
                  </a:txBody>
                  <a:tcPr/>
                </a:tc>
                <a:tc>
                  <a:txBody>
                    <a:bodyPr/>
                    <a:lstStyle/>
                    <a:p>
                      <a:pPr algn="l"/>
                      <a:r>
                        <a:rPr lang="en-GB" sz="2400">
                          <a:solidFill>
                            <a:srgbClr val="000000"/>
                          </a:solidFill>
                          <a:effectLst/>
                          <a:latin typeface="Century Gothic"/>
                          <a:cs typeface="Times New Roman"/>
                        </a:rPr>
                        <a:t>Work on a project/event collaborating with another club/society or other student community. Provide evidence of which community and the event/activity.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9350156"/>
                  </a:ext>
                </a:extLst>
              </a:tr>
              <a:tr h="1327083">
                <a:tc vMerge="1">
                  <a:txBody>
                    <a:bodyPr/>
                    <a:lstStyle/>
                    <a:p>
                      <a:endParaRPr lang="en-GB"/>
                    </a:p>
                  </a:txBody>
                  <a:tcPr/>
                </a:tc>
                <a:tc>
                  <a:txBody>
                    <a:bodyPr/>
                    <a:lstStyle/>
                    <a:p>
                      <a:pPr algn="l"/>
                      <a:r>
                        <a:rPr lang="en-US" sz="2400" b="0" i="0" u="none" strike="noStrike" noProof="0">
                          <a:solidFill>
                            <a:srgbClr val="000000"/>
                          </a:solidFill>
                          <a:effectLst/>
                          <a:latin typeface="Century Gothic"/>
                        </a:rPr>
                        <a:t>Responded to the Blades staff teams’ communications in a timely manner. </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bl>
          </a:graphicData>
        </a:graphic>
      </p:graphicFrame>
      <p:sp>
        <p:nvSpPr>
          <p:cNvPr id="15" name="TextBox 14">
            <a:extLst>
              <a:ext uri="{FF2B5EF4-FFF2-40B4-BE49-F238E27FC236}">
                <a16:creationId xmlns:a16="http://schemas.microsoft.com/office/drawing/2014/main" id="{545D1165-EE98-6F86-45F0-4F581162451D}"/>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142056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93630"/>
          </a:xfrm>
          <a:prstGeom prst="rect">
            <a:avLst/>
          </a:prstGeom>
        </p:spPr>
        <p:txBody>
          <a:bodyPr wrap="square" lIns="0" tIns="0" rIns="0" bIns="0" rtlCol="0" anchor="t">
            <a:spAutoFit/>
          </a:bodyPr>
          <a:lstStyle/>
          <a:p>
            <a:pPr algn="just"/>
            <a:r>
              <a:rPr lang="en-US" sz="4400">
                <a:solidFill>
                  <a:srgbClr val="000000"/>
                </a:solidFill>
                <a:latin typeface="esu v2"/>
              </a:rPr>
              <a:t>Section 8 – Engagement criteria (Split across three slides – GOLD SECTION)</a:t>
            </a:r>
            <a:endParaRPr lang="en-US"/>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375362" y="266566"/>
            <a:ext cx="1912638" cy="1814334"/>
          </a:xfrm>
          <a:prstGeom prst="rect">
            <a:avLst/>
          </a:prstGeom>
        </p:spPr>
      </p:pic>
      <p:graphicFrame>
        <p:nvGraphicFramePr>
          <p:cNvPr id="4" name="Table 3">
            <a:extLst>
              <a:ext uri="{FF2B5EF4-FFF2-40B4-BE49-F238E27FC236}">
                <a16:creationId xmlns:a16="http://schemas.microsoft.com/office/drawing/2014/main" id="{22B45B2D-58AB-BDC7-7D96-F4F539A45C05}"/>
              </a:ext>
            </a:extLst>
          </p:cNvPr>
          <p:cNvGraphicFramePr>
            <a:graphicFrameLocks noGrp="1"/>
          </p:cNvGraphicFramePr>
          <p:nvPr>
            <p:extLst>
              <p:ext uri="{D42A27DB-BD31-4B8C-83A1-F6EECF244321}">
                <p14:modId xmlns:p14="http://schemas.microsoft.com/office/powerpoint/2010/main" val="3988225809"/>
              </p:ext>
            </p:extLst>
          </p:nvPr>
        </p:nvGraphicFramePr>
        <p:xfrm>
          <a:off x="2374476" y="2040623"/>
          <a:ext cx="13980586" cy="6557613"/>
        </p:xfrm>
        <a:graphic>
          <a:graphicData uri="http://schemas.openxmlformats.org/drawingml/2006/table">
            <a:tbl>
              <a:tblPr firstRow="1" firstCol="1" bandRow="1">
                <a:tableStyleId>{5C22544A-7EE6-4342-B048-85BDC9FD1C3A}</a:tableStyleId>
              </a:tblPr>
              <a:tblGrid>
                <a:gridCol w="1576052">
                  <a:extLst>
                    <a:ext uri="{9D8B030D-6E8A-4147-A177-3AD203B41FA5}">
                      <a16:colId xmlns:a16="http://schemas.microsoft.com/office/drawing/2014/main" val="3707378845"/>
                    </a:ext>
                  </a:extLst>
                </a:gridCol>
                <a:gridCol w="8947426">
                  <a:extLst>
                    <a:ext uri="{9D8B030D-6E8A-4147-A177-3AD203B41FA5}">
                      <a16:colId xmlns:a16="http://schemas.microsoft.com/office/drawing/2014/main" val="263185249"/>
                    </a:ext>
                  </a:extLst>
                </a:gridCol>
                <a:gridCol w="3457108">
                  <a:extLst>
                    <a:ext uri="{9D8B030D-6E8A-4147-A177-3AD203B41FA5}">
                      <a16:colId xmlns:a16="http://schemas.microsoft.com/office/drawing/2014/main" val="94007915"/>
                    </a:ext>
                  </a:extLst>
                </a:gridCol>
              </a:tblGrid>
              <a:tr h="814484">
                <a:tc gridSpan="3">
                  <a:txBody>
                    <a:bodyPr/>
                    <a:lstStyle/>
                    <a:p>
                      <a:pPr algn="ctr"/>
                      <a:r>
                        <a:rPr lang="en-GB" sz="2800" b="1">
                          <a:solidFill>
                            <a:srgbClr val="000000"/>
                          </a:solidFill>
                          <a:effectLst/>
                          <a:latin typeface="Century Gothic"/>
                        </a:rPr>
                        <a:t>ENGAGEMENT CRITERIA (Gold Section)</a:t>
                      </a:r>
                      <a:endParaRPr lang="en-GB" sz="2800">
                        <a:effectLst/>
                        <a:latin typeface="Century Gothic"/>
                      </a:endParaRPr>
                    </a:p>
                    <a:p>
                      <a:pPr algn="ctr"/>
                      <a:endParaRPr lang="en-GB">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182036"/>
                  </a:ext>
                </a:extLst>
              </a:tr>
              <a:tr h="1139677">
                <a:tc>
                  <a:txBody>
                    <a:bodyPr/>
                    <a:lstStyle/>
                    <a:p>
                      <a:pPr algn="ctr"/>
                      <a:r>
                        <a:rPr lang="en-GB" sz="1200" b="1">
                          <a:effectLst/>
                          <a:latin typeface="Century Gothic"/>
                        </a:rPr>
                        <a:t>Standard</a:t>
                      </a:r>
                      <a:endParaRPr lang="en-GB">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Action required </a:t>
                      </a:r>
                      <a:endParaRPr lang="en-GB" sz="2400">
                        <a:effectLst/>
                        <a:latin typeface="Century Gothic"/>
                      </a:endParaRPr>
                    </a:p>
                    <a:p>
                      <a:pPr algn="l"/>
                      <a:endParaRPr lang="en-GB">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Completed (YES/NO), please provide information</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3735833"/>
                  </a:ext>
                </a:extLst>
              </a:tr>
              <a:tr h="945852">
                <a:tc rowSpan="2">
                  <a:txBody>
                    <a:bodyPr/>
                    <a:lstStyle/>
                    <a:p>
                      <a:pPr algn="ctr"/>
                      <a:r>
                        <a:rPr lang="en-GB" sz="2400">
                          <a:solidFill>
                            <a:srgbClr val="000000"/>
                          </a:solidFill>
                          <a:effectLst/>
                          <a:latin typeface="Century Gothic"/>
                        </a:rPr>
                        <a:t>Gold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3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a:solidFill>
                            <a:srgbClr val="000000"/>
                          </a:solidFill>
                          <a:effectLst/>
                          <a:latin typeface="Century Gothic"/>
                          <a:cs typeface="Times New Roman"/>
                        </a:rPr>
                        <a:t>Have an active social media account – at least one post and story a week on average.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431596"/>
                  </a:ext>
                </a:extLst>
              </a:tr>
              <a:tr h="2659246">
                <a:tc vMerge="1">
                  <a:txBody>
                    <a:bodyPr/>
                    <a:lstStyle/>
                    <a:p>
                      <a:endParaRPr lang="en-GB"/>
                    </a:p>
                  </a:txBody>
                  <a:tcPr>
                    <a:lnT w="12700" cap="flat" cmpd="sng" algn="ctr">
                      <a:solidFill>
                        <a:srgbClr val="000000"/>
                      </a:solidFill>
                      <a:prstDash val="solid"/>
                      <a:round/>
                      <a:headEnd type="none" w="med" len="med"/>
                      <a:tailEnd type="none" w="med" len="med"/>
                    </a:lnT>
                  </a:tcPr>
                </a:tc>
                <a:tc>
                  <a:txBody>
                    <a:bodyPr/>
                    <a:lstStyle/>
                    <a:p>
                      <a:pPr lvl="0" algn="l">
                        <a:lnSpc>
                          <a:spcPct val="100000"/>
                        </a:lnSpc>
                        <a:spcBef>
                          <a:spcPts val="0"/>
                        </a:spcBef>
                        <a:spcAft>
                          <a:spcPts val="0"/>
                        </a:spcAft>
                        <a:buNone/>
                      </a:pPr>
                      <a:r>
                        <a:rPr lang="en-GB" sz="2400" kern="1200" noProof="0">
                          <a:solidFill>
                            <a:srgbClr val="000000"/>
                          </a:solidFill>
                          <a:effectLst/>
                          <a:latin typeface="Century Gothic"/>
                          <a:ea typeface="+mn-ea"/>
                          <a:cs typeface="Times New Roman"/>
                        </a:rPr>
                        <a:t>Actively engage with students in one of the following communities: Asian Network, Black Network, International Students Association, LGBTQ+ Networks, Mature Students, PGR &amp; PGT Students, Student Parents &amp; Carers, Students with Disabilities, Neurodivergent Networks or a liberation history month event (Black History Month, </a:t>
                      </a:r>
                      <a:r>
                        <a:rPr lang="en-US" sz="2400" kern="1200" noProof="0">
                          <a:solidFill>
                            <a:srgbClr val="000000"/>
                          </a:solidFill>
                          <a:effectLst/>
                          <a:latin typeface="Century Gothic"/>
                          <a:ea typeface="+mn-ea"/>
                          <a:cs typeface="Times New Roman"/>
                        </a:rPr>
                        <a:t>D</a:t>
                      </a:r>
                      <a:r>
                        <a:rPr lang="en-US" sz="2400" kern="1200">
                          <a:solidFill>
                            <a:srgbClr val="000000"/>
                          </a:solidFill>
                          <a:effectLst/>
                          <a:latin typeface="Century Gothic"/>
                          <a:ea typeface="+mn-ea"/>
                          <a:cs typeface="Times New Roman"/>
                        </a:rPr>
                        <a:t>isabilities history month, LGBTQ+ history month, Women’s history month) o</a:t>
                      </a:r>
                      <a:r>
                        <a:rPr lang="en-GB" sz="2400" kern="1200" noProof="0">
                          <a:solidFill>
                            <a:srgbClr val="000000"/>
                          </a:solidFill>
                          <a:effectLst/>
                          <a:latin typeface="Century Gothic"/>
                          <a:ea typeface="+mn-ea"/>
                          <a:cs typeface="Times New Roman"/>
                        </a:rPr>
                        <a:t>r engage with an SU ran event. Examples of this can include Volunteering Week, Foodbank Stall, Community Market, SU Bar Takeover.   </a:t>
                      </a:r>
                      <a:endParaRPr lang="en-US" sz="2400" kern="1200">
                        <a:solidFill>
                          <a:srgbClr val="000000"/>
                        </a:solidFill>
                        <a:effectLst/>
                        <a:latin typeface="Century Gothic"/>
                        <a:ea typeface="+mn-ea"/>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0311876"/>
                  </a:ext>
                </a:extLst>
              </a:tr>
            </a:tbl>
          </a:graphicData>
        </a:graphic>
      </p:graphicFrame>
      <p:graphicFrame>
        <p:nvGraphicFramePr>
          <p:cNvPr id="23" name="Table 22">
            <a:extLst>
              <a:ext uri="{FF2B5EF4-FFF2-40B4-BE49-F238E27FC236}">
                <a16:creationId xmlns:a16="http://schemas.microsoft.com/office/drawing/2014/main" id="{90B7439C-E2B4-F67B-599A-AB246F9A30D4}"/>
              </a:ext>
            </a:extLst>
          </p:cNvPr>
          <p:cNvGraphicFramePr>
            <a:graphicFrameLocks noGrp="1"/>
          </p:cNvGraphicFramePr>
          <p:nvPr>
            <p:extLst>
              <p:ext uri="{D42A27DB-BD31-4B8C-83A1-F6EECF244321}">
                <p14:modId xmlns:p14="http://schemas.microsoft.com/office/powerpoint/2010/main" val="3561527234"/>
              </p:ext>
            </p:extLst>
          </p:nvPr>
        </p:nvGraphicFramePr>
        <p:xfrm>
          <a:off x="9814034" y="8769569"/>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5" name="TextBox 14">
            <a:extLst>
              <a:ext uri="{FF2B5EF4-FFF2-40B4-BE49-F238E27FC236}">
                <a16:creationId xmlns:a16="http://schemas.microsoft.com/office/drawing/2014/main" id="{4FC1694A-B778-CDF0-2CC8-B9D60CBC0E0F}"/>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565581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353245" cy="1354217"/>
          </a:xfrm>
          <a:prstGeom prst="rect">
            <a:avLst/>
          </a:prstGeom>
        </p:spPr>
        <p:txBody>
          <a:bodyPr wrap="square" lIns="0" tIns="0" rIns="0" bIns="0" rtlCol="0" anchor="t">
            <a:spAutoFit/>
          </a:bodyPr>
          <a:lstStyle/>
          <a:p>
            <a:pPr algn="just"/>
            <a:r>
              <a:rPr lang="en-US" sz="4400">
                <a:solidFill>
                  <a:srgbClr val="000000"/>
                </a:solidFill>
                <a:latin typeface="esu v2"/>
              </a:rPr>
              <a:t>any other relevant information, training register link, I.e. photos of socials, ETC.</a:t>
            </a:r>
            <a:endParaRPr lang="en-US" sz="4400">
              <a:latin typeface="esu v2"/>
            </a:endParaRP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763896" y="8766764"/>
            <a:ext cx="1332964" cy="146892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191781" y="286646"/>
            <a:ext cx="1912638" cy="1814334"/>
          </a:xfrm>
          <a:prstGeom prst="rect">
            <a:avLst/>
          </a:prstGeom>
        </p:spPr>
      </p:pic>
      <p:sp>
        <p:nvSpPr>
          <p:cNvPr id="15" name="TextBox 14">
            <a:extLst>
              <a:ext uri="{FF2B5EF4-FFF2-40B4-BE49-F238E27FC236}">
                <a16:creationId xmlns:a16="http://schemas.microsoft.com/office/drawing/2014/main" id="{2C8AFBB5-2417-4571-58F1-08C706233485}"/>
              </a:ext>
            </a:extLst>
          </p:cNvPr>
          <p:cNvSpPr txBox="1"/>
          <p:nvPr/>
        </p:nvSpPr>
        <p:spPr>
          <a:xfrm rot="16200000">
            <a:off x="-1192757" y="7986105"/>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640967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2061104" y="1913473"/>
            <a:ext cx="14263079" cy="9478044"/>
          </a:xfrm>
          <a:prstGeom prst="rect">
            <a:avLst/>
          </a:prstGeom>
          <a:noFill/>
        </p:spPr>
        <p:txBody>
          <a:bodyPr wrap="square" lIns="0" tIns="0" rIns="0" bIns="0" rtlCol="0" anchor="t">
            <a:spAutoFit/>
          </a:bodyPr>
          <a:lstStyle/>
          <a:p>
            <a:pPr marL="1123315" lvl="1" indent="-561340" algn="ctr">
              <a:buFont typeface="Arial"/>
              <a:buChar char="•"/>
            </a:pPr>
            <a:r>
              <a:rPr lang="en-US" sz="2800" dirty="0">
                <a:solidFill>
                  <a:srgbClr val="000000"/>
                </a:solidFill>
                <a:latin typeface="Century Gothic"/>
              </a:rPr>
              <a:t>The Standards Award is broken down into 8 sections, you can achieve a bronze, silver, or gold in each section, granting the following points:</a:t>
            </a:r>
            <a:endParaRPr lang="en-US" dirty="0">
              <a:ea typeface="Calibri"/>
              <a:cs typeface="Calibri"/>
            </a:endParaRPr>
          </a:p>
          <a:p>
            <a:pPr marL="1123315" lvl="1" indent="-561340" algn="ctr">
              <a:buFont typeface="Arial"/>
              <a:buChar char="•"/>
            </a:pPr>
            <a:endParaRPr lang="en-US" sz="2800">
              <a:solidFill>
                <a:srgbClr val="000000"/>
              </a:solidFill>
              <a:latin typeface="Century Gothic"/>
            </a:endParaRPr>
          </a:p>
          <a:p>
            <a:pPr marL="1123315" lvl="1" indent="-561340" algn="ctr">
              <a:lnSpc>
                <a:spcPct val="150000"/>
              </a:lnSpc>
              <a:buFont typeface="Arial"/>
              <a:buChar char="•"/>
            </a:pPr>
            <a:r>
              <a:rPr lang="en-US" sz="2800" dirty="0">
                <a:solidFill>
                  <a:srgbClr val="000000"/>
                </a:solidFill>
                <a:latin typeface="Century Gothic"/>
              </a:rPr>
              <a:t>Each </a:t>
            </a:r>
            <a:r>
              <a:rPr lang="en-US" sz="2800" b="1" dirty="0">
                <a:solidFill>
                  <a:srgbClr val="C16D00"/>
                </a:solidFill>
                <a:latin typeface="Century Gothic"/>
              </a:rPr>
              <a:t>Bronze</a:t>
            </a:r>
            <a:r>
              <a:rPr lang="en-US" sz="2800" dirty="0">
                <a:solidFill>
                  <a:srgbClr val="000000"/>
                </a:solidFill>
                <a:latin typeface="Century Gothic"/>
              </a:rPr>
              <a:t> Section is worth 100 points</a:t>
            </a:r>
            <a:endParaRPr lang="en-US" sz="2800" dirty="0">
              <a:solidFill>
                <a:srgbClr val="000000"/>
              </a:solidFill>
              <a:latin typeface="Century Gothic" panose="020B0502020202020204" pitchFamily="34" charset="0"/>
            </a:endParaRPr>
          </a:p>
          <a:p>
            <a:pPr marL="1123315" lvl="1" indent="-561340" algn="ctr">
              <a:lnSpc>
                <a:spcPct val="150000"/>
              </a:lnSpc>
              <a:buFont typeface="Arial"/>
              <a:buChar char="•"/>
            </a:pPr>
            <a:r>
              <a:rPr lang="en-US" sz="2800" dirty="0">
                <a:solidFill>
                  <a:srgbClr val="000000"/>
                </a:solidFill>
                <a:latin typeface="Century Gothic"/>
              </a:rPr>
              <a:t>Each </a:t>
            </a:r>
            <a:r>
              <a:rPr lang="en-US" sz="2800" b="1" dirty="0">
                <a:solidFill>
                  <a:srgbClr val="D9D9D9"/>
                </a:solidFill>
                <a:latin typeface="Century Gothic"/>
              </a:rPr>
              <a:t>Silver</a:t>
            </a:r>
            <a:r>
              <a:rPr lang="en-US" sz="2800" dirty="0">
                <a:solidFill>
                  <a:srgbClr val="000000"/>
                </a:solidFill>
                <a:latin typeface="Century Gothic"/>
              </a:rPr>
              <a:t> Section is worth 200 points</a:t>
            </a:r>
            <a:endParaRPr lang="en-US" sz="2800" dirty="0">
              <a:solidFill>
                <a:srgbClr val="000000"/>
              </a:solidFill>
              <a:latin typeface="Century Gothic" panose="020B0502020202020204" pitchFamily="34" charset="0"/>
            </a:endParaRPr>
          </a:p>
          <a:p>
            <a:pPr marL="1123315" lvl="1" indent="-561340" algn="ctr">
              <a:lnSpc>
                <a:spcPct val="150000"/>
              </a:lnSpc>
              <a:buFont typeface="Arial"/>
              <a:buChar char="•"/>
            </a:pPr>
            <a:r>
              <a:rPr lang="en-US" sz="2800" dirty="0">
                <a:solidFill>
                  <a:srgbClr val="000000"/>
                </a:solidFill>
                <a:latin typeface="Century Gothic"/>
              </a:rPr>
              <a:t>Each </a:t>
            </a:r>
            <a:r>
              <a:rPr lang="en-US" sz="2800" b="1" dirty="0">
                <a:solidFill>
                  <a:srgbClr val="FDB300"/>
                </a:solidFill>
                <a:latin typeface="Century Gothic"/>
              </a:rPr>
              <a:t>Gold</a:t>
            </a:r>
            <a:r>
              <a:rPr lang="en-US" sz="2800" dirty="0">
                <a:solidFill>
                  <a:srgbClr val="000000"/>
                </a:solidFill>
                <a:latin typeface="Century Gothic"/>
              </a:rPr>
              <a:t> Section is worth 300 points</a:t>
            </a:r>
            <a:r>
              <a:rPr lang="en-US" sz="3200" dirty="0">
                <a:solidFill>
                  <a:srgbClr val="000000"/>
                </a:solidFill>
                <a:latin typeface="Century Gothic"/>
              </a:rPr>
              <a:t> </a:t>
            </a:r>
            <a:endParaRPr lang="en-US" sz="3200" dirty="0">
              <a:solidFill>
                <a:srgbClr val="000000"/>
              </a:solidFill>
              <a:latin typeface="Century Gothic" panose="020B0502020202020204" pitchFamily="34" charset="0"/>
            </a:endParaRPr>
          </a:p>
          <a:p>
            <a:pPr marL="1123315" lvl="1" indent="-561340" algn="ctr">
              <a:lnSpc>
                <a:spcPct val="150000"/>
              </a:lnSpc>
              <a:buFont typeface="Arial"/>
              <a:buChar char="•"/>
            </a:pPr>
            <a:endParaRPr lang="en-US" sz="3200">
              <a:solidFill>
                <a:srgbClr val="000000"/>
              </a:solidFill>
              <a:latin typeface="Century Gothic"/>
            </a:endParaRPr>
          </a:p>
          <a:p>
            <a:pPr marL="1123315" lvl="1" indent="-561340" algn="ctr">
              <a:buFont typeface="Arial"/>
              <a:buChar char="•"/>
            </a:pPr>
            <a:r>
              <a:rPr lang="en-US" sz="2400" dirty="0">
                <a:solidFill>
                  <a:srgbClr val="000000"/>
                </a:solidFill>
                <a:latin typeface="Century Gothic"/>
              </a:rPr>
              <a:t>You can only earn one level per criteria, e.g., if you have earned silver for the volunteering criteria, you will earn 200 points.  You would</a:t>
            </a:r>
            <a:r>
              <a:rPr lang="en-US" sz="2400" b="1" dirty="0">
                <a:solidFill>
                  <a:srgbClr val="000000"/>
                </a:solidFill>
                <a:latin typeface="Century Gothic"/>
              </a:rPr>
              <a:t> not</a:t>
            </a:r>
            <a:r>
              <a:rPr lang="en-US" sz="2400" dirty="0">
                <a:solidFill>
                  <a:srgbClr val="000000"/>
                </a:solidFill>
                <a:latin typeface="Century Gothic"/>
              </a:rPr>
              <a:t> then also earn the 100 points for bronze.</a:t>
            </a:r>
            <a:endParaRPr lang="en-US" sz="2400" b="1" dirty="0">
              <a:solidFill>
                <a:srgbClr val="000000"/>
              </a:solidFill>
              <a:latin typeface="Century Gothic"/>
            </a:endParaRPr>
          </a:p>
          <a:p>
            <a:pPr marL="457200" algn="ctr">
              <a:buFont typeface="Arial"/>
              <a:buChar char="•"/>
            </a:pPr>
            <a:r>
              <a:rPr lang="en-US" sz="2400" dirty="0">
                <a:solidFill>
                  <a:srgbClr val="000000"/>
                </a:solidFill>
                <a:latin typeface="Century Gothic"/>
              </a:rPr>
              <a:t>To achieve a bronze in any section you must fulfil </a:t>
            </a:r>
            <a:r>
              <a:rPr lang="en-US" sz="2400" b="1" dirty="0">
                <a:solidFill>
                  <a:srgbClr val="000000"/>
                </a:solidFill>
                <a:latin typeface="Century Gothic"/>
              </a:rPr>
              <a:t>ALL</a:t>
            </a:r>
            <a:r>
              <a:rPr lang="en-US" sz="2400" dirty="0">
                <a:solidFill>
                  <a:srgbClr val="000000"/>
                </a:solidFill>
                <a:latin typeface="Century Gothic"/>
              </a:rPr>
              <a:t> the corresponding bronze criteria for that section.</a:t>
            </a:r>
          </a:p>
          <a:p>
            <a:pPr lvl="1" algn="ctr">
              <a:buFont typeface="Arial"/>
              <a:buChar char="•"/>
            </a:pPr>
            <a:r>
              <a:rPr lang="en-US" sz="2400" dirty="0">
                <a:solidFill>
                  <a:srgbClr val="000000"/>
                </a:solidFill>
                <a:latin typeface="Century Gothic"/>
              </a:rPr>
              <a:t>To achieve silver in any section you must fulfil all of the corresponding bronze and silver criteria.</a:t>
            </a:r>
            <a:endParaRPr lang="en-US" sz="2400" dirty="0">
              <a:latin typeface="Century Gothic"/>
              <a:ea typeface="Calibri"/>
              <a:cs typeface="Calibri"/>
            </a:endParaRPr>
          </a:p>
          <a:p>
            <a:pPr lvl="1" algn="ctr">
              <a:buFont typeface="Arial"/>
              <a:buChar char="•"/>
            </a:pPr>
            <a:r>
              <a:rPr lang="en-US" sz="2400" dirty="0">
                <a:solidFill>
                  <a:srgbClr val="000000"/>
                </a:solidFill>
                <a:latin typeface="Century Gothic"/>
              </a:rPr>
              <a:t>To achieve gold in section you must fulfil all of the corresponding bronze, silver, and gold criteria. You can only earn one level of points per section, either 0, 100, 200, or 300 points.</a:t>
            </a:r>
            <a:endParaRPr lang="en-US" sz="2400" dirty="0">
              <a:latin typeface="Century Gothic"/>
              <a:ea typeface="Calibri"/>
              <a:cs typeface="Calibri"/>
            </a:endParaRPr>
          </a:p>
          <a:p>
            <a:pPr marL="1123315" lvl="1" indent="-561340" algn="ctr">
              <a:buFont typeface="Arial"/>
              <a:buChar char="•"/>
            </a:pPr>
            <a:endParaRPr lang="en-US" sz="200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89712"/>
          </a:xfrm>
          <a:prstGeom prst="rect">
            <a:avLst/>
          </a:prstGeom>
        </p:spPr>
        <p:txBody>
          <a:bodyPr wrap="square" lIns="0" tIns="0" rIns="0" bIns="0" rtlCol="0" anchor="t">
            <a:spAutoFit/>
          </a:bodyPr>
          <a:lstStyle/>
          <a:p>
            <a:pPr algn="just">
              <a:lnSpc>
                <a:spcPts val="10860"/>
              </a:lnSpc>
            </a:pPr>
            <a:r>
              <a:rPr lang="en-US" sz="9050">
                <a:solidFill>
                  <a:srgbClr val="000000"/>
                </a:solidFill>
                <a:latin typeface="esu v2"/>
              </a:rPr>
              <a:t>How scoring works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317210"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64812" y="258071"/>
            <a:ext cx="1912638" cy="1814334"/>
          </a:xfrm>
          <a:prstGeom prst="rect">
            <a:avLst/>
          </a:prstGeom>
        </p:spPr>
      </p:pic>
      <p:sp>
        <p:nvSpPr>
          <p:cNvPr id="15" name="TextBox 15">
            <a:extLst>
              <a:ext uri="{FF2B5EF4-FFF2-40B4-BE49-F238E27FC236}">
                <a16:creationId xmlns:a16="http://schemas.microsoft.com/office/drawing/2014/main" id="{6E1E32DF-909F-6C38-2C19-82CCC71BA123}"/>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4" name="TextBox 4"/>
          <p:cNvSpPr txBox="1"/>
          <p:nvPr/>
        </p:nvSpPr>
        <p:spPr>
          <a:xfrm>
            <a:off x="2061104" y="2064435"/>
            <a:ext cx="14802229" cy="3617465"/>
          </a:xfrm>
          <a:prstGeom prst="rect">
            <a:avLst/>
          </a:prstGeom>
          <a:solidFill>
            <a:schemeClr val="bg1"/>
          </a:solidFill>
        </p:spPr>
        <p:txBody>
          <a:bodyPr wrap="square" lIns="0" tIns="0" rIns="0" bIns="0" rtlCol="0" anchor="t">
            <a:spAutoFit/>
          </a:bodyPr>
          <a:lstStyle/>
          <a:p>
            <a:pPr marL="1123315" lvl="1" indent="-561340" algn="ctr">
              <a:buFont typeface="Arial"/>
              <a:buChar char="•"/>
            </a:pPr>
            <a:r>
              <a:rPr lang="en-US" sz="3600">
                <a:solidFill>
                  <a:srgbClr val="000000"/>
                </a:solidFill>
                <a:latin typeface="Century Gothic"/>
              </a:rPr>
              <a:t>The clubs overall standard will be determined by the accumulated amount of points that have been obtained throughout the 8 different sections.  </a:t>
            </a:r>
            <a:endParaRPr lang="en-US" sz="3600">
              <a:latin typeface="Century Gothic"/>
            </a:endParaRPr>
          </a:p>
          <a:p>
            <a:pPr marL="1123315" lvl="1" indent="-561340" algn="ctr">
              <a:buFont typeface="Arial"/>
              <a:buChar char="•"/>
            </a:pPr>
            <a:endParaRPr lang="en-US" sz="3600">
              <a:solidFill>
                <a:srgbClr val="000000"/>
              </a:solidFill>
              <a:latin typeface="Century Gothic"/>
            </a:endParaRPr>
          </a:p>
          <a:p>
            <a:pPr marL="1123315" lvl="1" indent="-561340" algn="ctr">
              <a:buFont typeface="Arial"/>
              <a:buChar char="•"/>
            </a:pPr>
            <a:r>
              <a:rPr lang="en-US" sz="3600">
                <a:solidFill>
                  <a:srgbClr val="000000"/>
                </a:solidFill>
                <a:latin typeface="Century Gothic"/>
              </a:rPr>
              <a:t>The overall standard criteria can be seen below. </a:t>
            </a:r>
            <a:endParaRPr lang="en-US" sz="3600">
              <a:solidFill>
                <a:srgbClr val="000000"/>
              </a:solidFill>
              <a:latin typeface="Century Gothic" panose="020B0502020202020204" pitchFamily="34" charset="0"/>
            </a:endParaRPr>
          </a:p>
          <a:p>
            <a:pPr marL="1123315" lvl="1" indent="-561340">
              <a:lnSpc>
                <a:spcPts val="7284"/>
              </a:lnSpc>
              <a:buFont typeface="Arial"/>
              <a:buChar char="•"/>
            </a:pPr>
            <a:endParaRPr lang="en-US" sz="5200" b="1">
              <a:solidFill>
                <a:srgbClr val="000000"/>
              </a:solidFill>
              <a:latin typeface="Century Gothic" panose="020B0502020202020204" pitchFamily="34" charset="0"/>
            </a:endParaRPr>
          </a:p>
        </p:txBody>
      </p:sp>
      <p:sp>
        <p:nvSpPr>
          <p:cNvPr id="5" name="TextBox 5"/>
          <p:cNvSpPr txBox="1"/>
          <p:nvPr/>
        </p:nvSpPr>
        <p:spPr>
          <a:xfrm>
            <a:off x="2560279" y="515937"/>
            <a:ext cx="13798621" cy="1289712"/>
          </a:xfrm>
          <a:prstGeom prst="rect">
            <a:avLst/>
          </a:prstGeom>
        </p:spPr>
        <p:txBody>
          <a:bodyPr wrap="square" lIns="0" tIns="0" rIns="0" bIns="0" rtlCol="0" anchor="t">
            <a:spAutoFit/>
          </a:bodyPr>
          <a:lstStyle/>
          <a:p>
            <a:pPr algn="just">
              <a:lnSpc>
                <a:spcPts val="10860"/>
              </a:lnSpc>
            </a:pPr>
            <a:r>
              <a:rPr lang="en-US" sz="9050">
                <a:solidFill>
                  <a:srgbClr val="000000"/>
                </a:solidFill>
                <a:latin typeface="esu v2"/>
              </a:rPr>
              <a:t>OVERALL scoring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5778059" y="7538039"/>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graphicFrame>
        <p:nvGraphicFramePr>
          <p:cNvPr id="15" name="Table 14">
            <a:extLst>
              <a:ext uri="{FF2B5EF4-FFF2-40B4-BE49-F238E27FC236}">
                <a16:creationId xmlns:a16="http://schemas.microsoft.com/office/drawing/2014/main" id="{20F006DC-080A-5438-E79C-C91597F2E33D}"/>
              </a:ext>
            </a:extLst>
          </p:cNvPr>
          <p:cNvGraphicFramePr>
            <a:graphicFrameLocks noGrp="1"/>
          </p:cNvGraphicFramePr>
          <p:nvPr>
            <p:extLst>
              <p:ext uri="{D42A27DB-BD31-4B8C-83A1-F6EECF244321}">
                <p14:modId xmlns:p14="http://schemas.microsoft.com/office/powerpoint/2010/main" val="3609440725"/>
              </p:ext>
            </p:extLst>
          </p:nvPr>
        </p:nvGraphicFramePr>
        <p:xfrm>
          <a:off x="4924937" y="5673409"/>
          <a:ext cx="10223110" cy="2858862"/>
        </p:xfrm>
        <a:graphic>
          <a:graphicData uri="http://schemas.openxmlformats.org/drawingml/2006/table">
            <a:tbl>
              <a:tblPr firstRow="1" bandRow="1">
                <a:tableStyleId>{5940675A-B579-460E-94D1-54222C63F5DA}</a:tableStyleId>
              </a:tblPr>
              <a:tblGrid>
                <a:gridCol w="5111555">
                  <a:extLst>
                    <a:ext uri="{9D8B030D-6E8A-4147-A177-3AD203B41FA5}">
                      <a16:colId xmlns:a16="http://schemas.microsoft.com/office/drawing/2014/main" val="2757994654"/>
                    </a:ext>
                  </a:extLst>
                </a:gridCol>
                <a:gridCol w="5111555">
                  <a:extLst>
                    <a:ext uri="{9D8B030D-6E8A-4147-A177-3AD203B41FA5}">
                      <a16:colId xmlns:a16="http://schemas.microsoft.com/office/drawing/2014/main" val="1912414266"/>
                    </a:ext>
                  </a:extLst>
                </a:gridCol>
              </a:tblGrid>
              <a:tr h="952954">
                <a:tc>
                  <a:txBody>
                    <a:bodyPr/>
                    <a:lstStyle/>
                    <a:p>
                      <a:pPr lvl="0" algn="ctr">
                        <a:buNone/>
                      </a:pPr>
                      <a:r>
                        <a:rPr lang="en-GB" sz="4400" b="1" i="0" u="none" strike="noStrike" noProof="0">
                          <a:solidFill>
                            <a:srgbClr val="C16D00"/>
                          </a:solidFill>
                          <a:latin typeface="Century Gothic"/>
                        </a:rPr>
                        <a:t>BRO</a:t>
                      </a:r>
                      <a:r>
                        <a:rPr lang="en-GB" sz="4400" b="1" i="0" u="none" strike="noStrike" kern="1200" noProof="0">
                          <a:solidFill>
                            <a:srgbClr val="C16D00"/>
                          </a:solidFill>
                          <a:latin typeface="Century Gothic"/>
                          <a:ea typeface="+mn-ea"/>
                          <a:cs typeface="+mn-cs"/>
                        </a:rPr>
                        <a:t>NZE</a:t>
                      </a:r>
                      <a:endParaRPr lang="en-US" sz="4400" b="1" i="0" u="none" strike="noStrike" kern="1200">
                        <a:solidFill>
                          <a:srgbClr val="C16D00"/>
                        </a:solidFill>
                        <a:latin typeface="Century Gothic"/>
                        <a:ea typeface="+mn-ea"/>
                        <a:cs typeface="+mn-cs"/>
                      </a:endParaRPr>
                    </a:p>
                  </a:txBody>
                  <a:tcPr/>
                </a:tc>
                <a:tc>
                  <a:txBody>
                    <a:bodyPr/>
                    <a:lstStyle/>
                    <a:p>
                      <a:pPr algn="ctr"/>
                      <a:r>
                        <a:rPr lang="en-GB" sz="4400">
                          <a:latin typeface="Century Gothic"/>
                        </a:rPr>
                        <a:t>800-1199</a:t>
                      </a:r>
                      <a:endParaRPr lang="en-US"/>
                    </a:p>
                  </a:txBody>
                  <a:tcPr/>
                </a:tc>
                <a:extLst>
                  <a:ext uri="{0D108BD9-81ED-4DB2-BD59-A6C34878D82A}">
                    <a16:rowId xmlns:a16="http://schemas.microsoft.com/office/drawing/2014/main" val="1732416446"/>
                  </a:ext>
                </a:extLst>
              </a:tr>
              <a:tr h="952954">
                <a:tc>
                  <a:txBody>
                    <a:bodyPr/>
                    <a:lstStyle/>
                    <a:p>
                      <a:pPr lvl="0" algn="ctr">
                        <a:buNone/>
                      </a:pPr>
                      <a:r>
                        <a:rPr lang="en-GB" sz="4400" b="1" i="0" u="none" strike="noStrike" noProof="0">
                          <a:solidFill>
                            <a:srgbClr val="D9D9D9"/>
                          </a:solidFill>
                          <a:latin typeface="Century Gothic"/>
                        </a:rPr>
                        <a:t>SILVER</a:t>
                      </a:r>
                      <a:endParaRPr lang="en-US" sz="4400" b="1">
                        <a:solidFill>
                          <a:srgbClr val="D9D9D9"/>
                        </a:solidFill>
                        <a:latin typeface="Century Gothic"/>
                      </a:endParaRPr>
                    </a:p>
                  </a:txBody>
                  <a:tcPr/>
                </a:tc>
                <a:tc>
                  <a:txBody>
                    <a:bodyPr/>
                    <a:lstStyle/>
                    <a:p>
                      <a:pPr algn="ctr"/>
                      <a:r>
                        <a:rPr lang="en-GB" sz="4400">
                          <a:latin typeface="Century Gothic"/>
                        </a:rPr>
                        <a:t>1200-1899</a:t>
                      </a:r>
                    </a:p>
                  </a:txBody>
                  <a:tcPr/>
                </a:tc>
                <a:extLst>
                  <a:ext uri="{0D108BD9-81ED-4DB2-BD59-A6C34878D82A}">
                    <a16:rowId xmlns:a16="http://schemas.microsoft.com/office/drawing/2014/main" val="613848757"/>
                  </a:ext>
                </a:extLst>
              </a:tr>
              <a:tr h="952954">
                <a:tc>
                  <a:txBody>
                    <a:bodyPr/>
                    <a:lstStyle/>
                    <a:p>
                      <a:pPr lvl="0" algn="ctr">
                        <a:buNone/>
                      </a:pPr>
                      <a:r>
                        <a:rPr lang="en-GB" sz="4400" b="1" i="0" u="none" strike="noStrike" noProof="0">
                          <a:solidFill>
                            <a:srgbClr val="FDB300"/>
                          </a:solidFill>
                          <a:latin typeface="Century Gothic"/>
                        </a:rPr>
                        <a:t>GOLD</a:t>
                      </a:r>
                      <a:endParaRPr lang="en-US" sz="4400" b="1">
                        <a:solidFill>
                          <a:srgbClr val="FDB300"/>
                        </a:solidFill>
                        <a:latin typeface="Century Gothic"/>
                      </a:endParaRPr>
                    </a:p>
                  </a:txBody>
                  <a:tcPr/>
                </a:tc>
                <a:tc>
                  <a:txBody>
                    <a:bodyPr/>
                    <a:lstStyle/>
                    <a:p>
                      <a:pPr algn="ctr"/>
                      <a:r>
                        <a:rPr lang="en-GB" sz="4400">
                          <a:latin typeface="Century Gothic"/>
                        </a:rPr>
                        <a:t>1900+</a:t>
                      </a:r>
                    </a:p>
                  </a:txBody>
                  <a:tcPr/>
                </a:tc>
                <a:extLst>
                  <a:ext uri="{0D108BD9-81ED-4DB2-BD59-A6C34878D82A}">
                    <a16:rowId xmlns:a16="http://schemas.microsoft.com/office/drawing/2014/main" val="2410066521"/>
                  </a:ext>
                </a:extLst>
              </a:tr>
            </a:tbl>
          </a:graphicData>
        </a:graphic>
      </p:graphicFrame>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16" name="TextBox 15">
            <a:extLst>
              <a:ext uri="{FF2B5EF4-FFF2-40B4-BE49-F238E27FC236}">
                <a16:creationId xmlns:a16="http://schemas.microsoft.com/office/drawing/2014/main" id="{781B1F0A-41DF-C8A3-002E-A33030C65B0B}"/>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28582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 14">
            <a:extLst>
              <a:ext uri="{FF2B5EF4-FFF2-40B4-BE49-F238E27FC236}">
                <a16:creationId xmlns:a16="http://schemas.microsoft.com/office/drawing/2014/main" id="{AD70FEB9-AA1C-88DE-F82D-B35E3F217F18}"/>
              </a:ext>
            </a:extLst>
          </p:cNvPr>
          <p:cNvGraphicFramePr>
            <a:graphicFrameLocks noGrp="1"/>
          </p:cNvGraphicFramePr>
          <p:nvPr>
            <p:extLst>
              <p:ext uri="{D42A27DB-BD31-4B8C-83A1-F6EECF244321}">
                <p14:modId xmlns:p14="http://schemas.microsoft.com/office/powerpoint/2010/main" val="3310197861"/>
              </p:ext>
            </p:extLst>
          </p:nvPr>
        </p:nvGraphicFramePr>
        <p:xfrm>
          <a:off x="2184308" y="1692740"/>
          <a:ext cx="14832012" cy="7019513"/>
        </p:xfrm>
        <a:graphic>
          <a:graphicData uri="http://schemas.openxmlformats.org/drawingml/2006/table">
            <a:tbl>
              <a:tblPr firstRow="1" bandRow="1">
                <a:tableStyleId>{5940675A-B579-460E-94D1-54222C63F5DA}</a:tableStyleId>
              </a:tblPr>
              <a:tblGrid>
                <a:gridCol w="3448579">
                  <a:extLst>
                    <a:ext uri="{9D8B030D-6E8A-4147-A177-3AD203B41FA5}">
                      <a16:colId xmlns:a16="http://schemas.microsoft.com/office/drawing/2014/main" val="1968880707"/>
                    </a:ext>
                  </a:extLst>
                </a:gridCol>
                <a:gridCol w="3448579">
                  <a:extLst>
                    <a:ext uri="{9D8B030D-6E8A-4147-A177-3AD203B41FA5}">
                      <a16:colId xmlns:a16="http://schemas.microsoft.com/office/drawing/2014/main" val="2661600914"/>
                    </a:ext>
                  </a:extLst>
                </a:gridCol>
                <a:gridCol w="3448579">
                  <a:extLst>
                    <a:ext uri="{9D8B030D-6E8A-4147-A177-3AD203B41FA5}">
                      <a16:colId xmlns:a16="http://schemas.microsoft.com/office/drawing/2014/main" val="497151032"/>
                    </a:ext>
                  </a:extLst>
                </a:gridCol>
                <a:gridCol w="1714500">
                  <a:extLst>
                    <a:ext uri="{9D8B030D-6E8A-4147-A177-3AD203B41FA5}">
                      <a16:colId xmlns:a16="http://schemas.microsoft.com/office/drawing/2014/main" val="765561661"/>
                    </a:ext>
                  </a:extLst>
                </a:gridCol>
                <a:gridCol w="2771775">
                  <a:extLst>
                    <a:ext uri="{9D8B030D-6E8A-4147-A177-3AD203B41FA5}">
                      <a16:colId xmlns:a16="http://schemas.microsoft.com/office/drawing/2014/main" val="1693384404"/>
                    </a:ext>
                  </a:extLst>
                </a:gridCol>
              </a:tblGrid>
              <a:tr h="600373">
                <a:tc gridSpan="5">
                  <a:txBody>
                    <a:bodyPr/>
                    <a:lstStyle/>
                    <a:p>
                      <a:pPr algn="ctr"/>
                      <a:r>
                        <a:rPr lang="en-GB" sz="3200" b="1" u="none">
                          <a:latin typeface="Century Gothic"/>
                        </a:rPr>
                        <a:t>Section 1 – Committee Members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pPr algn="ctr"/>
                      <a:endParaRPr lang="en-GB" sz="3200" b="1" u="none">
                        <a:latin typeface="Century Gothic"/>
                      </a:endParaRPr>
                    </a:p>
                  </a:txBody>
                  <a:tcPr>
                    <a:solidFill>
                      <a:schemeClr val="bg1">
                        <a:lumMod val="65000"/>
                      </a:schemeClr>
                    </a:solidFill>
                  </a:tcPr>
                </a:tc>
                <a:extLst>
                  <a:ext uri="{0D108BD9-81ED-4DB2-BD59-A6C34878D82A}">
                    <a16:rowId xmlns:a16="http://schemas.microsoft.com/office/drawing/2014/main" val="3236809575"/>
                  </a:ext>
                </a:extLst>
              </a:tr>
              <a:tr h="1239591">
                <a:tc>
                  <a:txBody>
                    <a:bodyPr/>
                    <a:lstStyle/>
                    <a:p>
                      <a:pPr algn="ctr"/>
                      <a:r>
                        <a:rPr lang="en-GB" sz="2400" b="1">
                          <a:latin typeface="Century Gothic"/>
                        </a:rPr>
                        <a:t>STANDARD </a:t>
                      </a:r>
                    </a:p>
                  </a:txBody>
                  <a:tcPr/>
                </a:tc>
                <a:tc>
                  <a:txBody>
                    <a:bodyPr/>
                    <a:lstStyle/>
                    <a:p>
                      <a:pPr algn="ctr"/>
                      <a:r>
                        <a:rPr lang="en-GB" sz="2400" b="1">
                          <a:latin typeface="Century Gothic"/>
                        </a:rPr>
                        <a:t>Required Positions </a:t>
                      </a:r>
                    </a:p>
                  </a:txBody>
                  <a:tcPr/>
                </a:tc>
                <a:tc>
                  <a:txBody>
                    <a:bodyPr/>
                    <a:lstStyle/>
                    <a:p>
                      <a:pPr algn="ctr"/>
                      <a:r>
                        <a:rPr lang="en-GB" sz="2400" b="1">
                          <a:latin typeface="Century Gothic"/>
                        </a:rPr>
                        <a:t>Full name of the individual who holds this position </a:t>
                      </a:r>
                    </a:p>
                  </a:txBody>
                  <a:tcPr/>
                </a:tc>
                <a:tc>
                  <a:txBody>
                    <a:bodyPr/>
                    <a:lstStyle/>
                    <a:p>
                      <a:pPr algn="ctr"/>
                      <a:r>
                        <a:rPr lang="en-GB" sz="2400" b="1">
                          <a:latin typeface="Century Gothic"/>
                        </a:rPr>
                        <a:t>Email of individual </a:t>
                      </a:r>
                    </a:p>
                  </a:txBody>
                  <a:tcPr/>
                </a:tc>
                <a:tc>
                  <a:txBody>
                    <a:bodyPr/>
                    <a:lstStyle/>
                    <a:p>
                      <a:pPr lvl="0" algn="ctr">
                        <a:buNone/>
                      </a:pPr>
                      <a:r>
                        <a:rPr lang="en-GB" sz="2400" b="1">
                          <a:latin typeface="Century Gothic"/>
                        </a:rPr>
                        <a:t>Completed</a:t>
                      </a:r>
                    </a:p>
                    <a:p>
                      <a:pPr lvl="0" algn="ctr">
                        <a:buNone/>
                      </a:pPr>
                      <a:r>
                        <a:rPr lang="en-GB" sz="2400" b="1">
                          <a:latin typeface="Century Gothic"/>
                        </a:rPr>
                        <a:t>Training and Moodle Quiz (YES/NO)</a:t>
                      </a:r>
                    </a:p>
                  </a:txBody>
                  <a:tcPr/>
                </a:tc>
                <a:extLst>
                  <a:ext uri="{0D108BD9-81ED-4DB2-BD59-A6C34878D82A}">
                    <a16:rowId xmlns:a16="http://schemas.microsoft.com/office/drawing/2014/main" val="1986402513"/>
                  </a:ext>
                </a:extLst>
              </a:tr>
              <a:tr h="390242">
                <a:tc rowSpan="4">
                  <a:txBody>
                    <a:bodyPr/>
                    <a:lstStyle/>
                    <a:p>
                      <a:pPr algn="ctr"/>
                      <a:r>
                        <a:rPr lang="en-GB" sz="2800" b="1">
                          <a:latin typeface="Century Gothic"/>
                        </a:rPr>
                        <a:t>Bronze </a:t>
                      </a:r>
                    </a:p>
                  </a:txBody>
                  <a:tcPr>
                    <a:solidFill>
                      <a:srgbClr val="C16D00"/>
                    </a:solidFill>
                  </a:tcPr>
                </a:tc>
                <a:tc>
                  <a:txBody>
                    <a:bodyPr/>
                    <a:lstStyle/>
                    <a:p>
                      <a:pPr algn="ctr"/>
                      <a:r>
                        <a:rPr lang="en-GB" sz="2000">
                          <a:latin typeface="Century Gothic"/>
                        </a:rPr>
                        <a:t>President </a:t>
                      </a:r>
                    </a:p>
                  </a:txBody>
                  <a:tcPr/>
                </a:tc>
                <a:tc>
                  <a:txBody>
                    <a:bodyPr/>
                    <a:lstStyle/>
                    <a:p>
                      <a:endParaRPr lang="en-GB" sz="2000">
                        <a:latin typeface="Century Gothic"/>
                      </a:endParaRPr>
                    </a:p>
                  </a:txBody>
                  <a:tcPr/>
                </a:tc>
                <a:tc>
                  <a:txBody>
                    <a:bodyPr/>
                    <a:lstStyle/>
                    <a:p>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269659494"/>
                  </a:ext>
                </a:extLst>
              </a:tr>
              <a:tr h="390242">
                <a:tc vMerge="1">
                  <a:txBody>
                    <a:bodyPr/>
                    <a:lstStyle/>
                    <a:p>
                      <a:pPr algn="ctr"/>
                      <a:endParaRPr lang="en-GB" sz="2400" b="1">
                        <a:latin typeface="Century Gothic"/>
                      </a:endParaRPr>
                    </a:p>
                  </a:txBody>
                  <a:tcPr>
                    <a:solidFill>
                      <a:srgbClr val="C16D00"/>
                    </a:solidFill>
                  </a:tcPr>
                </a:tc>
                <a:tc>
                  <a:txBody>
                    <a:bodyPr/>
                    <a:lstStyle/>
                    <a:p>
                      <a:pPr lvl="0" algn="ctr">
                        <a:buNone/>
                      </a:pPr>
                      <a:r>
                        <a:rPr lang="en-GB" sz="2000">
                          <a:latin typeface="Century Gothic"/>
                        </a:rPr>
                        <a:t>Vice-President</a:t>
                      </a: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4078355167"/>
                  </a:ext>
                </a:extLst>
              </a:tr>
              <a:tr h="390242">
                <a:tc vMerge="1">
                  <a:txBody>
                    <a:bodyPr/>
                    <a:lstStyle/>
                    <a:p>
                      <a:pPr algn="ctr"/>
                      <a:endParaRPr lang="en-GB" sz="2400" b="1">
                        <a:latin typeface="Century Gothic"/>
                      </a:endParaRPr>
                    </a:p>
                  </a:txBody>
                  <a:tcPr>
                    <a:solidFill>
                      <a:srgbClr val="C16D00"/>
                    </a:solidFill>
                  </a:tcPr>
                </a:tc>
                <a:tc>
                  <a:txBody>
                    <a:bodyPr/>
                    <a:lstStyle/>
                    <a:p>
                      <a:pPr lvl="0" algn="ctr">
                        <a:buNone/>
                      </a:pPr>
                      <a:r>
                        <a:rPr lang="en-GB" sz="2000">
                          <a:latin typeface="Century Gothic"/>
                        </a:rPr>
                        <a:t>Treasurer</a:t>
                      </a: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2017728955"/>
                  </a:ext>
                </a:extLst>
              </a:tr>
              <a:tr h="390242">
                <a:tc vMerge="1">
                  <a:txBody>
                    <a:bodyPr/>
                    <a:lstStyle/>
                    <a:p>
                      <a:pPr algn="ctr"/>
                      <a:endParaRPr lang="en-GB" sz="2400" b="1">
                        <a:latin typeface="Century Gothic"/>
                      </a:endParaRPr>
                    </a:p>
                  </a:txBody>
                  <a:tcPr>
                    <a:solidFill>
                      <a:srgbClr val="C16D00"/>
                    </a:solidFill>
                  </a:tcPr>
                </a:tc>
                <a:tc>
                  <a:txBody>
                    <a:bodyPr/>
                    <a:lstStyle/>
                    <a:p>
                      <a:pPr lvl="0" algn="ctr">
                        <a:buNone/>
                      </a:pPr>
                      <a:r>
                        <a:rPr lang="en-GB" sz="2000">
                          <a:latin typeface="Century Gothic"/>
                        </a:rPr>
                        <a:t>Welfare Officer</a:t>
                      </a: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807970579"/>
                  </a:ext>
                </a:extLst>
              </a:tr>
              <a:tr h="750467">
                <a:tc rowSpan="2">
                  <a:txBody>
                    <a:bodyPr/>
                    <a:lstStyle/>
                    <a:p>
                      <a:pPr algn="ctr"/>
                      <a:r>
                        <a:rPr lang="en-GB" sz="2800" b="1">
                          <a:latin typeface="Century Gothic"/>
                        </a:rPr>
                        <a:t>Silver </a:t>
                      </a:r>
                    </a:p>
                  </a:txBody>
                  <a:tcPr>
                    <a:solidFill>
                      <a:srgbClr val="D9D9D9"/>
                    </a:solidFill>
                  </a:tcPr>
                </a:tc>
                <a:tc rowSpan="2">
                  <a:txBody>
                    <a:bodyPr/>
                    <a:lstStyle/>
                    <a:p>
                      <a:pPr algn="ctr"/>
                      <a:r>
                        <a:rPr lang="en-GB" sz="2000">
                          <a:latin typeface="Century Gothic"/>
                        </a:rPr>
                        <a:t> + Any two additional committee roles, please include these roles titles next to the individual's name. </a:t>
                      </a:r>
                    </a:p>
                  </a:txBody>
                  <a:tcPr/>
                </a:tc>
                <a:tc>
                  <a:txBody>
                    <a:bodyPr/>
                    <a:lstStyle/>
                    <a:p>
                      <a:endParaRPr lang="en-GB" sz="2000">
                        <a:latin typeface="Century Gothic"/>
                      </a:endParaRPr>
                    </a:p>
                  </a:txBody>
                  <a:tcPr/>
                </a:tc>
                <a:tc>
                  <a:txBody>
                    <a:bodyPr/>
                    <a:lstStyle/>
                    <a:p>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2253654000"/>
                  </a:ext>
                </a:extLst>
              </a:tr>
              <a:tr h="750467">
                <a:tc vMerge="1">
                  <a:txBody>
                    <a:bodyPr/>
                    <a:lstStyle/>
                    <a:p>
                      <a:pPr algn="ctr"/>
                      <a:endParaRPr lang="en-GB" sz="2400" b="1">
                        <a:latin typeface="Century Gothic"/>
                      </a:endParaRPr>
                    </a:p>
                  </a:txBody>
                  <a:tcPr>
                    <a:solidFill>
                      <a:srgbClr val="D9D9D9"/>
                    </a:solidFill>
                  </a:tcPr>
                </a:tc>
                <a:tc vMerge="1">
                  <a:txBody>
                    <a:bodyPr/>
                    <a:lstStyle/>
                    <a:p>
                      <a:pPr algn="ctr"/>
                      <a:endParaRPr lang="en-GB">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3018492121"/>
                  </a:ext>
                </a:extLst>
              </a:tr>
              <a:tr h="930578">
                <a:tc rowSpan="2">
                  <a:txBody>
                    <a:bodyPr/>
                    <a:lstStyle/>
                    <a:p>
                      <a:pPr algn="ctr"/>
                      <a:r>
                        <a:rPr lang="en-GB" sz="2800" b="1">
                          <a:latin typeface="Century Gothic"/>
                        </a:rPr>
                        <a:t>Gold </a:t>
                      </a:r>
                    </a:p>
                  </a:txBody>
                  <a:tcPr>
                    <a:solidFill>
                      <a:srgbClr val="FDB300"/>
                    </a:solidFill>
                  </a:tcPr>
                </a:tc>
                <a:tc rowSpan="2">
                  <a:txBody>
                    <a:bodyPr/>
                    <a:lstStyle/>
                    <a:p>
                      <a:pPr lvl="0" algn="ctr">
                        <a:buNone/>
                      </a:pPr>
                      <a:r>
                        <a:rPr lang="en-GB" sz="2000">
                          <a:latin typeface="Century Gothic"/>
                        </a:rPr>
                        <a:t>+ Any two additional committee roles, please include these roles titles next to the individual's name. </a:t>
                      </a:r>
                    </a:p>
                  </a:txBody>
                  <a:tcPr/>
                </a:tc>
                <a:tc>
                  <a:txBody>
                    <a:bodyPr/>
                    <a:lstStyle/>
                    <a:p>
                      <a:endParaRPr lang="en-GB" sz="2000">
                        <a:latin typeface="Century Gothic"/>
                      </a:endParaRPr>
                    </a:p>
                  </a:txBody>
                  <a:tcPr/>
                </a:tc>
                <a:tc>
                  <a:txBody>
                    <a:bodyPr/>
                    <a:lstStyle/>
                    <a:p>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2316277842"/>
                  </a:ext>
                </a:extLst>
              </a:tr>
              <a:tr h="733682">
                <a:tc vMerge="1">
                  <a:txBody>
                    <a:bodyPr/>
                    <a:lstStyle/>
                    <a:p>
                      <a:pPr algn="ctr"/>
                      <a:endParaRPr lang="en-GB" sz="2400" b="1">
                        <a:latin typeface="Century Gothic"/>
                      </a:endParaRPr>
                    </a:p>
                  </a:txBody>
                  <a:tcPr>
                    <a:solidFill>
                      <a:srgbClr val="FDB300"/>
                    </a:solidFill>
                  </a:tcPr>
                </a:tc>
                <a:tc vMerge="1">
                  <a:txBody>
                    <a:bodyPr/>
                    <a:lstStyle/>
                    <a:p>
                      <a:pPr lvl="0" algn="ctr">
                        <a:buNone/>
                      </a:pPr>
                      <a:endParaRPr lang="en-GB">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tc>
                  <a:txBody>
                    <a:bodyPr/>
                    <a:lstStyle/>
                    <a:p>
                      <a:pPr lvl="0">
                        <a:buNone/>
                      </a:pPr>
                      <a:endParaRPr lang="en-GB" sz="2000">
                        <a:latin typeface="Century Gothic"/>
                      </a:endParaRPr>
                    </a:p>
                  </a:txBody>
                  <a:tcPr/>
                </a:tc>
                <a:extLst>
                  <a:ext uri="{0D108BD9-81ED-4DB2-BD59-A6C34878D82A}">
                    <a16:rowId xmlns:a16="http://schemas.microsoft.com/office/drawing/2014/main" val="3101241923"/>
                  </a:ext>
                </a:extLst>
              </a:tr>
            </a:tbl>
          </a:graphicData>
        </a:graphic>
      </p:graphicFrame>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208408"/>
          </a:xfrm>
          <a:prstGeom prst="rect">
            <a:avLst/>
          </a:prstGeom>
        </p:spPr>
        <p:txBody>
          <a:bodyPr wrap="square" lIns="0" tIns="0" rIns="0" bIns="0" rtlCol="0" anchor="t">
            <a:spAutoFit/>
          </a:bodyPr>
          <a:lstStyle/>
          <a:p>
            <a:pPr algn="just">
              <a:lnSpc>
                <a:spcPts val="10860"/>
              </a:lnSpc>
            </a:pPr>
            <a:r>
              <a:rPr lang="en-US" sz="6000">
                <a:solidFill>
                  <a:srgbClr val="000000"/>
                </a:solidFill>
                <a:latin typeface="esu v2"/>
              </a:rPr>
              <a:t>Section 1 – committee members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363847" y="803810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34619" y="258071"/>
            <a:ext cx="1912638" cy="1814334"/>
          </a:xfrm>
          <a:prstGeom prst="rect">
            <a:avLst/>
          </a:prstGeom>
        </p:spPr>
      </p:pic>
      <p:graphicFrame>
        <p:nvGraphicFramePr>
          <p:cNvPr id="17" name="Table 16">
            <a:extLst>
              <a:ext uri="{FF2B5EF4-FFF2-40B4-BE49-F238E27FC236}">
                <a16:creationId xmlns:a16="http://schemas.microsoft.com/office/drawing/2014/main" id="{3CFF5529-F81A-1CE2-7D7F-8E0220E50A7A}"/>
              </a:ext>
            </a:extLst>
          </p:cNvPr>
          <p:cNvGraphicFramePr>
            <a:graphicFrameLocks noGrp="1"/>
          </p:cNvGraphicFramePr>
          <p:nvPr>
            <p:extLst>
              <p:ext uri="{D42A27DB-BD31-4B8C-83A1-F6EECF244321}">
                <p14:modId xmlns:p14="http://schemas.microsoft.com/office/powerpoint/2010/main" val="500474102"/>
              </p:ext>
            </p:extLst>
          </p:nvPr>
        </p:nvGraphicFramePr>
        <p:xfrm>
          <a:off x="9598324" y="8808982"/>
          <a:ext cx="6740946" cy="1484496"/>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532086">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8" name="TextBox 17">
            <a:extLst>
              <a:ext uri="{FF2B5EF4-FFF2-40B4-BE49-F238E27FC236}">
                <a16:creationId xmlns:a16="http://schemas.microsoft.com/office/drawing/2014/main" id="{0C459B10-E772-6634-6F13-9DCA05648807}"/>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82433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208408"/>
          </a:xfrm>
          <a:prstGeom prst="rect">
            <a:avLst/>
          </a:prstGeom>
        </p:spPr>
        <p:txBody>
          <a:bodyPr wrap="square" lIns="0" tIns="0" rIns="0" bIns="0" rtlCol="0" anchor="t">
            <a:spAutoFit/>
          </a:bodyPr>
          <a:lstStyle/>
          <a:p>
            <a:pPr algn="just">
              <a:lnSpc>
                <a:spcPts val="10860"/>
              </a:lnSpc>
            </a:pPr>
            <a:r>
              <a:rPr lang="en-US" sz="6000">
                <a:solidFill>
                  <a:srgbClr val="000000"/>
                </a:solidFill>
                <a:latin typeface="esu v2"/>
              </a:rPr>
              <a:t>Section 2 – Event volunteering  </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349559" y="8050418"/>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42502" y="297485"/>
            <a:ext cx="1912638" cy="1814334"/>
          </a:xfrm>
          <a:prstGeom prst="rect">
            <a:avLst/>
          </a:prstGeom>
        </p:spPr>
      </p:pic>
      <p:graphicFrame>
        <p:nvGraphicFramePr>
          <p:cNvPr id="4" name="Table 3">
            <a:extLst>
              <a:ext uri="{FF2B5EF4-FFF2-40B4-BE49-F238E27FC236}">
                <a16:creationId xmlns:a16="http://schemas.microsoft.com/office/drawing/2014/main" id="{E2CB9AC0-9266-E4B4-E3D1-3B85789FA464}"/>
              </a:ext>
            </a:extLst>
          </p:cNvPr>
          <p:cNvGraphicFramePr>
            <a:graphicFrameLocks noGrp="1"/>
          </p:cNvGraphicFramePr>
          <p:nvPr>
            <p:extLst>
              <p:ext uri="{D42A27DB-BD31-4B8C-83A1-F6EECF244321}">
                <p14:modId xmlns:p14="http://schemas.microsoft.com/office/powerpoint/2010/main" val="1533098303"/>
              </p:ext>
            </p:extLst>
          </p:nvPr>
        </p:nvGraphicFramePr>
        <p:xfrm>
          <a:off x="2243137" y="2114550"/>
          <a:ext cx="13794316" cy="6346390"/>
        </p:xfrm>
        <a:graphic>
          <a:graphicData uri="http://schemas.openxmlformats.org/drawingml/2006/table">
            <a:tbl>
              <a:tblPr firstRow="1" bandRow="1">
                <a:tableStyleId>{5940675A-B579-460E-94D1-54222C63F5DA}</a:tableStyleId>
              </a:tblPr>
              <a:tblGrid>
                <a:gridCol w="3448579">
                  <a:extLst>
                    <a:ext uri="{9D8B030D-6E8A-4147-A177-3AD203B41FA5}">
                      <a16:colId xmlns:a16="http://schemas.microsoft.com/office/drawing/2014/main" val="1968880707"/>
                    </a:ext>
                  </a:extLst>
                </a:gridCol>
                <a:gridCol w="3448579">
                  <a:extLst>
                    <a:ext uri="{9D8B030D-6E8A-4147-A177-3AD203B41FA5}">
                      <a16:colId xmlns:a16="http://schemas.microsoft.com/office/drawing/2014/main" val="2661600914"/>
                    </a:ext>
                  </a:extLst>
                </a:gridCol>
                <a:gridCol w="3448579">
                  <a:extLst>
                    <a:ext uri="{9D8B030D-6E8A-4147-A177-3AD203B41FA5}">
                      <a16:colId xmlns:a16="http://schemas.microsoft.com/office/drawing/2014/main" val="497151032"/>
                    </a:ext>
                  </a:extLst>
                </a:gridCol>
                <a:gridCol w="3448579">
                  <a:extLst>
                    <a:ext uri="{9D8B030D-6E8A-4147-A177-3AD203B41FA5}">
                      <a16:colId xmlns:a16="http://schemas.microsoft.com/office/drawing/2014/main" val="765561661"/>
                    </a:ext>
                  </a:extLst>
                </a:gridCol>
              </a:tblGrid>
              <a:tr h="600373">
                <a:tc gridSpan="4">
                  <a:txBody>
                    <a:bodyPr/>
                    <a:lstStyle/>
                    <a:p>
                      <a:pPr algn="ctr"/>
                      <a:r>
                        <a:rPr lang="en-GB" sz="3200" b="1" u="none">
                          <a:latin typeface="Century Gothic"/>
                        </a:rPr>
                        <a:t>Section 2 – Event Volunteering </a:t>
                      </a:r>
                    </a:p>
                  </a:txBody>
                  <a:tcPr>
                    <a:solidFill>
                      <a:schemeClr val="bg1">
                        <a:lumMod val="65000"/>
                      </a:schemeClr>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3236809575"/>
                  </a:ext>
                </a:extLst>
              </a:tr>
              <a:tr h="750467">
                <a:tc>
                  <a:txBody>
                    <a:bodyPr/>
                    <a:lstStyle/>
                    <a:p>
                      <a:pPr algn="ctr"/>
                      <a:r>
                        <a:rPr lang="en-GB" sz="2400" b="1">
                          <a:latin typeface="Century Gothic"/>
                        </a:rPr>
                        <a:t>STANDARD </a:t>
                      </a:r>
                    </a:p>
                  </a:txBody>
                  <a:tcPr/>
                </a:tc>
                <a:tc>
                  <a:txBody>
                    <a:bodyPr/>
                    <a:lstStyle/>
                    <a:p>
                      <a:pPr algn="ctr"/>
                      <a:r>
                        <a:rPr lang="en-GB" sz="2400" b="1">
                          <a:latin typeface="Century Gothic"/>
                        </a:rPr>
                        <a:t>Required Events</a:t>
                      </a:r>
                    </a:p>
                  </a:txBody>
                  <a:tcPr/>
                </a:tc>
                <a:tc>
                  <a:txBody>
                    <a:bodyPr/>
                    <a:lstStyle/>
                    <a:p>
                      <a:pPr algn="ctr"/>
                      <a:r>
                        <a:rPr lang="en-GB" sz="2400" b="1">
                          <a:latin typeface="Century Gothic"/>
                        </a:rPr>
                        <a:t>Event Name/ Event Date</a:t>
                      </a:r>
                    </a:p>
                  </a:txBody>
                  <a:tcPr/>
                </a:tc>
                <a:tc>
                  <a:txBody>
                    <a:bodyPr/>
                    <a:lstStyle/>
                    <a:p>
                      <a:pPr algn="ctr"/>
                      <a:r>
                        <a:rPr lang="en-GB" sz="2400" b="1">
                          <a:latin typeface="Century Gothic"/>
                        </a:rPr>
                        <a:t>Quantity of club volunteers at event.  </a:t>
                      </a:r>
                    </a:p>
                  </a:txBody>
                  <a:tcPr/>
                </a:tc>
                <a:extLst>
                  <a:ext uri="{0D108BD9-81ED-4DB2-BD59-A6C34878D82A}">
                    <a16:rowId xmlns:a16="http://schemas.microsoft.com/office/drawing/2014/main" val="1986402513"/>
                  </a:ext>
                </a:extLst>
              </a:tr>
              <a:tr h="780484">
                <a:tc rowSpan="2">
                  <a:txBody>
                    <a:bodyPr/>
                    <a:lstStyle/>
                    <a:p>
                      <a:pPr algn="ctr"/>
                      <a:r>
                        <a:rPr lang="en-GB" sz="2800" b="1">
                          <a:latin typeface="Century Gothic"/>
                        </a:rPr>
                        <a:t>Bronze </a:t>
                      </a:r>
                    </a:p>
                  </a:txBody>
                  <a:tcPr>
                    <a:solidFill>
                      <a:srgbClr val="C16D00"/>
                    </a:solidFill>
                  </a:tcPr>
                </a:tc>
                <a:tc rowSpan="2">
                  <a:txBody>
                    <a:bodyPr/>
                    <a:lstStyle/>
                    <a:p>
                      <a:pPr algn="ctr"/>
                      <a:r>
                        <a:rPr lang="en-GB" sz="2000" b="0">
                          <a:latin typeface="Century Gothic"/>
                        </a:rPr>
                        <a:t>2</a:t>
                      </a:r>
                    </a:p>
                  </a:txBody>
                  <a:tcPr/>
                </a:tc>
                <a:tc>
                  <a:txBody>
                    <a:bodyPr/>
                    <a:lstStyle/>
                    <a:p>
                      <a:r>
                        <a:rPr lang="en-GB" sz="2000" b="0">
                          <a:latin typeface="Century Gothic"/>
                        </a:rPr>
                        <a:t>1.</a:t>
                      </a:r>
                    </a:p>
                  </a:txBody>
                  <a:tcPr/>
                </a:tc>
                <a:tc>
                  <a:txBody>
                    <a:bodyPr/>
                    <a:lstStyle/>
                    <a:p>
                      <a:endParaRPr lang="en-GB" sz="2000" b="0">
                        <a:latin typeface="Century Gothic"/>
                      </a:endParaRPr>
                    </a:p>
                  </a:txBody>
                  <a:tcPr/>
                </a:tc>
                <a:extLst>
                  <a:ext uri="{0D108BD9-81ED-4DB2-BD59-A6C34878D82A}">
                    <a16:rowId xmlns:a16="http://schemas.microsoft.com/office/drawing/2014/main" val="269659494"/>
                  </a:ext>
                </a:extLst>
              </a:tr>
              <a:tr h="780484">
                <a:tc vMerge="1">
                  <a:txBody>
                    <a:bodyPr/>
                    <a:lstStyle/>
                    <a:p>
                      <a:pPr algn="ctr"/>
                      <a:endParaRPr lang="en-GB" sz="2400" b="1">
                        <a:latin typeface="Century Gothic"/>
                      </a:endParaRPr>
                    </a:p>
                  </a:txBody>
                  <a:tcPr>
                    <a:solidFill>
                      <a:srgbClr val="C16D00"/>
                    </a:solidFill>
                  </a:tcPr>
                </a:tc>
                <a:tc vMerge="1">
                  <a:txBody>
                    <a:bodyPr/>
                    <a:lstStyle/>
                    <a:p>
                      <a:endParaRPr lang="en-GB">
                        <a:latin typeface="Century Gothic"/>
                      </a:endParaRPr>
                    </a:p>
                  </a:txBody>
                  <a:tcPr/>
                </a:tc>
                <a:tc>
                  <a:txBody>
                    <a:bodyPr/>
                    <a:lstStyle/>
                    <a:p>
                      <a:pPr lvl="0">
                        <a:buNone/>
                      </a:pPr>
                      <a:r>
                        <a:rPr lang="en-GB" sz="2000" b="0">
                          <a:latin typeface="Century Gothic"/>
                        </a:rPr>
                        <a:t>2.</a:t>
                      </a:r>
                    </a:p>
                  </a:txBody>
                  <a:tcPr/>
                </a:tc>
                <a:tc>
                  <a:txBody>
                    <a:bodyPr/>
                    <a:lstStyle/>
                    <a:p>
                      <a:pPr lvl="0">
                        <a:buNone/>
                      </a:pPr>
                      <a:endParaRPr lang="en-GB" sz="2000" b="0">
                        <a:latin typeface="Century Gothic"/>
                      </a:endParaRPr>
                    </a:p>
                  </a:txBody>
                  <a:tcPr/>
                </a:tc>
                <a:extLst>
                  <a:ext uri="{0D108BD9-81ED-4DB2-BD59-A6C34878D82A}">
                    <a16:rowId xmlns:a16="http://schemas.microsoft.com/office/drawing/2014/main" val="2017728955"/>
                  </a:ext>
                </a:extLst>
              </a:tr>
              <a:tr h="750467">
                <a:tc rowSpan="2">
                  <a:txBody>
                    <a:bodyPr/>
                    <a:lstStyle/>
                    <a:p>
                      <a:pPr algn="ctr"/>
                      <a:r>
                        <a:rPr lang="en-GB" sz="2800" b="1">
                          <a:latin typeface="Century Gothic"/>
                        </a:rPr>
                        <a:t>Silver </a:t>
                      </a:r>
                    </a:p>
                  </a:txBody>
                  <a:tcPr>
                    <a:solidFill>
                      <a:srgbClr val="D9D9D9"/>
                    </a:solidFill>
                  </a:tcPr>
                </a:tc>
                <a:tc rowSpan="2">
                  <a:txBody>
                    <a:bodyPr/>
                    <a:lstStyle/>
                    <a:p>
                      <a:pPr algn="ctr"/>
                      <a:r>
                        <a:rPr lang="en-GB" sz="2000" b="0">
                          <a:latin typeface="Century Gothic"/>
                        </a:rPr>
                        <a:t>4</a:t>
                      </a:r>
                    </a:p>
                  </a:txBody>
                  <a:tcPr/>
                </a:tc>
                <a:tc>
                  <a:txBody>
                    <a:bodyPr/>
                    <a:lstStyle/>
                    <a:p>
                      <a:r>
                        <a:rPr lang="en-GB" sz="2000" b="0">
                          <a:latin typeface="Century Gothic"/>
                        </a:rPr>
                        <a:t>3.</a:t>
                      </a:r>
                    </a:p>
                  </a:txBody>
                  <a:tcPr/>
                </a:tc>
                <a:tc>
                  <a:txBody>
                    <a:bodyPr/>
                    <a:lstStyle/>
                    <a:p>
                      <a:endParaRPr lang="en-GB" sz="2000" b="0">
                        <a:latin typeface="Century Gothic"/>
                      </a:endParaRPr>
                    </a:p>
                  </a:txBody>
                  <a:tcPr/>
                </a:tc>
                <a:extLst>
                  <a:ext uri="{0D108BD9-81ED-4DB2-BD59-A6C34878D82A}">
                    <a16:rowId xmlns:a16="http://schemas.microsoft.com/office/drawing/2014/main" val="2253654000"/>
                  </a:ext>
                </a:extLst>
              </a:tr>
              <a:tr h="750467">
                <a:tc vMerge="1">
                  <a:txBody>
                    <a:bodyPr/>
                    <a:lstStyle/>
                    <a:p>
                      <a:pPr algn="ctr"/>
                      <a:endParaRPr lang="en-GB" sz="2400" b="1">
                        <a:latin typeface="Century Gothic"/>
                      </a:endParaRPr>
                    </a:p>
                  </a:txBody>
                  <a:tcPr>
                    <a:solidFill>
                      <a:srgbClr val="D9D9D9"/>
                    </a:solidFill>
                  </a:tcPr>
                </a:tc>
                <a:tc vMerge="1">
                  <a:txBody>
                    <a:bodyPr/>
                    <a:lstStyle/>
                    <a:p>
                      <a:pPr algn="ctr"/>
                      <a:endParaRPr lang="en-GB">
                        <a:latin typeface="Century Gothic"/>
                      </a:endParaRPr>
                    </a:p>
                  </a:txBody>
                  <a:tcPr/>
                </a:tc>
                <a:tc>
                  <a:txBody>
                    <a:bodyPr/>
                    <a:lstStyle/>
                    <a:p>
                      <a:pPr lvl="0">
                        <a:buNone/>
                      </a:pPr>
                      <a:r>
                        <a:rPr lang="en-GB" sz="2000" b="0">
                          <a:latin typeface="Century Gothic"/>
                        </a:rPr>
                        <a:t>4.</a:t>
                      </a:r>
                    </a:p>
                  </a:txBody>
                  <a:tcPr/>
                </a:tc>
                <a:tc>
                  <a:txBody>
                    <a:bodyPr/>
                    <a:lstStyle/>
                    <a:p>
                      <a:pPr lvl="0">
                        <a:buNone/>
                      </a:pPr>
                      <a:endParaRPr lang="en-GB" sz="2000" b="0" i="0" u="none" strike="noStrike" noProof="0">
                        <a:latin typeface="Century Gothic"/>
                      </a:endParaRPr>
                    </a:p>
                  </a:txBody>
                  <a:tcPr/>
                </a:tc>
                <a:extLst>
                  <a:ext uri="{0D108BD9-81ED-4DB2-BD59-A6C34878D82A}">
                    <a16:rowId xmlns:a16="http://schemas.microsoft.com/office/drawing/2014/main" val="3018492121"/>
                  </a:ext>
                </a:extLst>
              </a:tr>
              <a:tr h="1861155">
                <a:tc>
                  <a:txBody>
                    <a:bodyPr/>
                    <a:lstStyle/>
                    <a:p>
                      <a:pPr algn="ctr"/>
                      <a:r>
                        <a:rPr lang="en-GB" sz="2800" b="1">
                          <a:latin typeface="Century Gothic"/>
                        </a:rPr>
                        <a:t>Gold </a:t>
                      </a:r>
                    </a:p>
                  </a:txBody>
                  <a:tcPr>
                    <a:solidFill>
                      <a:srgbClr val="FDB300"/>
                    </a:solidFill>
                  </a:tcPr>
                </a:tc>
                <a:tc>
                  <a:txBody>
                    <a:bodyPr/>
                    <a:lstStyle/>
                    <a:p>
                      <a:pPr lvl="0" algn="ctr">
                        <a:buNone/>
                      </a:pPr>
                      <a:r>
                        <a:rPr lang="en-GB" sz="2000" b="0" i="0" u="none" strike="noStrike" noProof="0">
                          <a:solidFill>
                            <a:srgbClr val="000000"/>
                          </a:solidFill>
                          <a:latin typeface="Century Gothic"/>
                        </a:rPr>
                        <a:t>5</a:t>
                      </a:r>
                    </a:p>
                  </a:txBody>
                  <a:tcPr/>
                </a:tc>
                <a:tc>
                  <a:txBody>
                    <a:bodyPr/>
                    <a:lstStyle/>
                    <a:p>
                      <a:r>
                        <a:rPr lang="en-GB" sz="2000" b="0">
                          <a:latin typeface="Century Gothic"/>
                        </a:rPr>
                        <a:t>5.</a:t>
                      </a:r>
                    </a:p>
                  </a:txBody>
                  <a:tcPr/>
                </a:tc>
                <a:tc>
                  <a:txBody>
                    <a:bodyPr/>
                    <a:lstStyle/>
                    <a:p>
                      <a:endParaRPr lang="en-GB" sz="2000" b="0">
                        <a:latin typeface="Century Gothic"/>
                      </a:endParaRPr>
                    </a:p>
                  </a:txBody>
                  <a:tcPr/>
                </a:tc>
                <a:extLst>
                  <a:ext uri="{0D108BD9-81ED-4DB2-BD59-A6C34878D82A}">
                    <a16:rowId xmlns:a16="http://schemas.microsoft.com/office/drawing/2014/main" val="2316277842"/>
                  </a:ext>
                </a:extLst>
              </a:tr>
            </a:tbl>
          </a:graphicData>
        </a:graphic>
      </p:graphicFrame>
      <p:graphicFrame>
        <p:nvGraphicFramePr>
          <p:cNvPr id="15" name="Table 14">
            <a:extLst>
              <a:ext uri="{FF2B5EF4-FFF2-40B4-BE49-F238E27FC236}">
                <a16:creationId xmlns:a16="http://schemas.microsoft.com/office/drawing/2014/main" id="{4E11DDF9-9F69-7CE3-5CE0-CA8B1C3084E8}"/>
              </a:ext>
            </a:extLst>
          </p:cNvPr>
          <p:cNvGraphicFramePr>
            <a:graphicFrameLocks noGrp="1"/>
          </p:cNvGraphicFramePr>
          <p:nvPr>
            <p:extLst>
              <p:ext uri="{D42A27DB-BD31-4B8C-83A1-F6EECF244321}">
                <p14:modId xmlns:p14="http://schemas.microsoft.com/office/powerpoint/2010/main" val="2370528401"/>
              </p:ext>
            </p:extLst>
          </p:nvPr>
        </p:nvGraphicFramePr>
        <p:xfrm>
          <a:off x="9144000" y="8710448"/>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6" name="TextBox 15">
            <a:extLst>
              <a:ext uri="{FF2B5EF4-FFF2-40B4-BE49-F238E27FC236}">
                <a16:creationId xmlns:a16="http://schemas.microsoft.com/office/drawing/2014/main" id="{95F852C2-84B3-180F-949F-B6BC3A1F2092}"/>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373016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BF23F-B8CC-067C-7913-4FF49FFF3E72}"/>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EBFE75E9-F319-3B12-9D73-01EF0F3B32CA}"/>
              </a:ext>
            </a:extLst>
          </p:cNvPr>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a:extLst>
              <a:ext uri="{FF2B5EF4-FFF2-40B4-BE49-F238E27FC236}">
                <a16:creationId xmlns:a16="http://schemas.microsoft.com/office/drawing/2014/main" id="{E086A415-6389-F466-5552-4CD5FE9A27D0}"/>
              </a:ext>
            </a:extLst>
          </p:cNvPr>
          <p:cNvSpPr txBox="1"/>
          <p:nvPr/>
        </p:nvSpPr>
        <p:spPr>
          <a:xfrm>
            <a:off x="2560279" y="515937"/>
            <a:ext cx="13798621" cy="1828706"/>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2 – EVENT volunteering </a:t>
            </a:r>
            <a:endParaRPr lang="en-US"/>
          </a:p>
          <a:p>
            <a:pPr algn="just"/>
            <a:r>
              <a:rPr lang="en-US" sz="2800">
                <a:solidFill>
                  <a:srgbClr val="000000"/>
                </a:solidFill>
                <a:latin typeface="Century Gothic"/>
              </a:rPr>
              <a:t>Opportunity to provide any photos should you wish (not compulsory)</a:t>
            </a:r>
          </a:p>
        </p:txBody>
      </p:sp>
      <p:grpSp>
        <p:nvGrpSpPr>
          <p:cNvPr id="6" name="Group 6">
            <a:extLst>
              <a:ext uri="{FF2B5EF4-FFF2-40B4-BE49-F238E27FC236}">
                <a16:creationId xmlns:a16="http://schemas.microsoft.com/office/drawing/2014/main" id="{B444116D-757F-F3DA-B1E6-094D1B4BF3D9}"/>
              </a:ext>
            </a:extLst>
          </p:cNvPr>
          <p:cNvGrpSpPr/>
          <p:nvPr/>
        </p:nvGrpSpPr>
        <p:grpSpPr>
          <a:xfrm>
            <a:off x="623922" y="1813217"/>
            <a:ext cx="164839" cy="1213733"/>
            <a:chOff x="0" y="0"/>
            <a:chExt cx="219785" cy="1618311"/>
          </a:xfrm>
          <a:solidFill>
            <a:schemeClr val="bg1"/>
          </a:solidFill>
        </p:grpSpPr>
        <p:sp>
          <p:nvSpPr>
            <p:cNvPr id="7" name="AutoShape 7">
              <a:extLst>
                <a:ext uri="{FF2B5EF4-FFF2-40B4-BE49-F238E27FC236}">
                  <a16:creationId xmlns:a16="http://schemas.microsoft.com/office/drawing/2014/main" id="{AED72E9A-A514-EDE9-2778-6B1F7871B47C}"/>
                </a:ext>
              </a:extLst>
            </p:cNvPr>
            <p:cNvSpPr/>
            <p:nvPr/>
          </p:nvSpPr>
          <p:spPr>
            <a:xfrm rot="5400000">
              <a:off x="-8281" y="8281"/>
              <a:ext cx="236347" cy="219785"/>
            </a:xfrm>
            <a:prstGeom prst="rect">
              <a:avLst/>
            </a:prstGeom>
            <a:grpFill/>
          </p:spPr>
          <p:txBody>
            <a:bodyPr/>
            <a:lstStyle/>
            <a:p>
              <a:endParaRPr lang="en-GB"/>
            </a:p>
          </p:txBody>
        </p:sp>
        <p:sp>
          <p:nvSpPr>
            <p:cNvPr id="8" name="AutoShape 8">
              <a:extLst>
                <a:ext uri="{FF2B5EF4-FFF2-40B4-BE49-F238E27FC236}">
                  <a16:creationId xmlns:a16="http://schemas.microsoft.com/office/drawing/2014/main" id="{B5E783F2-1787-A3CB-EB50-FB19D589C88C}"/>
                </a:ext>
              </a:extLst>
            </p:cNvPr>
            <p:cNvSpPr/>
            <p:nvPr/>
          </p:nvSpPr>
          <p:spPr>
            <a:xfrm rot="5400000">
              <a:off x="-8281" y="468936"/>
              <a:ext cx="236347" cy="219785"/>
            </a:xfrm>
            <a:prstGeom prst="rect">
              <a:avLst/>
            </a:prstGeom>
            <a:grpFill/>
          </p:spPr>
          <p:txBody>
            <a:bodyPr/>
            <a:lstStyle/>
            <a:p>
              <a:endParaRPr lang="en-GB"/>
            </a:p>
          </p:txBody>
        </p:sp>
        <p:sp>
          <p:nvSpPr>
            <p:cNvPr id="9" name="AutoShape 9">
              <a:extLst>
                <a:ext uri="{FF2B5EF4-FFF2-40B4-BE49-F238E27FC236}">
                  <a16:creationId xmlns:a16="http://schemas.microsoft.com/office/drawing/2014/main" id="{96A83F18-2244-AECE-F410-BDB958C93FA2}"/>
                </a:ext>
              </a:extLst>
            </p:cNvPr>
            <p:cNvSpPr/>
            <p:nvPr/>
          </p:nvSpPr>
          <p:spPr>
            <a:xfrm rot="5400000">
              <a:off x="-8281" y="929590"/>
              <a:ext cx="236347" cy="219785"/>
            </a:xfrm>
            <a:prstGeom prst="rect">
              <a:avLst/>
            </a:prstGeom>
            <a:grpFill/>
          </p:spPr>
          <p:txBody>
            <a:bodyPr/>
            <a:lstStyle/>
            <a:p>
              <a:endParaRPr lang="en-GB"/>
            </a:p>
          </p:txBody>
        </p:sp>
        <p:sp>
          <p:nvSpPr>
            <p:cNvPr id="10" name="AutoShape 10">
              <a:extLst>
                <a:ext uri="{FF2B5EF4-FFF2-40B4-BE49-F238E27FC236}">
                  <a16:creationId xmlns:a16="http://schemas.microsoft.com/office/drawing/2014/main" id="{211416D0-AAE4-A887-5442-7034204BCFA9}"/>
                </a:ext>
              </a:extLst>
            </p:cNvPr>
            <p:cNvSpPr/>
            <p:nvPr/>
          </p:nvSpPr>
          <p:spPr>
            <a:xfrm rot="5400000">
              <a:off x="-8281" y="1390244"/>
              <a:ext cx="236347" cy="219785"/>
            </a:xfrm>
            <a:prstGeom prst="rect">
              <a:avLst/>
            </a:prstGeom>
            <a:grpFill/>
          </p:spPr>
          <p:txBody>
            <a:bodyPr/>
            <a:lstStyle/>
            <a:p>
              <a:endParaRPr lang="en-GB"/>
            </a:p>
          </p:txBody>
        </p:sp>
        <p:sp>
          <p:nvSpPr>
            <p:cNvPr id="11" name="AutoShape 11">
              <a:extLst>
                <a:ext uri="{FF2B5EF4-FFF2-40B4-BE49-F238E27FC236}">
                  <a16:creationId xmlns:a16="http://schemas.microsoft.com/office/drawing/2014/main" id="{F07ED2BC-0CF7-44D5-4A55-196CC4558232}"/>
                </a:ext>
              </a:extLst>
            </p:cNvPr>
            <p:cNvSpPr/>
            <p:nvPr/>
          </p:nvSpPr>
          <p:spPr>
            <a:xfrm rot="5400000">
              <a:off x="66678" y="538642"/>
              <a:ext cx="86430" cy="80373"/>
            </a:xfrm>
            <a:prstGeom prst="rect">
              <a:avLst/>
            </a:prstGeom>
            <a:grpFill/>
          </p:spPr>
          <p:txBody>
            <a:bodyPr/>
            <a:lstStyle/>
            <a:p>
              <a:endParaRPr lang="en-GB"/>
            </a:p>
          </p:txBody>
        </p:sp>
      </p:grpSp>
      <p:sp>
        <p:nvSpPr>
          <p:cNvPr id="12" name="Freeform 12">
            <a:extLst>
              <a:ext uri="{FF2B5EF4-FFF2-40B4-BE49-F238E27FC236}">
                <a16:creationId xmlns:a16="http://schemas.microsoft.com/office/drawing/2014/main" id="{146809E1-B851-122B-EEF0-B141CB364491}"/>
              </a:ext>
            </a:extLst>
          </p:cNvPr>
          <p:cNvSpPr/>
          <p:nvPr/>
        </p:nvSpPr>
        <p:spPr>
          <a:xfrm>
            <a:off x="16034249" y="803071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D0BFDDAC-BEDB-CC3A-1BFD-062B347FC7E3}"/>
              </a:ext>
            </a:extLst>
          </p:cNvPr>
          <p:cNvPicPr>
            <a:picLocks noChangeAspect="1"/>
          </p:cNvPicPr>
          <p:nvPr/>
        </p:nvPicPr>
        <p:blipFill>
          <a:blip r:embed="rId4"/>
          <a:stretch>
            <a:fillRect/>
          </a:stretch>
        </p:blipFill>
        <p:spPr>
          <a:xfrm>
            <a:off x="15806019" y="258071"/>
            <a:ext cx="1912638" cy="1814334"/>
          </a:xfrm>
          <a:prstGeom prst="rect">
            <a:avLst/>
          </a:prstGeom>
        </p:spPr>
      </p:pic>
      <p:sp>
        <p:nvSpPr>
          <p:cNvPr id="22" name="TextBox 21">
            <a:extLst>
              <a:ext uri="{FF2B5EF4-FFF2-40B4-BE49-F238E27FC236}">
                <a16:creationId xmlns:a16="http://schemas.microsoft.com/office/drawing/2014/main" id="{E7F8BFD2-4963-F633-9F3C-5114E32BBC88}"/>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371679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244969" y="3558"/>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sp>
        <p:nvSpPr>
          <p:cNvPr id="12" name="Freeform 12"/>
          <p:cNvSpPr/>
          <p:nvPr/>
        </p:nvSpPr>
        <p:spPr>
          <a:xfrm>
            <a:off x="16251024" y="7715401"/>
            <a:ext cx="1675864" cy="1983271"/>
          </a:xfrm>
          <a:custGeom>
            <a:avLst/>
            <a:gdLst/>
            <a:ahLst/>
            <a:cxnLst/>
            <a:rect l="l" t="t" r="r" b="b"/>
            <a:pathLst>
              <a:path w="1675864" h="1983271">
                <a:moveTo>
                  <a:pt x="0" y="0"/>
                </a:moveTo>
                <a:lnTo>
                  <a:pt x="1675864" y="0"/>
                </a:lnTo>
                <a:lnTo>
                  <a:pt x="1675864" y="1983271"/>
                </a:lnTo>
                <a:lnTo>
                  <a:pt x="0" y="1983271"/>
                </a:lnTo>
                <a:lnTo>
                  <a:pt x="0" y="0"/>
                </a:lnTo>
                <a:close/>
              </a:path>
            </a:pathLst>
          </a:custGeom>
          <a:blipFill>
            <a:blip r:embed="rId3"/>
            <a:stretch>
              <a:fillRect/>
            </a:stretch>
          </a:blipFill>
        </p:spPr>
        <p:txBody>
          <a:bodyPr/>
          <a:lstStyle/>
          <a:p>
            <a:endParaRPr lang="en-GB"/>
          </a:p>
        </p:txBody>
      </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4"/>
          <a:stretch>
            <a:fillRect/>
          </a:stretch>
        </p:blipFill>
        <p:spPr>
          <a:xfrm>
            <a:off x="16022795" y="297485"/>
            <a:ext cx="1912638" cy="1814334"/>
          </a:xfrm>
          <a:prstGeom prst="rect">
            <a:avLst/>
          </a:prstGeom>
        </p:spPr>
      </p:pic>
      <p:graphicFrame>
        <p:nvGraphicFramePr>
          <p:cNvPr id="4" name="Table 3">
            <a:extLst>
              <a:ext uri="{FF2B5EF4-FFF2-40B4-BE49-F238E27FC236}">
                <a16:creationId xmlns:a16="http://schemas.microsoft.com/office/drawing/2014/main" id="{6415D25F-67C9-89DA-2187-3B24E204C533}"/>
              </a:ext>
            </a:extLst>
          </p:cNvPr>
          <p:cNvGraphicFramePr>
            <a:graphicFrameLocks noGrp="1"/>
          </p:cNvGraphicFramePr>
          <p:nvPr>
            <p:extLst>
              <p:ext uri="{D42A27DB-BD31-4B8C-83A1-F6EECF244321}">
                <p14:modId xmlns:p14="http://schemas.microsoft.com/office/powerpoint/2010/main" val="930472389"/>
              </p:ext>
            </p:extLst>
          </p:nvPr>
        </p:nvGraphicFramePr>
        <p:xfrm>
          <a:off x="2310429" y="1454852"/>
          <a:ext cx="13786437" cy="6484706"/>
        </p:xfrm>
        <a:graphic>
          <a:graphicData uri="http://schemas.openxmlformats.org/drawingml/2006/table">
            <a:tbl>
              <a:tblPr firstRow="1" firstCol="1" bandRow="1">
                <a:tableStyleId>{5C22544A-7EE6-4342-B048-85BDC9FD1C3A}</a:tableStyleId>
              </a:tblPr>
              <a:tblGrid>
                <a:gridCol w="3200834">
                  <a:extLst>
                    <a:ext uri="{9D8B030D-6E8A-4147-A177-3AD203B41FA5}">
                      <a16:colId xmlns:a16="http://schemas.microsoft.com/office/drawing/2014/main" val="3583161157"/>
                    </a:ext>
                  </a:extLst>
                </a:gridCol>
                <a:gridCol w="6742759">
                  <a:extLst>
                    <a:ext uri="{9D8B030D-6E8A-4147-A177-3AD203B41FA5}">
                      <a16:colId xmlns:a16="http://schemas.microsoft.com/office/drawing/2014/main" val="3793191860"/>
                    </a:ext>
                  </a:extLst>
                </a:gridCol>
                <a:gridCol w="3842844">
                  <a:extLst>
                    <a:ext uri="{9D8B030D-6E8A-4147-A177-3AD203B41FA5}">
                      <a16:colId xmlns:a16="http://schemas.microsoft.com/office/drawing/2014/main" val="1528607719"/>
                    </a:ext>
                  </a:extLst>
                </a:gridCol>
              </a:tblGrid>
              <a:tr h="1507577">
                <a:tc gridSpan="3">
                  <a:txBody>
                    <a:bodyPr/>
                    <a:lstStyle/>
                    <a:p>
                      <a:pPr algn="ctr"/>
                      <a:endParaRPr lang="en-GB" sz="2800">
                        <a:effectLst/>
                        <a:latin typeface="Century Gothic"/>
                      </a:endParaRPr>
                    </a:p>
                    <a:p>
                      <a:pPr algn="ctr"/>
                      <a:r>
                        <a:rPr lang="en-GB" sz="2800" b="1">
                          <a:solidFill>
                            <a:srgbClr val="000000"/>
                          </a:solidFill>
                          <a:effectLst/>
                          <a:latin typeface="Century Gothic"/>
                        </a:rPr>
                        <a:t>SECTION 3 –  COMMITTEE VOLUNTEERING LOG (TO LOG ON GRADINTEL)</a:t>
                      </a:r>
                      <a:endParaRPr lang="en-GB" sz="2800">
                        <a:effectLst/>
                        <a:latin typeface="Century Gothic"/>
                      </a:endParaRPr>
                    </a:p>
                    <a:p>
                      <a:pPr algn="ctr"/>
                      <a:endParaRPr lang="en-GB">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6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11126927"/>
                  </a:ext>
                </a:extLst>
              </a:tr>
              <a:tr h="468896">
                <a:tc>
                  <a:txBody>
                    <a:bodyPr/>
                    <a:lstStyle/>
                    <a:p>
                      <a:pPr algn="ctr"/>
                      <a:r>
                        <a:rPr lang="en-GB" sz="2400" b="1">
                          <a:effectLst/>
                          <a:latin typeface="Century Gothic"/>
                        </a:rPr>
                        <a:t>Standard</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Criteria</a:t>
                      </a:r>
                      <a:endParaRPr lang="en-GB" sz="2400">
                        <a:effectLst/>
                        <a:latin typeface="Century Gothic"/>
                      </a:endParaRPr>
                    </a:p>
                    <a:p>
                      <a:pPr algn="l"/>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2400" b="1">
                          <a:effectLst/>
                          <a:latin typeface="Century Gothic"/>
                        </a:rPr>
                        <a:t>YES/NO.</a:t>
                      </a:r>
                      <a:endParaRPr lang="en-GB" sz="24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113915"/>
                  </a:ext>
                </a:extLst>
              </a:tr>
              <a:tr h="800100">
                <a:tc rowSpan="2">
                  <a:txBody>
                    <a:bodyPr/>
                    <a:lstStyle/>
                    <a:p>
                      <a:pPr algn="ctr"/>
                      <a:r>
                        <a:rPr lang="en-GB" sz="2800">
                          <a:solidFill>
                            <a:srgbClr val="000000"/>
                          </a:solidFill>
                          <a:effectLst/>
                          <a:latin typeface="Century Gothic"/>
                        </a:rPr>
                        <a:t>Bronze</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6D00"/>
                    </a:solidFill>
                  </a:tcPr>
                </a:tc>
                <a:tc rowSpan="2">
                  <a:txBody>
                    <a:bodyPr/>
                    <a:lstStyle/>
                    <a:p>
                      <a:pPr lvl="0" algn="l">
                        <a:buNone/>
                      </a:pPr>
                      <a:r>
                        <a:rPr lang="en-US" sz="2000" b="1" i="0" u="none" strike="noStrike" noProof="0">
                          <a:effectLst/>
                          <a:latin typeface="Century Gothic"/>
                        </a:rPr>
                        <a:t>25%</a:t>
                      </a:r>
                      <a:r>
                        <a:rPr lang="en-US" sz="2000" b="0" i="0" u="none" strike="noStrike" noProof="0">
                          <a:effectLst/>
                          <a:latin typeface="Century Gothic"/>
                        </a:rPr>
                        <a:t> of committee members to have logged </a:t>
                      </a:r>
                      <a:r>
                        <a:rPr lang="en-US" sz="2000" b="1" i="0" u="none" strike="noStrike" noProof="0">
                          <a:effectLst/>
                          <a:latin typeface="Century Gothic"/>
                        </a:rPr>
                        <a:t>8 hours </a:t>
                      </a:r>
                      <a:r>
                        <a:rPr lang="en-US" sz="2000" b="0" i="0" u="none" strike="noStrike" noProof="0">
                          <a:effectLst/>
                          <a:latin typeface="Century Gothic"/>
                        </a:rPr>
                        <a:t>on </a:t>
                      </a:r>
                      <a:r>
                        <a:rPr lang="en-US" sz="2000" b="0" i="0" u="none" strike="noStrike" noProof="0" err="1">
                          <a:effectLst/>
                          <a:latin typeface="Century Gothic"/>
                        </a:rPr>
                        <a:t>GradIntel</a:t>
                      </a:r>
                      <a:r>
                        <a:rPr lang="en-US" sz="2000" b="1" i="0" u="none" strike="noStrike" noProof="0">
                          <a:effectLst/>
                          <a:latin typeface="Century Gothic"/>
                        </a:rPr>
                        <a:t>.</a:t>
                      </a:r>
                      <a:endParaRPr lang="en-US" sz="200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l"/>
                      <a:endParaRPr lang="en-GB">
                        <a:solidFill>
                          <a:srgbClr val="000000"/>
                        </a:solidFill>
                        <a:effectLst/>
                        <a:latin typeface="Century Gothic"/>
                      </a:endParaRPr>
                    </a:p>
                    <a:p>
                      <a:pPr lvl="0" algn="l">
                        <a:buNone/>
                      </a:pPr>
                      <a:endParaRPr lang="en-GB">
                        <a:solidFill>
                          <a:srgbClr val="000000"/>
                        </a:solidFill>
                        <a:effectLst/>
                        <a:latin typeface="Century Gothic"/>
                      </a:endParaRPr>
                    </a:p>
                    <a:p>
                      <a:pPr lvl="0" algn="l">
                        <a:buNone/>
                      </a:pPr>
                      <a:endParaRPr lang="en-GB">
                        <a:solidFill>
                          <a:srgbClr val="000000"/>
                        </a:solidFill>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2368868"/>
                  </a:ext>
                </a:extLst>
              </a:tr>
              <a:tr h="0">
                <a:tc vMerge="1">
                  <a:txBody>
                    <a:bodyPr/>
                    <a:lstStyle/>
                    <a:p>
                      <a:pPr algn="ctr"/>
                      <a:endParaRPr lang="en-GB" sz="2800">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C16D00"/>
                    </a:solidFill>
                  </a:tcPr>
                </a:tc>
                <a:tc vMerge="1">
                  <a:txBody>
                    <a:bodyPr/>
                    <a:lstStyle/>
                    <a:p>
                      <a:pPr lvl="0" algn="l">
                        <a:buNone/>
                      </a:pPr>
                      <a:endParaRPr lang="en-US" sz="2000"/>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tc vMerge="1">
                  <a:txBody>
                    <a:bodyPr/>
                    <a:lstStyle/>
                    <a:p>
                      <a:endParaRPr lang="en-GB"/>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838571536"/>
                  </a:ext>
                </a:extLst>
              </a:tr>
              <a:tr h="1676399">
                <a:tc>
                  <a:txBody>
                    <a:bodyPr/>
                    <a:lstStyle/>
                    <a:p>
                      <a:pPr algn="ctr"/>
                      <a:r>
                        <a:rPr lang="en-GB" sz="2800">
                          <a:solidFill>
                            <a:srgbClr val="000000"/>
                          </a:solidFill>
                          <a:effectLst/>
                          <a:latin typeface="Century Gothic"/>
                        </a:rPr>
                        <a:t>Silver</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lvl="0" algn="l">
                        <a:buNone/>
                      </a:pPr>
                      <a:r>
                        <a:rPr lang="en-US" sz="2000" b="1" i="0" u="none" strike="noStrike" noProof="0">
                          <a:effectLst/>
                          <a:latin typeface="Century Gothic"/>
                        </a:rPr>
                        <a:t>50%</a:t>
                      </a:r>
                      <a:r>
                        <a:rPr lang="en-US" sz="2000" b="0" i="0" u="none" strike="noStrike" noProof="0">
                          <a:effectLst/>
                          <a:latin typeface="Century Gothic"/>
                        </a:rPr>
                        <a:t> of committee members to have logged 10</a:t>
                      </a:r>
                      <a:r>
                        <a:rPr lang="en-US" sz="2000" b="1" i="0" u="none" strike="noStrike" noProof="0">
                          <a:effectLst/>
                          <a:latin typeface="Century Gothic"/>
                        </a:rPr>
                        <a:t> hours </a:t>
                      </a:r>
                      <a:r>
                        <a:rPr lang="en-US" sz="2000" b="0" i="0" u="none" strike="noStrike" noProof="0">
                          <a:effectLst/>
                          <a:latin typeface="Century Gothic"/>
                        </a:rPr>
                        <a:t>on </a:t>
                      </a:r>
                      <a:r>
                        <a:rPr lang="en-US" sz="2000" b="0" i="0" u="none" strike="noStrike" noProof="0" err="1">
                          <a:effectLst/>
                          <a:latin typeface="Century Gothic"/>
                        </a:rPr>
                        <a:t>GradIntel</a:t>
                      </a:r>
                      <a:r>
                        <a:rPr lang="en-US" sz="2000" b="1" i="0" u="none" strike="noStrike" noProof="0">
                          <a:effectLst/>
                          <a:latin typeface="Century Gothic"/>
                        </a:rPr>
                        <a:t>.</a:t>
                      </a:r>
                      <a:endParaRPr lang="en-US" sz="2000"/>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GB">
                        <a:latin typeface="Century Gothic"/>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chemeClr val="bg1"/>
                    </a:solidFill>
                  </a:tcPr>
                </a:tc>
                <a:extLst>
                  <a:ext uri="{0D108BD9-81ED-4DB2-BD59-A6C34878D82A}">
                    <a16:rowId xmlns:a16="http://schemas.microsoft.com/office/drawing/2014/main" val="2742625456"/>
                  </a:ext>
                </a:extLst>
              </a:tr>
              <a:tr h="260349">
                <a:tc rowSpan="2">
                  <a:txBody>
                    <a:bodyPr/>
                    <a:lstStyle/>
                    <a:p>
                      <a:pPr algn="ctr"/>
                      <a:r>
                        <a:rPr lang="en-GB" sz="2800">
                          <a:solidFill>
                            <a:srgbClr val="000000"/>
                          </a:solidFill>
                          <a:effectLst/>
                          <a:latin typeface="Century Gothic"/>
                        </a:rPr>
                        <a:t>Gold</a:t>
                      </a:r>
                      <a:endParaRPr lang="en-GB" sz="2800">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B300"/>
                    </a:solidFill>
                  </a:tcPr>
                </a:tc>
                <a:tc rowSpan="2">
                  <a:txBody>
                    <a:bodyPr/>
                    <a:lstStyle/>
                    <a:p>
                      <a:pPr lvl="0" algn="l">
                        <a:buNone/>
                      </a:pPr>
                      <a:r>
                        <a:rPr lang="en-US" sz="1800" b="1" i="0" u="none" strike="noStrike" noProof="0">
                          <a:effectLst/>
                          <a:latin typeface="Century Gothic"/>
                        </a:rPr>
                        <a:t>75%</a:t>
                      </a:r>
                      <a:r>
                        <a:rPr lang="en-US" sz="1800" b="0" i="0" u="none" strike="noStrike" noProof="0">
                          <a:effectLst/>
                          <a:latin typeface="Century Gothic"/>
                        </a:rPr>
                        <a:t> of committee members to have logged 12 </a:t>
                      </a:r>
                      <a:r>
                        <a:rPr lang="en-US" sz="1800" b="1" i="0" u="none" strike="noStrike" noProof="0">
                          <a:effectLst/>
                          <a:latin typeface="Century Gothic"/>
                        </a:rPr>
                        <a:t>hours </a:t>
                      </a:r>
                      <a:r>
                        <a:rPr lang="en-US" sz="1800" b="0" i="0" u="none" strike="noStrike" noProof="0">
                          <a:effectLst/>
                          <a:latin typeface="Century Gothic"/>
                        </a:rPr>
                        <a:t>on </a:t>
                      </a:r>
                      <a:r>
                        <a:rPr lang="en-US" sz="1800" b="0" i="0" u="none" strike="noStrike" noProof="0" err="1">
                          <a:effectLst/>
                          <a:latin typeface="Century Gothic"/>
                        </a:rPr>
                        <a:t>GradIntel</a:t>
                      </a:r>
                      <a:r>
                        <a:rPr lang="en-US" sz="1800" b="1" i="0" u="none" strike="noStrike" noProof="0">
                          <a:effectLst/>
                          <a:latin typeface="Century Gothic"/>
                        </a:rPr>
                        <a:t>.</a:t>
                      </a:r>
                      <a:endParaRPr lang="en-US" sz="1800"/>
                    </a:p>
                    <a:p>
                      <a:pPr algn="l"/>
                      <a:endParaRPr lang="en-GB" strike="sngStrike">
                        <a:effectLst/>
                        <a:latin typeface="Century Goth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GB">
                        <a:latin typeface="Century Gothic"/>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883851300"/>
                  </a:ext>
                </a:extLst>
              </a:tr>
              <a:tr h="1377950">
                <a:tc vMerge="1">
                  <a:txBody>
                    <a:bodyPr/>
                    <a:lstStyle/>
                    <a:p>
                      <a:pPr algn="ctr"/>
                      <a:endParaRPr lang="en-GB" sz="2800">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FDB300"/>
                    </a:solidFill>
                  </a:tcPr>
                </a:tc>
                <a:tc vMerge="1">
                  <a:txBody>
                    <a:bodyPr/>
                    <a:lstStyle/>
                    <a:p>
                      <a:pPr algn="l"/>
                      <a:endParaRPr lang="en-GB" strike="sngStrike">
                        <a:effectLst/>
                        <a:latin typeface="Century Gothic"/>
                      </a:endParaRPr>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l">
                        <a:buNone/>
                      </a:pPr>
                      <a:endParaRPr lang="en-GB">
                        <a:solidFill>
                          <a:srgbClr val="000000"/>
                        </a:solidFill>
                        <a:effectLst/>
                        <a:latin typeface="Century Gothic"/>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49463397"/>
                  </a:ext>
                </a:extLst>
              </a:tr>
            </a:tbl>
          </a:graphicData>
        </a:graphic>
      </p:graphicFrame>
      <p:graphicFrame>
        <p:nvGraphicFramePr>
          <p:cNvPr id="15" name="Table 14">
            <a:extLst>
              <a:ext uri="{FF2B5EF4-FFF2-40B4-BE49-F238E27FC236}">
                <a16:creationId xmlns:a16="http://schemas.microsoft.com/office/drawing/2014/main" id="{406F31A0-BEC7-1BC9-0217-6A6EDF6AD313}"/>
              </a:ext>
            </a:extLst>
          </p:cNvPr>
          <p:cNvGraphicFramePr>
            <a:graphicFrameLocks noGrp="1"/>
          </p:cNvGraphicFramePr>
          <p:nvPr>
            <p:extLst>
              <p:ext uri="{D42A27DB-BD31-4B8C-83A1-F6EECF244321}">
                <p14:modId xmlns:p14="http://schemas.microsoft.com/office/powerpoint/2010/main" val="4116842723"/>
              </p:ext>
            </p:extLst>
          </p:nvPr>
        </p:nvGraphicFramePr>
        <p:xfrm>
          <a:off x="9144000" y="8710448"/>
          <a:ext cx="6740946" cy="1428615"/>
        </p:xfrm>
        <a:graphic>
          <a:graphicData uri="http://schemas.openxmlformats.org/drawingml/2006/table">
            <a:tbl>
              <a:tblPr firstRow="1" bandRow="1">
                <a:tableStyleId>{5940675A-B579-460E-94D1-54222C63F5DA}</a:tableStyleId>
              </a:tblPr>
              <a:tblGrid>
                <a:gridCol w="6740946">
                  <a:extLst>
                    <a:ext uri="{9D8B030D-6E8A-4147-A177-3AD203B41FA5}">
                      <a16:colId xmlns:a16="http://schemas.microsoft.com/office/drawing/2014/main" val="2316721565"/>
                    </a:ext>
                  </a:extLst>
                </a:gridCol>
              </a:tblGrid>
              <a:tr h="476205">
                <a:tc>
                  <a:txBody>
                    <a:bodyPr/>
                    <a:lstStyle/>
                    <a:p>
                      <a:pPr lvl="0">
                        <a:buNone/>
                      </a:pPr>
                      <a:r>
                        <a:rPr lang="en-GB" b="1">
                          <a:latin typeface="Century Gothic"/>
                        </a:rPr>
                        <a:t>For use of Blades staff only. </a:t>
                      </a:r>
                    </a:p>
                  </a:txBody>
                  <a:tcPr/>
                </a:tc>
                <a:extLst>
                  <a:ext uri="{0D108BD9-81ED-4DB2-BD59-A6C34878D82A}">
                    <a16:rowId xmlns:a16="http://schemas.microsoft.com/office/drawing/2014/main" val="2906466949"/>
                  </a:ext>
                </a:extLst>
              </a:tr>
              <a:tr h="476205">
                <a:tc>
                  <a:txBody>
                    <a:bodyPr/>
                    <a:lstStyle/>
                    <a:p>
                      <a:r>
                        <a:rPr lang="en-GB">
                          <a:latin typeface="Century Gothic"/>
                        </a:rPr>
                        <a:t>POINTS AWARDED FOR THIS SECTION: </a:t>
                      </a:r>
                    </a:p>
                  </a:txBody>
                  <a:tcPr/>
                </a:tc>
                <a:extLst>
                  <a:ext uri="{0D108BD9-81ED-4DB2-BD59-A6C34878D82A}">
                    <a16:rowId xmlns:a16="http://schemas.microsoft.com/office/drawing/2014/main" val="1451636783"/>
                  </a:ext>
                </a:extLst>
              </a:tr>
              <a:tr h="476205">
                <a:tc>
                  <a:txBody>
                    <a:bodyPr/>
                    <a:lstStyle/>
                    <a:p>
                      <a:r>
                        <a:rPr lang="en-GB">
                          <a:latin typeface="Century Gothic"/>
                        </a:rPr>
                        <a:t>STANDARD ACHIEVED FOR THIS SECTION: </a:t>
                      </a:r>
                    </a:p>
                  </a:txBody>
                  <a:tcPr/>
                </a:tc>
                <a:extLst>
                  <a:ext uri="{0D108BD9-81ED-4DB2-BD59-A6C34878D82A}">
                    <a16:rowId xmlns:a16="http://schemas.microsoft.com/office/drawing/2014/main" val="691036810"/>
                  </a:ext>
                </a:extLst>
              </a:tr>
            </a:tbl>
          </a:graphicData>
        </a:graphic>
      </p:graphicFrame>
      <p:sp>
        <p:nvSpPr>
          <p:cNvPr id="16" name="TextBox 15">
            <a:extLst>
              <a:ext uri="{FF2B5EF4-FFF2-40B4-BE49-F238E27FC236}">
                <a16:creationId xmlns:a16="http://schemas.microsoft.com/office/drawing/2014/main" id="{A3309F31-528C-A3E7-3CD1-3F980C352388}"/>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
        <p:nvSpPr>
          <p:cNvPr id="3" name="TextBox 2">
            <a:extLst>
              <a:ext uri="{FF2B5EF4-FFF2-40B4-BE49-F238E27FC236}">
                <a16:creationId xmlns:a16="http://schemas.microsoft.com/office/drawing/2014/main" id="{6C6119AC-6133-8425-A871-905F1824EA97}"/>
              </a:ext>
            </a:extLst>
          </p:cNvPr>
          <p:cNvSpPr txBox="1"/>
          <p:nvPr/>
        </p:nvSpPr>
        <p:spPr>
          <a:xfrm>
            <a:off x="2305050" y="8229600"/>
            <a:ext cx="4792436"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panose="020B0502020202020204" pitchFamily="34" charset="0"/>
              </a:rPr>
              <a:t>On the next slides, attach screenshots of all individuals’ logged hours from </a:t>
            </a:r>
            <a:r>
              <a:rPr lang="en-US" err="1">
                <a:latin typeface="Century Gothic" panose="020B0502020202020204" pitchFamily="34" charset="0"/>
              </a:rPr>
              <a:t>GradIntel</a:t>
            </a:r>
            <a:r>
              <a:rPr lang="en-US">
                <a:latin typeface="Century Gothic" panose="020B0502020202020204" pitchFamily="34" charset="0"/>
              </a:rPr>
              <a:t>. You can find these by logging into your Volunteering profile and clicking the ‘My Skills Record’ button.</a:t>
            </a:r>
            <a:endParaRPr lang="en-GB">
              <a:latin typeface="Century Gothic" panose="020B0502020202020204" pitchFamily="34" charset="0"/>
              <a:ea typeface="Calibri"/>
              <a:cs typeface="Calibri"/>
            </a:endParaRPr>
          </a:p>
        </p:txBody>
      </p:sp>
    </p:spTree>
    <p:extLst>
      <p:ext uri="{BB962C8B-B14F-4D97-AF65-F5344CB8AC3E}">
        <p14:creationId xmlns:p14="http://schemas.microsoft.com/office/powerpoint/2010/main" val="3881118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024B9F5A-3390-3785-4D6B-F97D8CCB3F7D}"/>
              </a:ext>
            </a:extLst>
          </p:cNvPr>
          <p:cNvGraphicFramePr>
            <a:graphicFrameLocks noGrp="1"/>
          </p:cNvGraphicFramePr>
          <p:nvPr>
            <p:extLst>
              <p:ext uri="{D42A27DB-BD31-4B8C-83A1-F6EECF244321}">
                <p14:modId xmlns:p14="http://schemas.microsoft.com/office/powerpoint/2010/main" val="3849368307"/>
              </p:ext>
            </p:extLst>
          </p:nvPr>
        </p:nvGraphicFramePr>
        <p:xfrm>
          <a:off x="1779991" y="2419500"/>
          <a:ext cx="16195832" cy="7567524"/>
        </p:xfrm>
        <a:graphic>
          <a:graphicData uri="http://schemas.openxmlformats.org/drawingml/2006/table">
            <a:tbl>
              <a:tblPr firstRow="1" bandRow="1">
                <a:tableStyleId>{5C22544A-7EE6-4342-B048-85BDC9FD1C3A}</a:tableStyleId>
              </a:tblPr>
              <a:tblGrid>
                <a:gridCol w="4048958">
                  <a:extLst>
                    <a:ext uri="{9D8B030D-6E8A-4147-A177-3AD203B41FA5}">
                      <a16:colId xmlns:a16="http://schemas.microsoft.com/office/drawing/2014/main" val="279327783"/>
                    </a:ext>
                  </a:extLst>
                </a:gridCol>
                <a:gridCol w="4048958">
                  <a:extLst>
                    <a:ext uri="{9D8B030D-6E8A-4147-A177-3AD203B41FA5}">
                      <a16:colId xmlns:a16="http://schemas.microsoft.com/office/drawing/2014/main" val="1313420458"/>
                    </a:ext>
                  </a:extLst>
                </a:gridCol>
                <a:gridCol w="4048958">
                  <a:extLst>
                    <a:ext uri="{9D8B030D-6E8A-4147-A177-3AD203B41FA5}">
                      <a16:colId xmlns:a16="http://schemas.microsoft.com/office/drawing/2014/main" val="2381456093"/>
                    </a:ext>
                  </a:extLst>
                </a:gridCol>
                <a:gridCol w="4048958">
                  <a:extLst>
                    <a:ext uri="{9D8B030D-6E8A-4147-A177-3AD203B41FA5}">
                      <a16:colId xmlns:a16="http://schemas.microsoft.com/office/drawing/2014/main" val="1949467343"/>
                    </a:ext>
                  </a:extLst>
                </a:gridCol>
              </a:tblGrid>
              <a:tr h="749935">
                <a:tc>
                  <a:txBody>
                    <a:bodyPr/>
                    <a:lstStyle/>
                    <a:p>
                      <a:pPr lvl="0">
                        <a:buNone/>
                      </a:pPr>
                      <a:r>
                        <a:rPr lang="en-GB" sz="1800" b="1" i="0" u="none" strike="noStrike" noProof="0" dirty="0">
                          <a:solidFill>
                            <a:schemeClr val="tx1"/>
                          </a:solidFill>
                          <a:latin typeface="Century Gothic"/>
                        </a:rPr>
                        <a:t>Evidence of hours logged by the President</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r>
                        <a:rPr lang="en-GB" sz="1800" b="1" i="0" u="none" strike="noStrike" noProof="0" dirty="0">
                          <a:solidFill>
                            <a:schemeClr val="tx1"/>
                          </a:solidFill>
                          <a:latin typeface="Century Gothic"/>
                        </a:rPr>
                        <a:t>Evidence of hours logged by the Vice-President </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r>
                        <a:rPr lang="en-GB" sz="1800" b="1" i="0" u="none" strike="noStrike" noProof="0" dirty="0">
                          <a:solidFill>
                            <a:schemeClr val="tx1"/>
                          </a:solidFill>
                          <a:latin typeface="Century Gothic"/>
                        </a:rPr>
                        <a:t>Evidence of hours logged by the Treasurer </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buNone/>
                      </a:pPr>
                      <a:r>
                        <a:rPr lang="en-GB" sz="1800" b="1" i="0" u="none" strike="noStrike" noProof="0" dirty="0">
                          <a:solidFill>
                            <a:schemeClr val="tx1"/>
                          </a:solidFill>
                          <a:latin typeface="Century Gothic"/>
                        </a:rPr>
                        <a:t>Evidence of hours logged by the Welfare Officer </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225182525"/>
                  </a:ext>
                </a:extLst>
              </a:tr>
              <a:tr h="6817589">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404142756"/>
                  </a:ext>
                </a:extLst>
              </a:tr>
            </a:tbl>
          </a:graphicData>
        </a:graphic>
      </p:graphicFrame>
      <p:sp>
        <p:nvSpPr>
          <p:cNvPr id="2" name="AutoShape 2"/>
          <p:cNvSpPr/>
          <p:nvPr/>
        </p:nvSpPr>
        <p:spPr>
          <a:xfrm rot="-5400000">
            <a:off x="-4437159" y="4437159"/>
            <a:ext cx="10287000" cy="1412683"/>
          </a:xfrm>
          <a:prstGeom prst="rect">
            <a:avLst/>
          </a:prstGeom>
          <a:solidFill>
            <a:schemeClr val="tx1">
              <a:lumMod val="95000"/>
              <a:lumOff val="5000"/>
            </a:schemeClr>
          </a:solidFill>
        </p:spPr>
        <p:txBody>
          <a:bodyPr/>
          <a:lstStyle/>
          <a:p>
            <a:endParaRPr lang="en-GB"/>
          </a:p>
        </p:txBody>
      </p:sp>
      <p:sp>
        <p:nvSpPr>
          <p:cNvPr id="5" name="TextBox 5"/>
          <p:cNvSpPr txBox="1"/>
          <p:nvPr/>
        </p:nvSpPr>
        <p:spPr>
          <a:xfrm>
            <a:off x="2560279" y="515937"/>
            <a:ext cx="13798621" cy="1192378"/>
          </a:xfrm>
          <a:prstGeom prst="rect">
            <a:avLst/>
          </a:prstGeom>
        </p:spPr>
        <p:txBody>
          <a:bodyPr wrap="square" lIns="0" tIns="0" rIns="0" bIns="0" rtlCol="0" anchor="t">
            <a:spAutoFit/>
          </a:bodyPr>
          <a:lstStyle/>
          <a:p>
            <a:pPr algn="just">
              <a:lnSpc>
                <a:spcPts val="10860"/>
              </a:lnSpc>
            </a:pPr>
            <a:r>
              <a:rPr lang="en-US" sz="4400">
                <a:solidFill>
                  <a:srgbClr val="000000"/>
                </a:solidFill>
                <a:latin typeface="esu v2"/>
              </a:rPr>
              <a:t>Section 3 – Committee volunteering log</a:t>
            </a:r>
          </a:p>
        </p:txBody>
      </p:sp>
      <p:grpSp>
        <p:nvGrpSpPr>
          <p:cNvPr id="6" name="Group 6"/>
          <p:cNvGrpSpPr/>
          <p:nvPr/>
        </p:nvGrpSpPr>
        <p:grpSpPr>
          <a:xfrm>
            <a:off x="623922" y="1813217"/>
            <a:ext cx="164839" cy="1213733"/>
            <a:chOff x="0" y="0"/>
            <a:chExt cx="219785" cy="1618311"/>
          </a:xfrm>
          <a:solidFill>
            <a:schemeClr val="bg1"/>
          </a:solidFill>
        </p:grpSpPr>
        <p:sp>
          <p:nvSpPr>
            <p:cNvPr id="7" name="AutoShape 7"/>
            <p:cNvSpPr/>
            <p:nvPr/>
          </p:nvSpPr>
          <p:spPr>
            <a:xfrm rot="5400000">
              <a:off x="-8281" y="8281"/>
              <a:ext cx="236347" cy="219785"/>
            </a:xfrm>
            <a:prstGeom prst="rect">
              <a:avLst/>
            </a:prstGeom>
            <a:grpFill/>
          </p:spPr>
          <p:txBody>
            <a:bodyPr/>
            <a:lstStyle/>
            <a:p>
              <a:endParaRPr lang="en-GB"/>
            </a:p>
          </p:txBody>
        </p:sp>
        <p:sp>
          <p:nvSpPr>
            <p:cNvPr id="8" name="AutoShape 8"/>
            <p:cNvSpPr/>
            <p:nvPr/>
          </p:nvSpPr>
          <p:spPr>
            <a:xfrm rot="5400000">
              <a:off x="-8281" y="468936"/>
              <a:ext cx="236347" cy="219785"/>
            </a:xfrm>
            <a:prstGeom prst="rect">
              <a:avLst/>
            </a:prstGeom>
            <a:grpFill/>
          </p:spPr>
          <p:txBody>
            <a:bodyPr/>
            <a:lstStyle/>
            <a:p>
              <a:endParaRPr lang="en-GB"/>
            </a:p>
          </p:txBody>
        </p:sp>
        <p:sp>
          <p:nvSpPr>
            <p:cNvPr id="9" name="AutoShape 9"/>
            <p:cNvSpPr/>
            <p:nvPr/>
          </p:nvSpPr>
          <p:spPr>
            <a:xfrm rot="5400000">
              <a:off x="-8281" y="929590"/>
              <a:ext cx="236347" cy="219785"/>
            </a:xfrm>
            <a:prstGeom prst="rect">
              <a:avLst/>
            </a:prstGeom>
            <a:grpFill/>
          </p:spPr>
          <p:txBody>
            <a:bodyPr/>
            <a:lstStyle/>
            <a:p>
              <a:endParaRPr lang="en-GB"/>
            </a:p>
          </p:txBody>
        </p:sp>
        <p:sp>
          <p:nvSpPr>
            <p:cNvPr id="10" name="AutoShape 10"/>
            <p:cNvSpPr/>
            <p:nvPr/>
          </p:nvSpPr>
          <p:spPr>
            <a:xfrm rot="5400000">
              <a:off x="-8281" y="1390244"/>
              <a:ext cx="236347" cy="219785"/>
            </a:xfrm>
            <a:prstGeom prst="rect">
              <a:avLst/>
            </a:prstGeom>
            <a:grpFill/>
          </p:spPr>
          <p:txBody>
            <a:bodyPr/>
            <a:lstStyle/>
            <a:p>
              <a:endParaRPr lang="en-GB"/>
            </a:p>
          </p:txBody>
        </p:sp>
        <p:sp>
          <p:nvSpPr>
            <p:cNvPr id="11" name="AutoShape 11"/>
            <p:cNvSpPr/>
            <p:nvPr/>
          </p:nvSpPr>
          <p:spPr>
            <a:xfrm rot="5400000">
              <a:off x="66678" y="538642"/>
              <a:ext cx="86430" cy="80373"/>
            </a:xfrm>
            <a:prstGeom prst="rect">
              <a:avLst/>
            </a:prstGeom>
            <a:grpFill/>
          </p:spPr>
          <p:txBody>
            <a:bodyPr/>
            <a:lstStyle/>
            <a:p>
              <a:endParaRPr lang="en-GB"/>
            </a:p>
          </p:txBody>
        </p:sp>
      </p:grpSp>
      <p:pic>
        <p:nvPicPr>
          <p:cNvPr id="13" name="Picture 12" descr="A red shield with white text&#10;&#10;Description automatically generated">
            <a:extLst>
              <a:ext uri="{FF2B5EF4-FFF2-40B4-BE49-F238E27FC236}">
                <a16:creationId xmlns:a16="http://schemas.microsoft.com/office/drawing/2014/main" id="{B69E7FC2-09B9-DDCD-8457-68787C6B8DCB}"/>
              </a:ext>
            </a:extLst>
          </p:cNvPr>
          <p:cNvPicPr>
            <a:picLocks noChangeAspect="1"/>
          </p:cNvPicPr>
          <p:nvPr/>
        </p:nvPicPr>
        <p:blipFill>
          <a:blip r:embed="rId3"/>
          <a:stretch>
            <a:fillRect/>
          </a:stretch>
        </p:blipFill>
        <p:spPr>
          <a:xfrm>
            <a:off x="15806019" y="258071"/>
            <a:ext cx="1912638" cy="1814334"/>
          </a:xfrm>
          <a:prstGeom prst="rect">
            <a:avLst/>
          </a:prstGeom>
        </p:spPr>
      </p:pic>
      <p:sp>
        <p:nvSpPr>
          <p:cNvPr id="22" name="TextBox 21">
            <a:extLst>
              <a:ext uri="{FF2B5EF4-FFF2-40B4-BE49-F238E27FC236}">
                <a16:creationId xmlns:a16="http://schemas.microsoft.com/office/drawing/2014/main" id="{665AD79F-9E8A-3697-18DB-76DF95ABA26A}"/>
              </a:ext>
            </a:extLst>
          </p:cNvPr>
          <p:cNvSpPr txBox="1"/>
          <p:nvPr/>
        </p:nvSpPr>
        <p:spPr>
          <a:xfrm rot="16200000">
            <a:off x="-1200270" y="7785409"/>
            <a:ext cx="3639530" cy="815929"/>
          </a:xfrm>
          <a:prstGeom prst="rect">
            <a:avLst/>
          </a:prstGeom>
        </p:spPr>
        <p:txBody>
          <a:bodyPr wrap="square" lIns="0" tIns="0" rIns="0" bIns="0" rtlCol="0" anchor="t">
            <a:spAutoFit/>
          </a:bodyPr>
          <a:lstStyle/>
          <a:p>
            <a:pPr algn="r"/>
            <a:r>
              <a:rPr lang="en-US" b="1" spc="179">
                <a:solidFill>
                  <a:srgbClr val="FFFFFF"/>
                </a:solidFill>
                <a:latin typeface="Century Gothic"/>
              </a:rPr>
              <a:t>STANDARDS APPLICATION </a:t>
            </a:r>
            <a:endParaRPr lang="en-US">
              <a:solidFill>
                <a:srgbClr val="FFFFFF"/>
              </a:solidFill>
              <a:latin typeface="Calibri"/>
              <a:ea typeface="Calibri"/>
              <a:cs typeface="Calibri"/>
            </a:endParaRPr>
          </a:p>
          <a:p>
            <a:pPr algn="r"/>
            <a:r>
              <a:rPr lang="en-US" b="1" spc="179">
                <a:solidFill>
                  <a:srgbClr val="FFFFFF"/>
                </a:solidFill>
                <a:latin typeface="Century Gothic"/>
              </a:rPr>
              <a:t>FORM 2025-2026</a:t>
            </a:r>
            <a:endParaRPr lang="en-US">
              <a:solidFill>
                <a:srgbClr val="FFFFFF"/>
              </a:solidFill>
              <a:ea typeface="Calibri"/>
              <a:cs typeface="Calibri"/>
            </a:endParaRPr>
          </a:p>
          <a:p>
            <a:pPr algn="r">
              <a:lnSpc>
                <a:spcPts val="2160"/>
              </a:lnSpc>
            </a:pPr>
            <a:endParaRPr lang="en-US" sz="1800" b="1" spc="179">
              <a:solidFill>
                <a:srgbClr val="FFFFFF"/>
              </a:solidFill>
              <a:latin typeface="Century Gothic" panose="020B0502020202020204" pitchFamily="34" charset="0"/>
            </a:endParaRPr>
          </a:p>
        </p:txBody>
      </p:sp>
      <p:sp>
        <p:nvSpPr>
          <p:cNvPr id="4" name="TextBox 3">
            <a:extLst>
              <a:ext uri="{FF2B5EF4-FFF2-40B4-BE49-F238E27FC236}">
                <a16:creationId xmlns:a16="http://schemas.microsoft.com/office/drawing/2014/main" id="{78C06BC2-310E-5099-70E9-1C948DF88343}"/>
              </a:ext>
            </a:extLst>
          </p:cNvPr>
          <p:cNvSpPr txBox="1"/>
          <p:nvPr/>
        </p:nvSpPr>
        <p:spPr>
          <a:xfrm>
            <a:off x="2152650" y="1885950"/>
            <a:ext cx="134493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latin typeface="Century Gothic"/>
              </a:rPr>
              <a:t>Please use this space to attach screenshots of logged hours from </a:t>
            </a:r>
            <a:r>
              <a:rPr lang="en-GB" err="1">
                <a:latin typeface="Century Gothic"/>
              </a:rPr>
              <a:t>Gradintel</a:t>
            </a:r>
            <a:r>
              <a:rPr lang="en-GB">
                <a:latin typeface="Century Gothic"/>
              </a:rPr>
              <a:t>. </a:t>
            </a:r>
          </a:p>
        </p:txBody>
      </p:sp>
    </p:spTree>
    <p:extLst>
      <p:ext uri="{BB962C8B-B14F-4D97-AF65-F5344CB8AC3E}">
        <p14:creationId xmlns:p14="http://schemas.microsoft.com/office/powerpoint/2010/main" val="4035154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2F961C90FA82642827C615DB8DEA982" ma:contentTypeVersion="6" ma:contentTypeDescription="Create a new document." ma:contentTypeScope="" ma:versionID="3e4fbfeec37d82975a022c4d45c3e187">
  <xsd:schema xmlns:xsd="http://www.w3.org/2001/XMLSchema" xmlns:xs="http://www.w3.org/2001/XMLSchema" xmlns:p="http://schemas.microsoft.com/office/2006/metadata/properties" xmlns:ns3="14db39ef-f904-421f-86c9-7766a84f7d3a" targetNamespace="http://schemas.microsoft.com/office/2006/metadata/properties" ma:root="true" ma:fieldsID="b8a5c2eb2ebbb8c865e371c1f5757cd3" ns3:_="">
    <xsd:import namespace="14db39ef-f904-421f-86c9-7766a84f7d3a"/>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db39ef-f904-421f-86c9-7766a84f7d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4db39ef-f904-421f-86c9-7766a84f7d3a" xsi:nil="true"/>
  </documentManagement>
</p:properties>
</file>

<file path=customXml/itemProps1.xml><?xml version="1.0" encoding="utf-8"?>
<ds:datastoreItem xmlns:ds="http://schemas.openxmlformats.org/officeDocument/2006/customXml" ds:itemID="{092F3EDE-BD27-48A6-96C6-B05032F506AD}">
  <ds:schemaRefs>
    <ds:schemaRef ds:uri="http://schemas.microsoft.com/sharepoint/v3/contenttype/forms"/>
  </ds:schemaRefs>
</ds:datastoreItem>
</file>

<file path=customXml/itemProps2.xml><?xml version="1.0" encoding="utf-8"?>
<ds:datastoreItem xmlns:ds="http://schemas.openxmlformats.org/officeDocument/2006/customXml" ds:itemID="{863D1DDC-D937-45D2-B159-A5B2189E0505}">
  <ds:schemaRefs>
    <ds:schemaRef ds:uri="14db39ef-f904-421f-86c9-7766a84f7d3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3C36E70-1663-48A8-AE80-BF74A70FE492}">
  <ds:schemaRefs>
    <ds:schemaRef ds:uri="14db39ef-f904-421f-86c9-7766a84f7d3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22</Slides>
  <Notes>22</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 PowerPoint Template</dc:title>
  <dc:creator>Elliott, Lorna M</dc:creator>
  <cp:revision>41</cp:revision>
  <dcterms:created xsi:type="dcterms:W3CDTF">2006-08-16T00:00:00Z</dcterms:created>
  <dcterms:modified xsi:type="dcterms:W3CDTF">2025-12-12T12:08:05Z</dcterms:modified>
  <dc:identifier>DAFscPIt9Gs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0x01010032F961C90FA82642827C615DB8DEA982</vt:lpwstr>
  </property>
</Properties>
</file>