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ink/ink2.xml" ContentType="application/inkml+xml"/>
  <Override PartName="/ppt/notesSlides/notesSlide2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27.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28.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81" r:id="rId2"/>
    <p:sldId id="282" r:id="rId3"/>
    <p:sldId id="283" r:id="rId4"/>
    <p:sldId id="284" r:id="rId5"/>
    <p:sldId id="286" r:id="rId6"/>
    <p:sldId id="304" r:id="rId7"/>
    <p:sldId id="285" r:id="rId8"/>
    <p:sldId id="287" r:id="rId9"/>
    <p:sldId id="293" r:id="rId10"/>
    <p:sldId id="303" r:id="rId11"/>
    <p:sldId id="294" r:id="rId12"/>
    <p:sldId id="295" r:id="rId13"/>
    <p:sldId id="256" r:id="rId14"/>
    <p:sldId id="279" r:id="rId15"/>
    <p:sldId id="280" r:id="rId16"/>
    <p:sldId id="277" r:id="rId17"/>
    <p:sldId id="257" r:id="rId18"/>
    <p:sldId id="302" r:id="rId19"/>
    <p:sldId id="301" r:id="rId20"/>
    <p:sldId id="300" r:id="rId21"/>
    <p:sldId id="299" r:id="rId22"/>
    <p:sldId id="298" r:id="rId23"/>
    <p:sldId id="271" r:id="rId24"/>
    <p:sldId id="270" r:id="rId25"/>
    <p:sldId id="273" r:id="rId26"/>
    <p:sldId id="274" r:id="rId27"/>
    <p:sldId id="275" r:id="rId28"/>
    <p:sldId id="276" r:id="rId29"/>
    <p:sldId id="272" r:id="rId30"/>
    <p:sldId id="296" r:id="rId31"/>
    <p:sldId id="297" r:id="rId32"/>
  </p:sldIdLst>
  <p:sldSz cx="18288000" cy="10287000"/>
  <p:notesSz cx="6858000" cy="9144000"/>
  <p:embeddedFontLst>
    <p:embeddedFont>
      <p:font typeface="Century Gothic" panose="020B0502020202020204" pitchFamily="34" charset="0"/>
      <p:regular r:id="rId34"/>
      <p:bold r:id="rId35"/>
      <p:italic r:id="rId36"/>
      <p:boldItalic r:id="rId37"/>
    </p:embeddedFont>
    <p:embeddedFont>
      <p:font typeface="esu v2"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3F7F3D-40FD-4890-A9EF-A8ACA9A70976}" v="958" dt="2024-09-09T15:39:00.566"/>
    <p1510:client id="{97BFBED3-4127-49B9-811B-E11D8A0573A5}" v="6" dt="2024-09-11T12:54:36.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35" autoAdjust="0"/>
  </p:normalViewPr>
  <p:slideViewPr>
    <p:cSldViewPr>
      <p:cViewPr varScale="1">
        <p:scale>
          <a:sx n="57" d="100"/>
          <a:sy n="57" d="100"/>
        </p:scale>
        <p:origin x="74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ier, Hannah R" userId="NgeEPP8IMOd4nTSZO2WK9no0aoT+rhQbUU+O876Dp7I=" providerId="None" clId="Web-{01792D63-E600-422D-B091-9C47EE2DECAB}"/>
    <pc:docChg chg="addSld delSld modSld sldOrd">
      <pc:chgData name="Mortier, Hannah R" userId="NgeEPP8IMOd4nTSZO2WK9no0aoT+rhQbUU+O876Dp7I=" providerId="None" clId="Web-{01792D63-E600-422D-B091-9C47EE2DECAB}" dt="2024-09-09T11:11:42.261" v="881" actId="20577"/>
      <pc:docMkLst>
        <pc:docMk/>
      </pc:docMkLst>
      <pc:sldChg chg="addSp">
        <pc:chgData name="Mortier, Hannah R" userId="NgeEPP8IMOd4nTSZO2WK9no0aoT+rhQbUU+O876Dp7I=" providerId="None" clId="Web-{01792D63-E600-422D-B091-9C47EE2DECAB}" dt="2024-09-09T11:01:10.394" v="721"/>
        <pc:sldMkLst>
          <pc:docMk/>
          <pc:sldMk cId="0" sldId="256"/>
        </pc:sldMkLst>
        <pc:spChg chg="add">
          <ac:chgData name="Mortier, Hannah R" userId="NgeEPP8IMOd4nTSZO2WK9no0aoT+rhQbUU+O876Dp7I=" providerId="None" clId="Web-{01792D63-E600-422D-B091-9C47EE2DECAB}" dt="2024-09-09T11:01:10.394" v="721"/>
          <ac:spMkLst>
            <pc:docMk/>
            <pc:sldMk cId="0" sldId="256"/>
            <ac:spMk id="5" creationId="{724C7CBB-28C0-43F3-E4B6-5B1068526999}"/>
          </ac:spMkLst>
        </pc:spChg>
        <pc:picChg chg="add">
          <ac:chgData name="Mortier, Hannah R" userId="NgeEPP8IMOd4nTSZO2WK9no0aoT+rhQbUU+O876Dp7I=" providerId="None" clId="Web-{01792D63-E600-422D-B091-9C47EE2DECAB}" dt="2024-09-09T11:01:10.379" v="720"/>
          <ac:picMkLst>
            <pc:docMk/>
            <pc:sldMk cId="0" sldId="256"/>
            <ac:picMk id="3" creationId="{8A13C169-3A5B-00ED-2424-6148C2DD397B}"/>
          </ac:picMkLst>
        </pc:picChg>
      </pc:sldChg>
      <pc:sldChg chg="addSp">
        <pc:chgData name="Mortier, Hannah R" userId="NgeEPP8IMOd4nTSZO2WK9no0aoT+rhQbUU+O876Dp7I=" providerId="None" clId="Web-{01792D63-E600-422D-B091-9C47EE2DECAB}" dt="2024-09-09T11:01:30.411" v="732"/>
        <pc:sldMkLst>
          <pc:docMk/>
          <pc:sldMk cId="0" sldId="257"/>
        </pc:sldMkLst>
        <pc:spChg chg="add">
          <ac:chgData name="Mortier, Hannah R" userId="NgeEPP8IMOd4nTSZO2WK9no0aoT+rhQbUU+O876Dp7I=" providerId="None" clId="Web-{01792D63-E600-422D-B091-9C47EE2DECAB}" dt="2024-09-09T11:01:30.411" v="732"/>
          <ac:spMkLst>
            <pc:docMk/>
            <pc:sldMk cId="0" sldId="257"/>
            <ac:spMk id="13" creationId="{AD960460-3AF5-D2A6-6C6E-03F1138EE8F4}"/>
          </ac:spMkLst>
        </pc:spChg>
        <pc:picChg chg="add">
          <ac:chgData name="Mortier, Hannah R" userId="NgeEPP8IMOd4nTSZO2WK9no0aoT+rhQbUU+O876Dp7I=" providerId="None" clId="Web-{01792D63-E600-422D-B091-9C47EE2DECAB}" dt="2024-09-09T11:01:30.395" v="731"/>
          <ac:picMkLst>
            <pc:docMk/>
            <pc:sldMk cId="0" sldId="257"/>
            <ac:picMk id="4" creationId="{0315C5FF-B25A-C7C9-0871-8D52CE3EE1AC}"/>
          </ac:picMkLst>
        </pc:picChg>
      </pc:sldChg>
      <pc:sldChg chg="addSp modSp">
        <pc:chgData name="Mortier, Hannah R" userId="NgeEPP8IMOd4nTSZO2WK9no0aoT+rhQbUU+O876Dp7I=" providerId="None" clId="Web-{01792D63-E600-422D-B091-9C47EE2DECAB}" dt="2024-09-09T11:03:22.618" v="776" actId="1076"/>
        <pc:sldMkLst>
          <pc:docMk/>
          <pc:sldMk cId="3635488186" sldId="270"/>
        </pc:sldMkLst>
        <pc:spChg chg="add mod">
          <ac:chgData name="Mortier, Hannah R" userId="NgeEPP8IMOd4nTSZO2WK9no0aoT+rhQbUU+O876Dp7I=" providerId="None" clId="Web-{01792D63-E600-422D-B091-9C47EE2DECAB}" dt="2024-09-09T11:03:22.618" v="776" actId="1076"/>
          <ac:spMkLst>
            <pc:docMk/>
            <pc:sldMk cId="3635488186" sldId="270"/>
            <ac:spMk id="17" creationId="{90AC1423-6751-E0F1-3E51-27626479EE83}"/>
          </ac:spMkLst>
        </pc:spChg>
        <pc:picChg chg="add mod">
          <ac:chgData name="Mortier, Hannah R" userId="NgeEPP8IMOd4nTSZO2WK9no0aoT+rhQbUU+O876Dp7I=" providerId="None" clId="Web-{01792D63-E600-422D-B091-9C47EE2DECAB}" dt="2024-09-09T11:03:22.602" v="775" actId="1076"/>
          <ac:picMkLst>
            <pc:docMk/>
            <pc:sldMk cId="3635488186" sldId="270"/>
            <ac:picMk id="12" creationId="{908C60A4-6F3F-2452-9132-A01E33B52BD5}"/>
          </ac:picMkLst>
        </pc:picChg>
      </pc:sldChg>
      <pc:sldChg chg="addSp modSp">
        <pc:chgData name="Mortier, Hannah R" userId="NgeEPP8IMOd4nTSZO2WK9no0aoT+rhQbUU+O876Dp7I=" providerId="None" clId="Web-{01792D63-E600-422D-B091-9C47EE2DECAB}" dt="2024-09-09T11:03:07.164" v="772" actId="1076"/>
        <pc:sldMkLst>
          <pc:docMk/>
          <pc:sldMk cId="854173468" sldId="271"/>
        </pc:sldMkLst>
        <pc:spChg chg="mod">
          <ac:chgData name="Mortier, Hannah R" userId="NgeEPP8IMOd4nTSZO2WK9no0aoT+rhQbUU+O876Dp7I=" providerId="None" clId="Web-{01792D63-E600-422D-B091-9C47EE2DECAB}" dt="2024-09-09T09:16:43.007" v="258" actId="20577"/>
          <ac:spMkLst>
            <pc:docMk/>
            <pc:sldMk cId="854173468" sldId="271"/>
            <ac:spMk id="15" creationId="{248AC1FC-7001-1ED6-8C90-347B27269FC1}"/>
          </ac:spMkLst>
        </pc:spChg>
        <pc:spChg chg="add mod">
          <ac:chgData name="Mortier, Hannah R" userId="NgeEPP8IMOd4nTSZO2WK9no0aoT+rhQbUU+O876Dp7I=" providerId="None" clId="Web-{01792D63-E600-422D-B091-9C47EE2DECAB}" dt="2024-09-09T11:02:59.305" v="770" actId="1076"/>
          <ac:spMkLst>
            <pc:docMk/>
            <pc:sldMk cId="854173468" sldId="271"/>
            <ac:spMk id="17" creationId="{967410B5-D0ED-3080-6239-C1CCAA60B46B}"/>
          </ac:spMkLst>
        </pc:spChg>
        <pc:grpChg chg="mod">
          <ac:chgData name="Mortier, Hannah R" userId="NgeEPP8IMOd4nTSZO2WK9no0aoT+rhQbUU+O876Dp7I=" providerId="None" clId="Web-{01792D63-E600-422D-B091-9C47EE2DECAB}" dt="2024-09-09T11:02:56.789" v="769" actId="14100"/>
          <ac:grpSpMkLst>
            <pc:docMk/>
            <pc:sldMk cId="854173468" sldId="271"/>
            <ac:grpSpMk id="13" creationId="{848B559D-BC3D-68C4-43F4-BCFC629B1CBE}"/>
          </ac:grpSpMkLst>
        </pc:grpChg>
        <pc:picChg chg="add mod">
          <ac:chgData name="Mortier, Hannah R" userId="NgeEPP8IMOd4nTSZO2WK9no0aoT+rhQbUU+O876Dp7I=" providerId="None" clId="Web-{01792D63-E600-422D-B091-9C47EE2DECAB}" dt="2024-09-09T11:03:07.164" v="772" actId="1076"/>
          <ac:picMkLst>
            <pc:docMk/>
            <pc:sldMk cId="854173468" sldId="271"/>
            <ac:picMk id="14" creationId="{35E048D2-66EB-BDDA-2675-ACCED700CFF3}"/>
          </ac:picMkLst>
        </pc:picChg>
      </pc:sldChg>
      <pc:sldChg chg="addSp">
        <pc:chgData name="Mortier, Hannah R" userId="NgeEPP8IMOd4nTSZO2WK9no0aoT+rhQbUU+O876Dp7I=" providerId="None" clId="Web-{01792D63-E600-422D-B091-9C47EE2DECAB}" dt="2024-09-09T11:03:47.744" v="788"/>
        <pc:sldMkLst>
          <pc:docMk/>
          <pc:sldMk cId="501749419" sldId="272"/>
        </pc:sldMkLst>
        <pc:spChg chg="add">
          <ac:chgData name="Mortier, Hannah R" userId="NgeEPP8IMOd4nTSZO2WK9no0aoT+rhQbUU+O876Dp7I=" providerId="None" clId="Web-{01792D63-E600-422D-B091-9C47EE2DECAB}" dt="2024-09-09T11:03:47.744" v="788"/>
          <ac:spMkLst>
            <pc:docMk/>
            <pc:sldMk cId="501749419" sldId="272"/>
            <ac:spMk id="13" creationId="{3F68D92B-E807-9469-7504-20CC29400EEB}"/>
          </ac:spMkLst>
        </pc:spChg>
        <pc:picChg chg="add">
          <ac:chgData name="Mortier, Hannah R" userId="NgeEPP8IMOd4nTSZO2WK9no0aoT+rhQbUU+O876Dp7I=" providerId="None" clId="Web-{01792D63-E600-422D-B091-9C47EE2DECAB}" dt="2024-09-09T11:03:47.728" v="787"/>
          <ac:picMkLst>
            <pc:docMk/>
            <pc:sldMk cId="501749419" sldId="272"/>
            <ac:picMk id="5" creationId="{6DE6AAE9-CAF1-5C7C-31F1-DE692068BD90}"/>
          </ac:picMkLst>
        </pc:picChg>
      </pc:sldChg>
      <pc:sldChg chg="addSp">
        <pc:chgData name="Mortier, Hannah R" userId="NgeEPP8IMOd4nTSZO2WK9no0aoT+rhQbUU+O876Dp7I=" providerId="None" clId="Web-{01792D63-E600-422D-B091-9C47EE2DECAB}" dt="2024-09-09T11:03:25.102" v="778"/>
        <pc:sldMkLst>
          <pc:docMk/>
          <pc:sldMk cId="4140787047" sldId="273"/>
        </pc:sldMkLst>
        <pc:spChg chg="add">
          <ac:chgData name="Mortier, Hannah R" userId="NgeEPP8IMOd4nTSZO2WK9no0aoT+rhQbUU+O876Dp7I=" providerId="None" clId="Web-{01792D63-E600-422D-B091-9C47EE2DECAB}" dt="2024-09-09T11:03:25.102" v="778"/>
          <ac:spMkLst>
            <pc:docMk/>
            <pc:sldMk cId="4140787047" sldId="273"/>
            <ac:spMk id="15" creationId="{2008C00A-6CBE-7838-6750-D378ED1C2162}"/>
          </ac:spMkLst>
        </pc:spChg>
        <pc:picChg chg="add">
          <ac:chgData name="Mortier, Hannah R" userId="NgeEPP8IMOd4nTSZO2WK9no0aoT+rhQbUU+O876Dp7I=" providerId="None" clId="Web-{01792D63-E600-422D-B091-9C47EE2DECAB}" dt="2024-09-09T11:03:25.102" v="777"/>
          <ac:picMkLst>
            <pc:docMk/>
            <pc:sldMk cId="4140787047" sldId="273"/>
            <ac:picMk id="5" creationId="{11E8A9BF-E2EC-47F1-E769-325595DA43FD}"/>
          </ac:picMkLst>
        </pc:picChg>
      </pc:sldChg>
      <pc:sldChg chg="addSp modSp">
        <pc:chgData name="Mortier, Hannah R" userId="NgeEPP8IMOd4nTSZO2WK9no0aoT+rhQbUU+O876Dp7I=" providerId="None" clId="Web-{01792D63-E600-422D-B091-9C47EE2DECAB}" dt="2024-09-09T11:03:34.743" v="782" actId="1076"/>
        <pc:sldMkLst>
          <pc:docMk/>
          <pc:sldMk cId="1852754815" sldId="274"/>
        </pc:sldMkLst>
        <pc:spChg chg="add mod">
          <ac:chgData name="Mortier, Hannah R" userId="NgeEPP8IMOd4nTSZO2WK9no0aoT+rhQbUU+O876Dp7I=" providerId="None" clId="Web-{01792D63-E600-422D-B091-9C47EE2DECAB}" dt="2024-09-09T11:03:34.743" v="782" actId="1076"/>
          <ac:spMkLst>
            <pc:docMk/>
            <pc:sldMk cId="1852754815" sldId="274"/>
            <ac:spMk id="17" creationId="{CA8F7A1A-CFC5-AE20-468E-C671A206522E}"/>
          </ac:spMkLst>
        </pc:spChg>
        <pc:picChg chg="add mod">
          <ac:chgData name="Mortier, Hannah R" userId="NgeEPP8IMOd4nTSZO2WK9no0aoT+rhQbUU+O876Dp7I=" providerId="None" clId="Web-{01792D63-E600-422D-B091-9C47EE2DECAB}" dt="2024-09-09T11:03:34.743" v="781" actId="1076"/>
          <ac:picMkLst>
            <pc:docMk/>
            <pc:sldMk cId="1852754815" sldId="274"/>
            <ac:picMk id="4" creationId="{694BE3FE-3471-FC67-F604-514C41E0D16B}"/>
          </ac:picMkLst>
        </pc:picChg>
      </pc:sldChg>
      <pc:sldChg chg="addSp">
        <pc:chgData name="Mortier, Hannah R" userId="NgeEPP8IMOd4nTSZO2WK9no0aoT+rhQbUU+O876Dp7I=" providerId="None" clId="Web-{01792D63-E600-422D-B091-9C47EE2DECAB}" dt="2024-09-09T11:03:38.540" v="784"/>
        <pc:sldMkLst>
          <pc:docMk/>
          <pc:sldMk cId="3121971013" sldId="275"/>
        </pc:sldMkLst>
        <pc:spChg chg="add">
          <ac:chgData name="Mortier, Hannah R" userId="NgeEPP8IMOd4nTSZO2WK9no0aoT+rhQbUU+O876Dp7I=" providerId="None" clId="Web-{01792D63-E600-422D-B091-9C47EE2DECAB}" dt="2024-09-09T11:03:38.540" v="784"/>
          <ac:spMkLst>
            <pc:docMk/>
            <pc:sldMk cId="3121971013" sldId="275"/>
            <ac:spMk id="17" creationId="{4D0B0EF6-0C34-9C59-D459-D693D1B69AAD}"/>
          </ac:spMkLst>
        </pc:spChg>
        <pc:picChg chg="add">
          <ac:chgData name="Mortier, Hannah R" userId="NgeEPP8IMOd4nTSZO2WK9no0aoT+rhQbUU+O876Dp7I=" providerId="None" clId="Web-{01792D63-E600-422D-B091-9C47EE2DECAB}" dt="2024-09-09T11:03:38.525" v="783"/>
          <ac:picMkLst>
            <pc:docMk/>
            <pc:sldMk cId="3121971013" sldId="275"/>
            <ac:picMk id="4" creationId="{55BB8D83-2F92-5DA4-BDE3-D7A795D458FA}"/>
          </ac:picMkLst>
        </pc:picChg>
      </pc:sldChg>
      <pc:sldChg chg="addSp">
        <pc:chgData name="Mortier, Hannah R" userId="NgeEPP8IMOd4nTSZO2WK9no0aoT+rhQbUU+O876Dp7I=" providerId="None" clId="Web-{01792D63-E600-422D-B091-9C47EE2DECAB}" dt="2024-09-09T11:03:43.212" v="786"/>
        <pc:sldMkLst>
          <pc:docMk/>
          <pc:sldMk cId="3563531005" sldId="276"/>
        </pc:sldMkLst>
        <pc:spChg chg="add">
          <ac:chgData name="Mortier, Hannah R" userId="NgeEPP8IMOd4nTSZO2WK9no0aoT+rhQbUU+O876Dp7I=" providerId="None" clId="Web-{01792D63-E600-422D-B091-9C47EE2DECAB}" dt="2024-09-09T11:03:43.212" v="786"/>
          <ac:spMkLst>
            <pc:docMk/>
            <pc:sldMk cId="3563531005" sldId="276"/>
            <ac:spMk id="17" creationId="{34FC4BDB-9D75-B6D0-4EDB-0C377D65FA56}"/>
          </ac:spMkLst>
        </pc:spChg>
        <pc:picChg chg="add">
          <ac:chgData name="Mortier, Hannah R" userId="NgeEPP8IMOd4nTSZO2WK9no0aoT+rhQbUU+O876Dp7I=" providerId="None" clId="Web-{01792D63-E600-422D-B091-9C47EE2DECAB}" dt="2024-09-09T11:03:43.197" v="785"/>
          <ac:picMkLst>
            <pc:docMk/>
            <pc:sldMk cId="3563531005" sldId="276"/>
            <ac:picMk id="5" creationId="{F37EE53D-A87D-B831-DA4C-A778C969383B}"/>
          </ac:picMkLst>
        </pc:picChg>
      </pc:sldChg>
      <pc:sldChg chg="addSp">
        <pc:chgData name="Mortier, Hannah R" userId="NgeEPP8IMOd4nTSZO2WK9no0aoT+rhQbUU+O876Dp7I=" providerId="None" clId="Web-{01792D63-E600-422D-B091-9C47EE2DECAB}" dt="2024-09-09T11:01:26.645" v="730"/>
        <pc:sldMkLst>
          <pc:docMk/>
          <pc:sldMk cId="2195117802" sldId="277"/>
        </pc:sldMkLst>
        <pc:spChg chg="add">
          <ac:chgData name="Mortier, Hannah R" userId="NgeEPP8IMOd4nTSZO2WK9no0aoT+rhQbUU+O876Dp7I=" providerId="None" clId="Web-{01792D63-E600-422D-B091-9C47EE2DECAB}" dt="2024-09-09T11:01:26.645" v="730"/>
          <ac:spMkLst>
            <pc:docMk/>
            <pc:sldMk cId="2195117802" sldId="277"/>
            <ac:spMk id="5" creationId="{7A1E335A-3971-C7EC-CB53-FDDE8D228A49}"/>
          </ac:spMkLst>
        </pc:spChg>
        <pc:picChg chg="add">
          <ac:chgData name="Mortier, Hannah R" userId="NgeEPP8IMOd4nTSZO2WK9no0aoT+rhQbUU+O876Dp7I=" providerId="None" clId="Web-{01792D63-E600-422D-B091-9C47EE2DECAB}" dt="2024-09-09T11:01:26.629" v="729"/>
          <ac:picMkLst>
            <pc:docMk/>
            <pc:sldMk cId="2195117802" sldId="277"/>
            <ac:picMk id="3" creationId="{2BA91A4F-8F01-1B3D-0006-9E4DC6B05D26}"/>
          </ac:picMkLst>
        </pc:picChg>
      </pc:sldChg>
      <pc:sldChg chg="addSp modSp">
        <pc:chgData name="Mortier, Hannah R" userId="NgeEPP8IMOd4nTSZO2WK9no0aoT+rhQbUU+O876Dp7I=" providerId="None" clId="Web-{01792D63-E600-422D-B091-9C47EE2DECAB}" dt="2024-09-09T11:01:19.395" v="726" actId="20577"/>
        <pc:sldMkLst>
          <pc:docMk/>
          <pc:sldMk cId="1230614175" sldId="279"/>
        </pc:sldMkLst>
        <pc:spChg chg="mod">
          <ac:chgData name="Mortier, Hannah R" userId="NgeEPP8IMOd4nTSZO2WK9no0aoT+rhQbUU+O876Dp7I=" providerId="None" clId="Web-{01792D63-E600-422D-B091-9C47EE2DECAB}" dt="2024-09-09T11:01:19.395" v="726" actId="20577"/>
          <ac:spMkLst>
            <pc:docMk/>
            <pc:sldMk cId="1230614175" sldId="279"/>
            <ac:spMk id="4" creationId="{00000000-0000-0000-0000-000000000000}"/>
          </ac:spMkLst>
        </pc:spChg>
        <pc:spChg chg="add">
          <ac:chgData name="Mortier, Hannah R" userId="NgeEPP8IMOd4nTSZO2WK9no0aoT+rhQbUU+O876Dp7I=" providerId="None" clId="Web-{01792D63-E600-422D-B091-9C47EE2DECAB}" dt="2024-09-09T11:01:15.207" v="723"/>
          <ac:spMkLst>
            <pc:docMk/>
            <pc:sldMk cId="1230614175" sldId="279"/>
            <ac:spMk id="14" creationId="{2BBBF968-5E3F-E756-C0A7-2142AB3140D6}"/>
          </ac:spMkLst>
        </pc:spChg>
        <pc:picChg chg="add">
          <ac:chgData name="Mortier, Hannah R" userId="NgeEPP8IMOd4nTSZO2WK9no0aoT+rhQbUU+O876Dp7I=" providerId="None" clId="Web-{01792D63-E600-422D-B091-9C47EE2DECAB}" dt="2024-09-09T11:01:15.191" v="722"/>
          <ac:picMkLst>
            <pc:docMk/>
            <pc:sldMk cId="1230614175" sldId="279"/>
            <ac:picMk id="12" creationId="{E941CE17-7D7F-4488-C6C6-ED728ACD1BD7}"/>
          </ac:picMkLst>
        </pc:picChg>
      </pc:sldChg>
      <pc:sldChg chg="addSp">
        <pc:chgData name="Mortier, Hannah R" userId="NgeEPP8IMOd4nTSZO2WK9no0aoT+rhQbUU+O876Dp7I=" providerId="None" clId="Web-{01792D63-E600-422D-B091-9C47EE2DECAB}" dt="2024-09-09T11:01:22.442" v="728"/>
        <pc:sldMkLst>
          <pc:docMk/>
          <pc:sldMk cId="1637285675" sldId="280"/>
        </pc:sldMkLst>
        <pc:spChg chg="add">
          <ac:chgData name="Mortier, Hannah R" userId="NgeEPP8IMOd4nTSZO2WK9no0aoT+rhQbUU+O876Dp7I=" providerId="None" clId="Web-{01792D63-E600-422D-B091-9C47EE2DECAB}" dt="2024-09-09T11:01:22.442" v="728"/>
          <ac:spMkLst>
            <pc:docMk/>
            <pc:sldMk cId="1637285675" sldId="280"/>
            <ac:spMk id="14" creationId="{2089E45A-B930-BA54-8223-8C0AB62773AD}"/>
          </ac:spMkLst>
        </pc:spChg>
        <pc:picChg chg="add">
          <ac:chgData name="Mortier, Hannah R" userId="NgeEPP8IMOd4nTSZO2WK9no0aoT+rhQbUU+O876Dp7I=" providerId="None" clId="Web-{01792D63-E600-422D-B091-9C47EE2DECAB}" dt="2024-09-09T11:01:22.442" v="727"/>
          <ac:picMkLst>
            <pc:docMk/>
            <pc:sldMk cId="1637285675" sldId="280"/>
            <ac:picMk id="12" creationId="{32CDCC49-2912-DF18-15AE-9679DCE2FE89}"/>
          </ac:picMkLst>
        </pc:picChg>
      </pc:sldChg>
      <pc:sldChg chg="addSp delSp modSp">
        <pc:chgData name="Mortier, Hannah R" userId="NgeEPP8IMOd4nTSZO2WK9no0aoT+rhQbUU+O876Dp7I=" providerId="None" clId="Web-{01792D63-E600-422D-B091-9C47EE2DECAB}" dt="2024-09-09T11:04:21.807" v="801"/>
        <pc:sldMkLst>
          <pc:docMk/>
          <pc:sldMk cId="938510855" sldId="281"/>
        </pc:sldMkLst>
        <pc:spChg chg="add del">
          <ac:chgData name="Mortier, Hannah R" userId="NgeEPP8IMOd4nTSZO2WK9no0aoT+rhQbUU+O876Dp7I=" providerId="None" clId="Web-{01792D63-E600-422D-B091-9C47EE2DECAB}" dt="2024-09-09T11:00:23.315" v="700"/>
          <ac:spMkLst>
            <pc:docMk/>
            <pc:sldMk cId="938510855" sldId="281"/>
            <ac:spMk id="7" creationId="{043E6712-EC93-E4A4-7616-7FAF5B1255D5}"/>
          </ac:spMkLst>
        </pc:spChg>
        <pc:spChg chg="add del mod">
          <ac:chgData name="Mortier, Hannah R" userId="NgeEPP8IMOd4nTSZO2WK9no0aoT+rhQbUU+O876Dp7I=" providerId="None" clId="Web-{01792D63-E600-422D-B091-9C47EE2DECAB}" dt="2024-09-09T11:00:31.096" v="708"/>
          <ac:spMkLst>
            <pc:docMk/>
            <pc:sldMk cId="938510855" sldId="281"/>
            <ac:spMk id="12" creationId="{C6390F93-2152-4B7A-705E-0C01BF720C8A}"/>
          </ac:spMkLst>
        </pc:spChg>
        <pc:spChg chg="mod">
          <ac:chgData name="Mortier, Hannah R" userId="NgeEPP8IMOd4nTSZO2WK9no0aoT+rhQbUU+O876Dp7I=" providerId="None" clId="Web-{01792D63-E600-422D-B091-9C47EE2DECAB}" dt="2024-09-09T11:04:20.464" v="800" actId="14100"/>
          <ac:spMkLst>
            <pc:docMk/>
            <pc:sldMk cId="938510855" sldId="281"/>
            <ac:spMk id="13" creationId="{00000000-0000-0000-0000-000000000000}"/>
          </ac:spMkLst>
        </pc:spChg>
        <pc:spChg chg="add">
          <ac:chgData name="Mortier, Hannah R" userId="NgeEPP8IMOd4nTSZO2WK9no0aoT+rhQbUU+O876Dp7I=" providerId="None" clId="Web-{01792D63-E600-422D-B091-9C47EE2DECAB}" dt="2024-09-09T11:04:12.979" v="799"/>
          <ac:spMkLst>
            <pc:docMk/>
            <pc:sldMk cId="938510855" sldId="281"/>
            <ac:spMk id="17" creationId="{9FAE8363-3CDC-CA6C-572A-C37ED1D78DED}"/>
          </ac:spMkLst>
        </pc:spChg>
        <pc:picChg chg="del mod">
          <ac:chgData name="Mortier, Hannah R" userId="NgeEPP8IMOd4nTSZO2WK9no0aoT+rhQbUU+O876Dp7I=" providerId="None" clId="Web-{01792D63-E600-422D-B091-9C47EE2DECAB}" dt="2024-09-09T11:04:21.807" v="801"/>
          <ac:picMkLst>
            <pc:docMk/>
            <pc:sldMk cId="938510855" sldId="281"/>
            <ac:picMk id="2" creationId="{9AF9A819-31CF-FA52-A18A-E28D4F0240AA}"/>
          </ac:picMkLst>
        </pc:picChg>
        <pc:picChg chg="add del mod">
          <ac:chgData name="Mortier, Hannah R" userId="NgeEPP8IMOd4nTSZO2WK9no0aoT+rhQbUU+O876Dp7I=" providerId="None" clId="Web-{01792D63-E600-422D-B091-9C47EE2DECAB}" dt="2024-09-09T11:00:21.299" v="697"/>
          <ac:picMkLst>
            <pc:docMk/>
            <pc:sldMk cId="938510855" sldId="281"/>
            <ac:picMk id="3" creationId="{9A191277-03E6-FCCB-DF1F-2C2E7EEB55D2}"/>
          </ac:picMkLst>
        </pc:picChg>
        <pc:picChg chg="add del">
          <ac:chgData name="Mortier, Hannah R" userId="NgeEPP8IMOd4nTSZO2WK9no0aoT+rhQbUU+O876Dp7I=" providerId="None" clId="Web-{01792D63-E600-422D-B091-9C47EE2DECAB}" dt="2024-09-09T11:00:23.315" v="701"/>
          <ac:picMkLst>
            <pc:docMk/>
            <pc:sldMk cId="938510855" sldId="281"/>
            <ac:picMk id="5" creationId="{9F76E060-6680-FE12-D8EC-9138C1763D21}"/>
          </ac:picMkLst>
        </pc:picChg>
        <pc:picChg chg="add del mod">
          <ac:chgData name="Mortier, Hannah R" userId="NgeEPP8IMOd4nTSZO2WK9no0aoT+rhQbUU+O876Dp7I=" providerId="None" clId="Web-{01792D63-E600-422D-B091-9C47EE2DECAB}" dt="2024-09-09T11:00:31.096" v="709"/>
          <ac:picMkLst>
            <pc:docMk/>
            <pc:sldMk cId="938510855" sldId="281"/>
            <ac:picMk id="9" creationId="{69D0EABC-A79E-BC27-2F21-786920E4CEE6}"/>
          </ac:picMkLst>
        </pc:picChg>
        <pc:picChg chg="add">
          <ac:chgData name="Mortier, Hannah R" userId="NgeEPP8IMOd4nTSZO2WK9no0aoT+rhQbUU+O876Dp7I=" providerId="None" clId="Web-{01792D63-E600-422D-B091-9C47EE2DECAB}" dt="2024-09-09T11:04:12.979" v="798"/>
          <ac:picMkLst>
            <pc:docMk/>
            <pc:sldMk cId="938510855" sldId="281"/>
            <ac:picMk id="15" creationId="{6AD28373-9851-8FC1-F54C-5EF3930CDD4B}"/>
          </ac:picMkLst>
        </pc:picChg>
      </pc:sldChg>
      <pc:sldChg chg="addSp modSp">
        <pc:chgData name="Mortier, Hannah R" userId="NgeEPP8IMOd4nTSZO2WK9no0aoT+rhQbUU+O876Dp7I=" providerId="None" clId="Web-{01792D63-E600-422D-B091-9C47EE2DECAB}" dt="2024-09-09T11:04:39.324" v="807" actId="20577"/>
        <pc:sldMkLst>
          <pc:docMk/>
          <pc:sldMk cId="2677733476" sldId="282"/>
        </pc:sldMkLst>
        <pc:spChg chg="mod">
          <ac:chgData name="Mortier, Hannah R" userId="NgeEPP8IMOd4nTSZO2WK9no0aoT+rhQbUU+O876Dp7I=" providerId="None" clId="Web-{01792D63-E600-422D-B091-9C47EE2DECAB}" dt="2024-09-09T11:04:39.324" v="807" actId="20577"/>
          <ac:spMkLst>
            <pc:docMk/>
            <pc:sldMk cId="2677733476" sldId="282"/>
            <ac:spMk id="4" creationId="{00000000-0000-0000-0000-000000000000}"/>
          </ac:spMkLst>
        </pc:spChg>
        <pc:spChg chg="add mod">
          <ac:chgData name="Mortier, Hannah R" userId="NgeEPP8IMOd4nTSZO2WK9no0aoT+rhQbUU+O876Dp7I=" providerId="None" clId="Web-{01792D63-E600-422D-B091-9C47EE2DECAB}" dt="2024-09-09T10:57:28.496" v="637" actId="14100"/>
          <ac:spMkLst>
            <pc:docMk/>
            <pc:sldMk cId="2677733476" sldId="282"/>
            <ac:spMk id="13" creationId="{8F1747ED-55B2-83E2-0F29-3A105CBA9B3E}"/>
          </ac:spMkLst>
        </pc:spChg>
        <pc:picChg chg="add mod">
          <ac:chgData name="Mortier, Hannah R" userId="NgeEPP8IMOd4nTSZO2WK9no0aoT+rhQbUU+O876Dp7I=" providerId="None" clId="Web-{01792D63-E600-422D-B091-9C47EE2DECAB}" dt="2024-09-09T10:57:36.090" v="638" actId="14100"/>
          <ac:picMkLst>
            <pc:docMk/>
            <pc:sldMk cId="2677733476" sldId="282"/>
            <ac:picMk id="12" creationId="{3A7A4793-C53A-49A3-1D75-AFAC341DD9A9}"/>
          </ac:picMkLst>
        </pc:picChg>
      </pc:sldChg>
      <pc:sldChg chg="addSp delSp modSp">
        <pc:chgData name="Mortier, Hannah R" userId="NgeEPP8IMOd4nTSZO2WK9no0aoT+rhQbUU+O876Dp7I=" providerId="None" clId="Web-{01792D63-E600-422D-B091-9C47EE2DECAB}" dt="2024-09-09T11:04:59.528" v="808" actId="20577"/>
        <pc:sldMkLst>
          <pc:docMk/>
          <pc:sldMk cId="396131804" sldId="283"/>
        </pc:sldMkLst>
        <pc:spChg chg="mod">
          <ac:chgData name="Mortier, Hannah R" userId="NgeEPP8IMOd4nTSZO2WK9no0aoT+rhQbUU+O876Dp7I=" providerId="None" clId="Web-{01792D63-E600-422D-B091-9C47EE2DECAB}" dt="2024-09-09T11:04:59.528" v="808" actId="20577"/>
          <ac:spMkLst>
            <pc:docMk/>
            <pc:sldMk cId="396131804" sldId="283"/>
            <ac:spMk id="4" creationId="{00000000-0000-0000-0000-000000000000}"/>
          </ac:spMkLst>
        </pc:spChg>
        <pc:spChg chg="add mod">
          <ac:chgData name="Mortier, Hannah R" userId="NgeEPP8IMOd4nTSZO2WK9no0aoT+rhQbUU+O876Dp7I=" providerId="None" clId="Web-{01792D63-E600-422D-B091-9C47EE2DECAB}" dt="2024-09-09T10:58:22.795" v="654" actId="1076"/>
          <ac:spMkLst>
            <pc:docMk/>
            <pc:sldMk cId="396131804" sldId="283"/>
            <ac:spMk id="15" creationId="{D4F31B9F-6323-C3BA-6EB1-EC1EE059044E}"/>
          </ac:spMkLst>
        </pc:spChg>
        <pc:picChg chg="del">
          <ac:chgData name="Mortier, Hannah R" userId="NgeEPP8IMOd4nTSZO2WK9no0aoT+rhQbUU+O876Dp7I=" providerId="None" clId="Web-{01792D63-E600-422D-B091-9C47EE2DECAB}" dt="2024-09-09T10:58:18.810" v="650"/>
          <ac:picMkLst>
            <pc:docMk/>
            <pc:sldMk cId="396131804" sldId="283"/>
            <ac:picMk id="3" creationId="{467684B0-94B8-789E-0385-1856159D6C87}"/>
          </ac:picMkLst>
        </pc:picChg>
        <pc:picChg chg="add mod">
          <ac:chgData name="Mortier, Hannah R" userId="NgeEPP8IMOd4nTSZO2WK9no0aoT+rhQbUU+O876Dp7I=" providerId="None" clId="Web-{01792D63-E600-422D-B091-9C47EE2DECAB}" dt="2024-09-09T10:58:22.763" v="653" actId="1076"/>
          <ac:picMkLst>
            <pc:docMk/>
            <pc:sldMk cId="396131804" sldId="283"/>
            <ac:picMk id="13" creationId="{8C0F51C4-1FA1-00BF-A8B8-E41A3C334E95}"/>
          </ac:picMkLst>
        </pc:picChg>
      </pc:sldChg>
      <pc:sldChg chg="addSp delSp modSp">
        <pc:chgData name="Mortier, Hannah R" userId="NgeEPP8IMOd4nTSZO2WK9no0aoT+rhQbUU+O876Dp7I=" providerId="None" clId="Web-{01792D63-E600-422D-B091-9C47EE2DECAB}" dt="2024-09-09T10:58:59.858" v="664" actId="1076"/>
        <pc:sldMkLst>
          <pc:docMk/>
          <pc:sldMk cId="2409160887" sldId="284"/>
        </pc:sldMkLst>
        <pc:spChg chg="mod">
          <ac:chgData name="Mortier, Hannah R" userId="NgeEPP8IMOd4nTSZO2WK9no0aoT+rhQbUU+O876Dp7I=" providerId="None" clId="Web-{01792D63-E600-422D-B091-9C47EE2DECAB}" dt="2024-09-09T10:58:51.702" v="663" actId="1076"/>
          <ac:spMkLst>
            <pc:docMk/>
            <pc:sldMk cId="2409160887" sldId="284"/>
            <ac:spMk id="4" creationId="{00000000-0000-0000-0000-000000000000}"/>
          </ac:spMkLst>
        </pc:spChg>
        <pc:spChg chg="add mod">
          <ac:chgData name="Mortier, Hannah R" userId="NgeEPP8IMOd4nTSZO2WK9no0aoT+rhQbUU+O876Dp7I=" providerId="None" clId="Web-{01792D63-E600-422D-B091-9C47EE2DECAB}" dt="2024-09-09T10:58:44.264" v="662" actId="1076"/>
          <ac:spMkLst>
            <pc:docMk/>
            <pc:sldMk cId="2409160887" sldId="284"/>
            <ac:spMk id="15" creationId="{0CCDCCDE-9EDE-EDE1-7D47-C4257EADF593}"/>
          </ac:spMkLst>
        </pc:spChg>
        <pc:picChg chg="del">
          <ac:chgData name="Mortier, Hannah R" userId="NgeEPP8IMOd4nTSZO2WK9no0aoT+rhQbUU+O876Dp7I=" providerId="None" clId="Web-{01792D63-E600-422D-B091-9C47EE2DECAB}" dt="2024-09-09T10:58:28.545" v="655"/>
          <ac:picMkLst>
            <pc:docMk/>
            <pc:sldMk cId="2409160887" sldId="284"/>
            <ac:picMk id="3" creationId="{467684B0-94B8-789E-0385-1856159D6C87}"/>
          </ac:picMkLst>
        </pc:picChg>
        <pc:picChg chg="add mod">
          <ac:chgData name="Mortier, Hannah R" userId="NgeEPP8IMOd4nTSZO2WK9no0aoT+rhQbUU+O876Dp7I=" providerId="None" clId="Web-{01792D63-E600-422D-B091-9C47EE2DECAB}" dt="2024-09-09T10:58:59.858" v="664" actId="1076"/>
          <ac:picMkLst>
            <pc:docMk/>
            <pc:sldMk cId="2409160887" sldId="284"/>
            <ac:picMk id="13" creationId="{86BC4392-55E5-B973-E06B-7722BA5BCEBD}"/>
          </ac:picMkLst>
        </pc:picChg>
      </pc:sldChg>
      <pc:sldChg chg="addSp delSp modSp">
        <pc:chgData name="Mortier, Hannah R" userId="NgeEPP8IMOd4nTSZO2WK9no0aoT+rhQbUU+O876Dp7I=" providerId="None" clId="Web-{01792D63-E600-422D-B091-9C47EE2DECAB}" dt="2024-09-09T11:11:28.776" v="877" actId="20577"/>
        <pc:sldMkLst>
          <pc:docMk/>
          <pc:sldMk cId="2603988150" sldId="285"/>
        </pc:sldMkLst>
        <pc:spChg chg="mod">
          <ac:chgData name="Mortier, Hannah R" userId="NgeEPP8IMOd4nTSZO2WK9no0aoT+rhQbUU+O876Dp7I=" providerId="None" clId="Web-{01792D63-E600-422D-B091-9C47EE2DECAB}" dt="2024-09-09T11:11:28.776" v="877" actId="20577"/>
          <ac:spMkLst>
            <pc:docMk/>
            <pc:sldMk cId="2603988150" sldId="285"/>
            <ac:spMk id="4" creationId="{00000000-0000-0000-0000-000000000000}"/>
          </ac:spMkLst>
        </pc:spChg>
        <pc:spChg chg="add">
          <ac:chgData name="Mortier, Hannah R" userId="NgeEPP8IMOd4nTSZO2WK9no0aoT+rhQbUU+O876Dp7I=" providerId="None" clId="Web-{01792D63-E600-422D-B091-9C47EE2DECAB}" dt="2024-09-09T10:59:29.641" v="676"/>
          <ac:spMkLst>
            <pc:docMk/>
            <pc:sldMk cId="2603988150" sldId="285"/>
            <ac:spMk id="16" creationId="{6CB01792-805A-33B6-3FBF-1DC5207F78B6}"/>
          </ac:spMkLst>
        </pc:spChg>
        <pc:picChg chg="del">
          <ac:chgData name="Mortier, Hannah R" userId="NgeEPP8IMOd4nTSZO2WK9no0aoT+rhQbUU+O876Dp7I=" providerId="None" clId="Web-{01792D63-E600-422D-B091-9C47EE2DECAB}" dt="2024-09-09T10:59:27.828" v="674"/>
          <ac:picMkLst>
            <pc:docMk/>
            <pc:sldMk cId="2603988150" sldId="285"/>
            <ac:picMk id="3" creationId="{467684B0-94B8-789E-0385-1856159D6C87}"/>
          </ac:picMkLst>
        </pc:picChg>
        <pc:picChg chg="del">
          <ac:chgData name="Mortier, Hannah R" userId="NgeEPP8IMOd4nTSZO2WK9no0aoT+rhQbUU+O876Dp7I=" providerId="None" clId="Web-{01792D63-E600-422D-B091-9C47EE2DECAB}" dt="2024-09-09T09:37:41.796" v="532"/>
          <ac:picMkLst>
            <pc:docMk/>
            <pc:sldMk cId="2603988150" sldId="285"/>
            <ac:picMk id="13" creationId="{13B86F51-2F96-415E-9147-A932C3ADBF82}"/>
          </ac:picMkLst>
        </pc:picChg>
        <pc:picChg chg="del">
          <ac:chgData name="Mortier, Hannah R" userId="NgeEPP8IMOd4nTSZO2WK9no0aoT+rhQbUU+O876Dp7I=" providerId="None" clId="Web-{01792D63-E600-422D-B091-9C47EE2DECAB}" dt="2024-09-09T09:37:42.374" v="533"/>
          <ac:picMkLst>
            <pc:docMk/>
            <pc:sldMk cId="2603988150" sldId="285"/>
            <ac:picMk id="14" creationId="{02160845-04D1-F743-C79F-3595D7A78C78}"/>
          </ac:picMkLst>
        </pc:picChg>
        <pc:picChg chg="add">
          <ac:chgData name="Mortier, Hannah R" userId="NgeEPP8IMOd4nTSZO2WK9no0aoT+rhQbUU+O876Dp7I=" providerId="None" clId="Web-{01792D63-E600-422D-B091-9C47EE2DECAB}" dt="2024-09-09T10:59:29.625" v="675"/>
          <ac:picMkLst>
            <pc:docMk/>
            <pc:sldMk cId="2603988150" sldId="285"/>
            <ac:picMk id="14" creationId="{160DE78E-5272-DBA6-B333-FB46D049A11A}"/>
          </ac:picMkLst>
        </pc:picChg>
        <pc:picChg chg="add mod">
          <ac:chgData name="Mortier, Hannah R" userId="NgeEPP8IMOd4nTSZO2WK9no0aoT+rhQbUU+O876Dp7I=" providerId="None" clId="Web-{01792D63-E600-422D-B091-9C47EE2DECAB}" dt="2024-09-09T11:09:54.335" v="810" actId="1076"/>
          <ac:picMkLst>
            <pc:docMk/>
            <pc:sldMk cId="2603988150" sldId="285"/>
            <ac:picMk id="17" creationId="{B192E76A-5BD9-8DC1-FC8B-D992E4A5BA26}"/>
          </ac:picMkLst>
        </pc:picChg>
      </pc:sldChg>
      <pc:sldChg chg="addSp delSp modSp">
        <pc:chgData name="Mortier, Hannah R" userId="NgeEPP8IMOd4nTSZO2WK9no0aoT+rhQbUU+O876Dp7I=" providerId="None" clId="Web-{01792D63-E600-422D-B091-9C47EE2DECAB}" dt="2024-09-09T10:59:10.812" v="670" actId="1076"/>
        <pc:sldMkLst>
          <pc:docMk/>
          <pc:sldMk cId="1737384420" sldId="286"/>
        </pc:sldMkLst>
        <pc:spChg chg="mod">
          <ac:chgData name="Mortier, Hannah R" userId="NgeEPP8IMOd4nTSZO2WK9no0aoT+rhQbUU+O876Dp7I=" providerId="None" clId="Web-{01792D63-E600-422D-B091-9C47EE2DECAB}" dt="2024-09-09T09:37:27.498" v="531" actId="20577"/>
          <ac:spMkLst>
            <pc:docMk/>
            <pc:sldMk cId="1737384420" sldId="286"/>
            <ac:spMk id="4" creationId="{00000000-0000-0000-0000-000000000000}"/>
          </ac:spMkLst>
        </pc:spChg>
        <pc:spChg chg="add mod">
          <ac:chgData name="Mortier, Hannah R" userId="NgeEPP8IMOd4nTSZO2WK9no0aoT+rhQbUU+O876Dp7I=" providerId="None" clId="Web-{01792D63-E600-422D-B091-9C47EE2DECAB}" dt="2024-09-09T10:59:07.249" v="669" actId="1076"/>
          <ac:spMkLst>
            <pc:docMk/>
            <pc:sldMk cId="1737384420" sldId="286"/>
            <ac:spMk id="16" creationId="{7D0FE41B-B9D2-65E7-A223-B4D042CC186B}"/>
          </ac:spMkLst>
        </pc:spChg>
        <pc:picChg chg="del">
          <ac:chgData name="Mortier, Hannah R" userId="NgeEPP8IMOd4nTSZO2WK9no0aoT+rhQbUU+O876Dp7I=" providerId="None" clId="Web-{01792D63-E600-422D-B091-9C47EE2DECAB}" dt="2024-09-09T10:59:04.499" v="665"/>
          <ac:picMkLst>
            <pc:docMk/>
            <pc:sldMk cId="1737384420" sldId="286"/>
            <ac:picMk id="3" creationId="{467684B0-94B8-789E-0385-1856159D6C87}"/>
          </ac:picMkLst>
        </pc:picChg>
        <pc:picChg chg="mod">
          <ac:chgData name="Mortier, Hannah R" userId="NgeEPP8IMOd4nTSZO2WK9no0aoT+rhQbUU+O876Dp7I=" providerId="None" clId="Web-{01792D63-E600-422D-B091-9C47EE2DECAB}" dt="2024-09-09T10:59:10.812" v="670" actId="1076"/>
          <ac:picMkLst>
            <pc:docMk/>
            <pc:sldMk cId="1737384420" sldId="286"/>
            <ac:picMk id="12" creationId="{2C2DE18A-293E-1EC7-322E-B183E27924E9}"/>
          </ac:picMkLst>
        </pc:picChg>
        <pc:picChg chg="add mod">
          <ac:chgData name="Mortier, Hannah R" userId="NgeEPP8IMOd4nTSZO2WK9no0aoT+rhQbUU+O876Dp7I=" providerId="None" clId="Web-{01792D63-E600-422D-B091-9C47EE2DECAB}" dt="2024-09-09T10:59:07.234" v="668" actId="1076"/>
          <ac:picMkLst>
            <pc:docMk/>
            <pc:sldMk cId="1737384420" sldId="286"/>
            <ac:picMk id="14" creationId="{20A3C10A-553B-D4C0-3694-F81E28EE5408}"/>
          </ac:picMkLst>
        </pc:picChg>
      </pc:sldChg>
      <pc:sldChg chg="addSp delSp modSp">
        <pc:chgData name="Mortier, Hannah R" userId="NgeEPP8IMOd4nTSZO2WK9no0aoT+rhQbUU+O876Dp7I=" providerId="None" clId="Web-{01792D63-E600-422D-B091-9C47EE2DECAB}" dt="2024-09-09T10:59:55.048" v="687" actId="1076"/>
        <pc:sldMkLst>
          <pc:docMk/>
          <pc:sldMk cId="41568801" sldId="287"/>
        </pc:sldMkLst>
        <pc:spChg chg="add mod">
          <ac:chgData name="Mortier, Hannah R" userId="NgeEPP8IMOd4nTSZO2WK9no0aoT+rhQbUU+O876Dp7I=" providerId="None" clId="Web-{01792D63-E600-422D-B091-9C47EE2DECAB}" dt="2024-09-09T10:59:48.376" v="686" actId="14100"/>
          <ac:spMkLst>
            <pc:docMk/>
            <pc:sldMk cId="41568801" sldId="287"/>
            <ac:spMk id="16" creationId="{61D031C2-27E3-DD7C-F062-8A26B430D457}"/>
          </ac:spMkLst>
        </pc:spChg>
        <pc:picChg chg="del">
          <ac:chgData name="Mortier, Hannah R" userId="NgeEPP8IMOd4nTSZO2WK9no0aoT+rhQbUU+O876Dp7I=" providerId="None" clId="Web-{01792D63-E600-422D-B091-9C47EE2DECAB}" dt="2024-09-09T10:59:33.860" v="677"/>
          <ac:picMkLst>
            <pc:docMk/>
            <pc:sldMk cId="41568801" sldId="287"/>
            <ac:picMk id="3" creationId="{467684B0-94B8-789E-0385-1856159D6C87}"/>
          </ac:picMkLst>
        </pc:picChg>
        <pc:picChg chg="add mod">
          <ac:chgData name="Mortier, Hannah R" userId="NgeEPP8IMOd4nTSZO2WK9no0aoT+rhQbUU+O876Dp7I=" providerId="None" clId="Web-{01792D63-E600-422D-B091-9C47EE2DECAB}" dt="2024-09-09T10:59:55.048" v="687" actId="1076"/>
          <ac:picMkLst>
            <pc:docMk/>
            <pc:sldMk cId="41568801" sldId="287"/>
            <ac:picMk id="13" creationId="{06E9142A-FE55-D585-CDE1-377D02ED799D}"/>
          </ac:picMkLst>
        </pc:picChg>
        <pc:picChg chg="mod">
          <ac:chgData name="Mortier, Hannah R" userId="NgeEPP8IMOd4nTSZO2WK9no0aoT+rhQbUU+O876Dp7I=" providerId="None" clId="Web-{01792D63-E600-422D-B091-9C47EE2DECAB}" dt="2024-09-09T09:06:28.645" v="7" actId="1076"/>
          <ac:picMkLst>
            <pc:docMk/>
            <pc:sldMk cId="41568801" sldId="287"/>
            <ac:picMk id="15" creationId="{D5E36C11-AF9B-D833-AA35-160B52CEE665}"/>
          </ac:picMkLst>
        </pc:picChg>
      </pc:sldChg>
      <pc:sldChg chg="del">
        <pc:chgData name="Mortier, Hannah R" userId="NgeEPP8IMOd4nTSZO2WK9no0aoT+rhQbUU+O876Dp7I=" providerId="None" clId="Web-{01792D63-E600-422D-B091-9C47EE2DECAB}" dt="2024-09-09T09:45:03.028" v="567"/>
        <pc:sldMkLst>
          <pc:docMk/>
          <pc:sldMk cId="2006890888" sldId="288"/>
        </pc:sldMkLst>
      </pc:sldChg>
      <pc:sldChg chg="del">
        <pc:chgData name="Mortier, Hannah R" userId="NgeEPP8IMOd4nTSZO2WK9no0aoT+rhQbUU+O876Dp7I=" providerId="None" clId="Web-{01792D63-E600-422D-B091-9C47EE2DECAB}" dt="2024-09-09T09:45:03.543" v="568"/>
        <pc:sldMkLst>
          <pc:docMk/>
          <pc:sldMk cId="1401525102" sldId="289"/>
        </pc:sldMkLst>
      </pc:sldChg>
      <pc:sldChg chg="del">
        <pc:chgData name="Mortier, Hannah R" userId="NgeEPP8IMOd4nTSZO2WK9no0aoT+rhQbUU+O876Dp7I=" providerId="None" clId="Web-{01792D63-E600-422D-B091-9C47EE2DECAB}" dt="2024-09-09T09:45:04.075" v="569"/>
        <pc:sldMkLst>
          <pc:docMk/>
          <pc:sldMk cId="1137205985" sldId="290"/>
        </pc:sldMkLst>
      </pc:sldChg>
      <pc:sldChg chg="del">
        <pc:chgData name="Mortier, Hannah R" userId="NgeEPP8IMOd4nTSZO2WK9no0aoT+rhQbUU+O876Dp7I=" providerId="None" clId="Web-{01792D63-E600-422D-B091-9C47EE2DECAB}" dt="2024-09-09T09:45:04.840" v="570"/>
        <pc:sldMkLst>
          <pc:docMk/>
          <pc:sldMk cId="524884557" sldId="291"/>
        </pc:sldMkLst>
      </pc:sldChg>
      <pc:sldChg chg="del">
        <pc:chgData name="Mortier, Hannah R" userId="NgeEPP8IMOd4nTSZO2WK9no0aoT+rhQbUU+O876Dp7I=" providerId="None" clId="Web-{01792D63-E600-422D-B091-9C47EE2DECAB}" dt="2024-09-09T09:45:05.809" v="571"/>
        <pc:sldMkLst>
          <pc:docMk/>
          <pc:sldMk cId="1200351297" sldId="292"/>
        </pc:sldMkLst>
      </pc:sldChg>
      <pc:sldChg chg="addSp delSp">
        <pc:chgData name="Mortier, Hannah R" userId="NgeEPP8IMOd4nTSZO2WK9no0aoT+rhQbUU+O876Dp7I=" providerId="None" clId="Web-{01792D63-E600-422D-B091-9C47EE2DECAB}" dt="2024-09-09T11:00:01.017" v="690"/>
        <pc:sldMkLst>
          <pc:docMk/>
          <pc:sldMk cId="640963871" sldId="293"/>
        </pc:sldMkLst>
        <pc:spChg chg="add">
          <ac:chgData name="Mortier, Hannah R" userId="NgeEPP8IMOd4nTSZO2WK9no0aoT+rhQbUU+O876Dp7I=" providerId="None" clId="Web-{01792D63-E600-422D-B091-9C47EE2DECAB}" dt="2024-09-09T11:00:01.017" v="690"/>
          <ac:spMkLst>
            <pc:docMk/>
            <pc:sldMk cId="640963871" sldId="293"/>
            <ac:spMk id="16" creationId="{61EB644E-993E-EB60-6AA3-0FC954136243}"/>
          </ac:spMkLst>
        </pc:spChg>
        <pc:picChg chg="del">
          <ac:chgData name="Mortier, Hannah R" userId="NgeEPP8IMOd4nTSZO2WK9no0aoT+rhQbUU+O876Dp7I=" providerId="None" clId="Web-{01792D63-E600-422D-B091-9C47EE2DECAB}" dt="2024-09-09T11:00:00.282" v="688"/>
          <ac:picMkLst>
            <pc:docMk/>
            <pc:sldMk cId="640963871" sldId="293"/>
            <ac:picMk id="3" creationId="{467684B0-94B8-789E-0385-1856159D6C87}"/>
          </ac:picMkLst>
        </pc:picChg>
        <pc:picChg chg="add">
          <ac:chgData name="Mortier, Hannah R" userId="NgeEPP8IMOd4nTSZO2WK9no0aoT+rhQbUU+O876Dp7I=" providerId="None" clId="Web-{01792D63-E600-422D-B091-9C47EE2DECAB}" dt="2024-09-09T11:00:00.986" v="689"/>
          <ac:picMkLst>
            <pc:docMk/>
            <pc:sldMk cId="640963871" sldId="293"/>
            <ac:picMk id="14" creationId="{6A719E81-D5DA-8924-2AF9-2FF0915975B1}"/>
          </ac:picMkLst>
        </pc:picChg>
      </pc:sldChg>
      <pc:sldChg chg="addSp delSp modSp add replId">
        <pc:chgData name="Mortier, Hannah R" userId="NgeEPP8IMOd4nTSZO2WK9no0aoT+rhQbUU+O876Dp7I=" providerId="None" clId="Web-{01792D63-E600-422D-B091-9C47EE2DECAB}" dt="2024-09-09T11:00:11.017" v="696"/>
        <pc:sldMkLst>
          <pc:docMk/>
          <pc:sldMk cId="1960064707" sldId="294"/>
        </pc:sldMkLst>
        <pc:spChg chg="mod">
          <ac:chgData name="Mortier, Hannah R" userId="NgeEPP8IMOd4nTSZO2WK9no0aoT+rhQbUU+O876Dp7I=" providerId="None" clId="Web-{01792D63-E600-422D-B091-9C47EE2DECAB}" dt="2024-09-09T09:11:50.795" v="114" actId="20577"/>
          <ac:spMkLst>
            <pc:docMk/>
            <pc:sldMk cId="1960064707" sldId="294"/>
            <ac:spMk id="4" creationId="{7EE42115-BF40-76B7-11E5-F954D7458BAE}"/>
          </ac:spMkLst>
        </pc:spChg>
        <pc:spChg chg="mod">
          <ac:chgData name="Mortier, Hannah R" userId="NgeEPP8IMOd4nTSZO2WK9no0aoT+rhQbUU+O876Dp7I=" providerId="None" clId="Web-{01792D63-E600-422D-B091-9C47EE2DECAB}" dt="2024-09-09T09:10:53.903" v="10" actId="20577"/>
          <ac:spMkLst>
            <pc:docMk/>
            <pc:sldMk cId="1960064707" sldId="294"/>
            <ac:spMk id="5" creationId="{00000000-0000-0000-0000-000000000000}"/>
          </ac:spMkLst>
        </pc:spChg>
        <pc:spChg chg="add">
          <ac:chgData name="Mortier, Hannah R" userId="NgeEPP8IMOd4nTSZO2WK9no0aoT+rhQbUU+O876Dp7I=" providerId="None" clId="Web-{01792D63-E600-422D-B091-9C47EE2DECAB}" dt="2024-09-09T11:00:11.017" v="696"/>
          <ac:spMkLst>
            <pc:docMk/>
            <pc:sldMk cId="1960064707" sldId="294"/>
            <ac:spMk id="16" creationId="{037FEDF5-599D-09A0-EED3-E645957581D4}"/>
          </ac:spMkLst>
        </pc:spChg>
        <pc:picChg chg="del">
          <ac:chgData name="Mortier, Hannah R" userId="NgeEPP8IMOd4nTSZO2WK9no0aoT+rhQbUU+O876Dp7I=" providerId="None" clId="Web-{01792D63-E600-422D-B091-9C47EE2DECAB}" dt="2024-09-09T11:00:10.533" v="694"/>
          <ac:picMkLst>
            <pc:docMk/>
            <pc:sldMk cId="1960064707" sldId="294"/>
            <ac:picMk id="3" creationId="{467684B0-94B8-789E-0385-1856159D6C87}"/>
          </ac:picMkLst>
        </pc:picChg>
        <pc:picChg chg="del">
          <ac:chgData name="Mortier, Hannah R" userId="NgeEPP8IMOd4nTSZO2WK9no0aoT+rhQbUU+O876Dp7I=" providerId="None" clId="Web-{01792D63-E600-422D-B091-9C47EE2DECAB}" dt="2024-09-09T09:11:51.936" v="115"/>
          <ac:picMkLst>
            <pc:docMk/>
            <pc:sldMk cId="1960064707" sldId="294"/>
            <ac:picMk id="12" creationId="{CF7B574D-1E9F-B78D-95EA-83546166E91F}"/>
          </ac:picMkLst>
        </pc:picChg>
        <pc:picChg chg="add mod ord">
          <ac:chgData name="Mortier, Hannah R" userId="NgeEPP8IMOd4nTSZO2WK9no0aoT+rhQbUU+O876Dp7I=" providerId="None" clId="Web-{01792D63-E600-422D-B091-9C47EE2DECAB}" dt="2024-09-09T09:12:14.249" v="120"/>
          <ac:picMkLst>
            <pc:docMk/>
            <pc:sldMk cId="1960064707" sldId="294"/>
            <ac:picMk id="13" creationId="{2DD16346-6D4D-AB63-09CB-5601F758BB0C}"/>
          </ac:picMkLst>
        </pc:picChg>
        <pc:picChg chg="add">
          <ac:chgData name="Mortier, Hannah R" userId="NgeEPP8IMOd4nTSZO2WK9no0aoT+rhQbUU+O876Dp7I=" providerId="None" clId="Web-{01792D63-E600-422D-B091-9C47EE2DECAB}" dt="2024-09-09T11:00:11.002" v="695"/>
          <ac:picMkLst>
            <pc:docMk/>
            <pc:sldMk cId="1960064707" sldId="294"/>
            <ac:picMk id="14" creationId="{20E2E068-E033-E1E5-267C-2993C4D552E6}"/>
          </ac:picMkLst>
        </pc:picChg>
      </pc:sldChg>
      <pc:sldChg chg="addSp delSp modSp add replId">
        <pc:chgData name="Mortier, Hannah R" userId="NgeEPP8IMOd4nTSZO2WK9no0aoT+rhQbUU+O876Dp7I=" providerId="None" clId="Web-{01792D63-E600-422D-B091-9C47EE2DECAB}" dt="2024-09-09T11:01:04.597" v="719" actId="20577"/>
        <pc:sldMkLst>
          <pc:docMk/>
          <pc:sldMk cId="2670666050" sldId="295"/>
        </pc:sldMkLst>
        <pc:spChg chg="mod">
          <ac:chgData name="Mortier, Hannah R" userId="NgeEPP8IMOd4nTSZO2WK9no0aoT+rhQbUU+O876Dp7I=" providerId="None" clId="Web-{01792D63-E600-422D-B091-9C47EE2DECAB}" dt="2024-09-09T11:01:04.597" v="719" actId="20577"/>
          <ac:spMkLst>
            <pc:docMk/>
            <pc:sldMk cId="2670666050" sldId="295"/>
            <ac:spMk id="4" creationId="{7EE42115-BF40-76B7-11E5-F954D7458BAE}"/>
          </ac:spMkLst>
        </pc:spChg>
        <pc:spChg chg="mod">
          <ac:chgData name="Mortier, Hannah R" userId="NgeEPP8IMOd4nTSZO2WK9no0aoT+rhQbUU+O876Dp7I=" providerId="None" clId="Web-{01792D63-E600-422D-B091-9C47EE2DECAB}" dt="2024-09-09T09:12:56.078" v="130" actId="20577"/>
          <ac:spMkLst>
            <pc:docMk/>
            <pc:sldMk cId="2670666050" sldId="295"/>
            <ac:spMk id="5" creationId="{00000000-0000-0000-0000-000000000000}"/>
          </ac:spMkLst>
        </pc:spChg>
        <pc:spChg chg="add">
          <ac:chgData name="Mortier, Hannah R" userId="NgeEPP8IMOd4nTSZO2WK9no0aoT+rhQbUU+O876Dp7I=" providerId="None" clId="Web-{01792D63-E600-422D-B091-9C47EE2DECAB}" dt="2024-09-09T11:00:35.534" v="712"/>
          <ac:spMkLst>
            <pc:docMk/>
            <pc:sldMk cId="2670666050" sldId="295"/>
            <ac:spMk id="15" creationId="{1DBBA02D-6E49-42E7-AEA5-34C991F50343}"/>
          </ac:spMkLst>
        </pc:spChg>
        <pc:picChg chg="del">
          <ac:chgData name="Mortier, Hannah R" userId="NgeEPP8IMOd4nTSZO2WK9no0aoT+rhQbUU+O876Dp7I=" providerId="None" clId="Web-{01792D63-E600-422D-B091-9C47EE2DECAB}" dt="2024-09-09T11:00:35.081" v="710"/>
          <ac:picMkLst>
            <pc:docMk/>
            <pc:sldMk cId="2670666050" sldId="295"/>
            <ac:picMk id="3" creationId="{467684B0-94B8-789E-0385-1856159D6C87}"/>
          </ac:picMkLst>
        </pc:picChg>
        <pc:picChg chg="del">
          <ac:chgData name="Mortier, Hannah R" userId="NgeEPP8IMOd4nTSZO2WK9no0aoT+rhQbUU+O876Dp7I=" providerId="None" clId="Web-{01792D63-E600-422D-B091-9C47EE2DECAB}" dt="2024-09-09T09:14:25.269" v="253"/>
          <ac:picMkLst>
            <pc:docMk/>
            <pc:sldMk cId="2670666050" sldId="295"/>
            <ac:picMk id="13" creationId="{2DD16346-6D4D-AB63-09CB-5601F758BB0C}"/>
          </ac:picMkLst>
        </pc:picChg>
        <pc:picChg chg="add">
          <ac:chgData name="Mortier, Hannah R" userId="NgeEPP8IMOd4nTSZO2WK9no0aoT+rhQbUU+O876Dp7I=" providerId="None" clId="Web-{01792D63-E600-422D-B091-9C47EE2DECAB}" dt="2024-09-09T11:00:35.518" v="711"/>
          <ac:picMkLst>
            <pc:docMk/>
            <pc:sldMk cId="2670666050" sldId="295"/>
            <ac:picMk id="13" creationId="{972668B2-53F1-9A23-20E5-8E6E65BA6EC1}"/>
          </ac:picMkLst>
        </pc:picChg>
      </pc:sldChg>
      <pc:sldChg chg="addSp delSp modSp add replId">
        <pc:chgData name="Mortier, Hannah R" userId="NgeEPP8IMOd4nTSZO2WK9no0aoT+rhQbUU+O876Dp7I=" providerId="None" clId="Web-{01792D63-E600-422D-B091-9C47EE2DECAB}" dt="2024-09-09T11:03:58.197" v="793" actId="20577"/>
        <pc:sldMkLst>
          <pc:docMk/>
          <pc:sldMk cId="2401423999" sldId="296"/>
        </pc:sldMkLst>
        <pc:spChg chg="add mod">
          <ac:chgData name="Mortier, Hannah R" userId="NgeEPP8IMOd4nTSZO2WK9no0aoT+rhQbUU+O876Dp7I=" providerId="None" clId="Web-{01792D63-E600-422D-B091-9C47EE2DECAB}" dt="2024-09-09T11:03:54.588" v="792" actId="1076"/>
          <ac:spMkLst>
            <pc:docMk/>
            <pc:sldMk cId="2401423999" sldId="296"/>
            <ac:spMk id="12" creationId="{3CEDC424-6E6D-6BB2-95AF-1459B63F5A53}"/>
          </ac:spMkLst>
        </pc:spChg>
        <pc:spChg chg="del mod">
          <ac:chgData name="Mortier, Hannah R" userId="NgeEPP8IMOd4nTSZO2WK9no0aoT+rhQbUU+O876Dp7I=" providerId="None" clId="Web-{01792D63-E600-422D-B091-9C47EE2DECAB}" dt="2024-09-09T09:27:02.417" v="262"/>
          <ac:spMkLst>
            <pc:docMk/>
            <pc:sldMk cId="2401423999" sldId="296"/>
            <ac:spMk id="15" creationId="{248AC1FC-7001-1ED6-8C90-347B27269FC1}"/>
          </ac:spMkLst>
        </pc:spChg>
        <pc:spChg chg="mod">
          <ac:chgData name="Mortier, Hannah R" userId="NgeEPP8IMOd4nTSZO2WK9no0aoT+rhQbUU+O876Dp7I=" providerId="None" clId="Web-{01792D63-E600-422D-B091-9C47EE2DECAB}" dt="2024-09-09T11:03:58.197" v="793" actId="20577"/>
          <ac:spMkLst>
            <pc:docMk/>
            <pc:sldMk cId="2401423999" sldId="296"/>
            <ac:spMk id="16" creationId="{3B8E65CB-D123-48C2-3B63-FE52A97CBB51}"/>
          </ac:spMkLst>
        </pc:spChg>
        <pc:picChg chg="del">
          <ac:chgData name="Mortier, Hannah R" userId="NgeEPP8IMOd4nTSZO2WK9no0aoT+rhQbUU+O876Dp7I=" providerId="None" clId="Web-{01792D63-E600-422D-B091-9C47EE2DECAB}" dt="2024-09-09T09:27:11.183" v="271"/>
          <ac:picMkLst>
            <pc:docMk/>
            <pc:sldMk cId="2401423999" sldId="296"/>
            <ac:picMk id="3" creationId="{D9475F09-B782-6253-F541-6F22A0C4F16B}"/>
          </ac:picMkLst>
        </pc:picChg>
        <pc:picChg chg="add mod">
          <ac:chgData name="Mortier, Hannah R" userId="NgeEPP8IMOd4nTSZO2WK9no0aoT+rhQbUU+O876Dp7I=" providerId="None" clId="Web-{01792D63-E600-422D-B091-9C47EE2DECAB}" dt="2024-09-09T11:03:54.572" v="791" actId="1076"/>
          <ac:picMkLst>
            <pc:docMk/>
            <pc:sldMk cId="2401423999" sldId="296"/>
            <ac:picMk id="4" creationId="{A1B84415-B916-A291-5C40-BACAB05AAC73}"/>
          </ac:picMkLst>
        </pc:picChg>
      </pc:sldChg>
      <pc:sldChg chg="addSp modSp add replId">
        <pc:chgData name="Mortier, Hannah R" userId="NgeEPP8IMOd4nTSZO2WK9no0aoT+rhQbUU+O876Dp7I=" providerId="None" clId="Web-{01792D63-E600-422D-B091-9C47EE2DECAB}" dt="2024-09-09T11:04:05.776" v="797" actId="1076"/>
        <pc:sldMkLst>
          <pc:docMk/>
          <pc:sldMk cId="1107529624" sldId="297"/>
        </pc:sldMkLst>
        <pc:spChg chg="add mod">
          <ac:chgData name="Mortier, Hannah R" userId="NgeEPP8IMOd4nTSZO2WK9no0aoT+rhQbUU+O876Dp7I=" providerId="None" clId="Web-{01792D63-E600-422D-B091-9C47EE2DECAB}" dt="2024-09-09T11:04:05.776" v="797" actId="1076"/>
          <ac:spMkLst>
            <pc:docMk/>
            <pc:sldMk cId="1107529624" sldId="297"/>
            <ac:spMk id="12" creationId="{F240BF33-66E7-86C4-43F0-6FAE6DB4D75D}"/>
          </ac:spMkLst>
        </pc:spChg>
        <pc:spChg chg="mod">
          <ac:chgData name="Mortier, Hannah R" userId="NgeEPP8IMOd4nTSZO2WK9no0aoT+rhQbUU+O876Dp7I=" providerId="None" clId="Web-{01792D63-E600-422D-B091-9C47EE2DECAB}" dt="2024-09-09T09:30:07.563" v="481" actId="20577"/>
          <ac:spMkLst>
            <pc:docMk/>
            <pc:sldMk cId="1107529624" sldId="297"/>
            <ac:spMk id="16" creationId="{3B8E65CB-D123-48C2-3B63-FE52A97CBB51}"/>
          </ac:spMkLst>
        </pc:spChg>
        <pc:picChg chg="add mod">
          <ac:chgData name="Mortier, Hannah R" userId="NgeEPP8IMOd4nTSZO2WK9no0aoT+rhQbUU+O876Dp7I=" providerId="None" clId="Web-{01792D63-E600-422D-B091-9C47EE2DECAB}" dt="2024-09-09T11:04:05.760" v="796" actId="1076"/>
          <ac:picMkLst>
            <pc:docMk/>
            <pc:sldMk cId="1107529624" sldId="297"/>
            <ac:picMk id="4" creationId="{DB0D16BD-8FB8-56B0-0976-45F63DEEE9FD}"/>
          </ac:picMkLst>
        </pc:picChg>
      </pc:sldChg>
      <pc:sldChg chg="addSp delSp modSp add replId">
        <pc:chgData name="Mortier, Hannah R" userId="NgeEPP8IMOd4nTSZO2WK9no0aoT+rhQbUU+O876Dp7I=" providerId="None" clId="Web-{01792D63-E600-422D-B091-9C47EE2DECAB}" dt="2024-09-09T11:02:48.398" v="766" actId="1076"/>
        <pc:sldMkLst>
          <pc:docMk/>
          <pc:sldMk cId="2352589933" sldId="298"/>
        </pc:sldMkLst>
        <pc:spChg chg="add mod">
          <ac:chgData name="Mortier, Hannah R" userId="NgeEPP8IMOd4nTSZO2WK9no0aoT+rhQbUU+O876Dp7I=" providerId="None" clId="Web-{01792D63-E600-422D-B091-9C47EE2DECAB}" dt="2024-09-09T11:02:44.632" v="765" actId="14100"/>
          <ac:spMkLst>
            <pc:docMk/>
            <pc:sldMk cId="2352589933" sldId="298"/>
            <ac:spMk id="17" creationId="{DC4EBF5B-3C23-FC61-0F3D-012119C9335F}"/>
          </ac:spMkLst>
        </pc:spChg>
        <pc:picChg chg="del">
          <ac:chgData name="Mortier, Hannah R" userId="NgeEPP8IMOd4nTSZO2WK9no0aoT+rhQbUU+O876Dp7I=" providerId="None" clId="Web-{01792D63-E600-422D-B091-9C47EE2DECAB}" dt="2024-09-09T11:02:36.194" v="759"/>
          <ac:picMkLst>
            <pc:docMk/>
            <pc:sldMk cId="2352589933" sldId="298"/>
            <ac:picMk id="3" creationId="{467684B0-94B8-789E-0385-1856159D6C87}"/>
          </ac:picMkLst>
        </pc:picChg>
        <pc:picChg chg="add mod">
          <ac:chgData name="Mortier, Hannah R" userId="NgeEPP8IMOd4nTSZO2WK9no0aoT+rhQbUU+O876Dp7I=" providerId="None" clId="Web-{01792D63-E600-422D-B091-9C47EE2DECAB}" dt="2024-09-09T11:02:48.398" v="766" actId="1076"/>
          <ac:picMkLst>
            <pc:docMk/>
            <pc:sldMk cId="2352589933" sldId="298"/>
            <ac:picMk id="15" creationId="{BD56F3AB-42C6-5BE5-2517-394811BFE2DF}"/>
          </ac:picMkLst>
        </pc:picChg>
      </pc:sldChg>
      <pc:sldChg chg="addSp delSp modSp add replId">
        <pc:chgData name="Mortier, Hannah R" userId="NgeEPP8IMOd4nTSZO2WK9no0aoT+rhQbUU+O876Dp7I=" providerId="None" clId="Web-{01792D63-E600-422D-B091-9C47EE2DECAB}" dt="2024-09-09T11:02:30.475" v="758" actId="1076"/>
        <pc:sldMkLst>
          <pc:docMk/>
          <pc:sldMk cId="3576217402" sldId="299"/>
        </pc:sldMkLst>
        <pc:spChg chg="add mod">
          <ac:chgData name="Mortier, Hannah R" userId="NgeEPP8IMOd4nTSZO2WK9no0aoT+rhQbUU+O876Dp7I=" providerId="None" clId="Web-{01792D63-E600-422D-B091-9C47EE2DECAB}" dt="2024-09-09T11:02:30.475" v="758" actId="1076"/>
          <ac:spMkLst>
            <pc:docMk/>
            <pc:sldMk cId="3576217402" sldId="299"/>
            <ac:spMk id="15" creationId="{875A7128-A4EC-B511-3EE7-9BBF5E09AE41}"/>
          </ac:spMkLst>
        </pc:spChg>
        <pc:picChg chg="del">
          <ac:chgData name="Mortier, Hannah R" userId="NgeEPP8IMOd4nTSZO2WK9no0aoT+rhQbUU+O876Dp7I=" providerId="None" clId="Web-{01792D63-E600-422D-B091-9C47EE2DECAB}" dt="2024-09-09T11:02:26.366" v="754"/>
          <ac:picMkLst>
            <pc:docMk/>
            <pc:sldMk cId="3576217402" sldId="299"/>
            <ac:picMk id="3" creationId="{467684B0-94B8-789E-0385-1856159D6C87}"/>
          </ac:picMkLst>
        </pc:picChg>
        <pc:picChg chg="add mod">
          <ac:chgData name="Mortier, Hannah R" userId="NgeEPP8IMOd4nTSZO2WK9no0aoT+rhQbUU+O876Dp7I=" providerId="None" clId="Web-{01792D63-E600-422D-B091-9C47EE2DECAB}" dt="2024-09-09T11:02:30.460" v="757" actId="1076"/>
          <ac:picMkLst>
            <pc:docMk/>
            <pc:sldMk cId="3576217402" sldId="299"/>
            <ac:picMk id="13" creationId="{93D6236B-932E-1620-24E9-1A18001E33E4}"/>
          </ac:picMkLst>
        </pc:picChg>
      </pc:sldChg>
      <pc:sldChg chg="addSp delSp add replId">
        <pc:chgData name="Mortier, Hannah R" userId="NgeEPP8IMOd4nTSZO2WK9no0aoT+rhQbUU+O876Dp7I=" providerId="None" clId="Web-{01792D63-E600-422D-B091-9C47EE2DECAB}" dt="2024-09-09T11:02:20.850" v="753"/>
        <pc:sldMkLst>
          <pc:docMk/>
          <pc:sldMk cId="2272938955" sldId="300"/>
        </pc:sldMkLst>
        <pc:spChg chg="add">
          <ac:chgData name="Mortier, Hannah R" userId="NgeEPP8IMOd4nTSZO2WK9no0aoT+rhQbUU+O876Dp7I=" providerId="None" clId="Web-{01792D63-E600-422D-B091-9C47EE2DECAB}" dt="2024-09-09T11:02:20.850" v="753"/>
          <ac:spMkLst>
            <pc:docMk/>
            <pc:sldMk cId="2272938955" sldId="300"/>
            <ac:spMk id="15" creationId="{E7E8B5CB-EDB2-DB9C-30C4-EB79031628B1}"/>
          </ac:spMkLst>
        </pc:spChg>
        <pc:picChg chg="del">
          <ac:chgData name="Mortier, Hannah R" userId="NgeEPP8IMOd4nTSZO2WK9no0aoT+rhQbUU+O876Dp7I=" providerId="None" clId="Web-{01792D63-E600-422D-B091-9C47EE2DECAB}" dt="2024-09-09T11:02:18.241" v="751"/>
          <ac:picMkLst>
            <pc:docMk/>
            <pc:sldMk cId="2272938955" sldId="300"/>
            <ac:picMk id="3" creationId="{467684B0-94B8-789E-0385-1856159D6C87}"/>
          </ac:picMkLst>
        </pc:picChg>
        <pc:picChg chg="add">
          <ac:chgData name="Mortier, Hannah R" userId="NgeEPP8IMOd4nTSZO2WK9no0aoT+rhQbUU+O876Dp7I=" providerId="None" clId="Web-{01792D63-E600-422D-B091-9C47EE2DECAB}" dt="2024-09-09T11:02:20.834" v="752"/>
          <ac:picMkLst>
            <pc:docMk/>
            <pc:sldMk cId="2272938955" sldId="300"/>
            <ac:picMk id="13" creationId="{24F19156-0229-3FE1-BF50-B014C11937E7}"/>
          </ac:picMkLst>
        </pc:picChg>
      </pc:sldChg>
      <pc:sldChg chg="addSp delSp modSp add replId">
        <pc:chgData name="Mortier, Hannah R" userId="NgeEPP8IMOd4nTSZO2WK9no0aoT+rhQbUU+O876Dp7I=" providerId="None" clId="Web-{01792D63-E600-422D-B091-9C47EE2DECAB}" dt="2024-09-09T11:02:11.975" v="750" actId="1076"/>
        <pc:sldMkLst>
          <pc:docMk/>
          <pc:sldMk cId="2503169419" sldId="301"/>
        </pc:sldMkLst>
        <pc:spChg chg="add mod">
          <ac:chgData name="Mortier, Hannah R" userId="NgeEPP8IMOd4nTSZO2WK9no0aoT+rhQbUU+O876Dp7I=" providerId="None" clId="Web-{01792D63-E600-422D-B091-9C47EE2DECAB}" dt="2024-09-09T11:02:11.975" v="750" actId="1076"/>
          <ac:spMkLst>
            <pc:docMk/>
            <pc:sldMk cId="2503169419" sldId="301"/>
            <ac:spMk id="15" creationId="{ACD84070-0073-FE01-8E27-51B178D0DD2F}"/>
          </ac:spMkLst>
        </pc:spChg>
        <pc:picChg chg="del">
          <ac:chgData name="Mortier, Hannah R" userId="NgeEPP8IMOd4nTSZO2WK9no0aoT+rhQbUU+O876Dp7I=" providerId="None" clId="Web-{01792D63-E600-422D-B091-9C47EE2DECAB}" dt="2024-09-09T11:01:57.865" v="746"/>
          <ac:picMkLst>
            <pc:docMk/>
            <pc:sldMk cId="2503169419" sldId="301"/>
            <ac:picMk id="3" creationId="{467684B0-94B8-789E-0385-1856159D6C87}"/>
          </ac:picMkLst>
        </pc:picChg>
        <pc:picChg chg="add mod">
          <ac:chgData name="Mortier, Hannah R" userId="NgeEPP8IMOd4nTSZO2WK9no0aoT+rhQbUU+O876Dp7I=" providerId="None" clId="Web-{01792D63-E600-422D-B091-9C47EE2DECAB}" dt="2024-09-09T11:02:03.474" v="749" actId="1076"/>
          <ac:picMkLst>
            <pc:docMk/>
            <pc:sldMk cId="2503169419" sldId="301"/>
            <ac:picMk id="12" creationId="{085364B2-38DB-B60F-01E6-0B007BF27AC9}"/>
          </ac:picMkLst>
        </pc:picChg>
      </pc:sldChg>
      <pc:sldChg chg="addSp delSp modSp add replId">
        <pc:chgData name="Mortier, Hannah R" userId="NgeEPP8IMOd4nTSZO2WK9no0aoT+rhQbUU+O876Dp7I=" providerId="None" clId="Web-{01792D63-E600-422D-B091-9C47EE2DECAB}" dt="2024-09-09T11:01:52.662" v="745" actId="20577"/>
        <pc:sldMkLst>
          <pc:docMk/>
          <pc:sldMk cId="1072985480" sldId="302"/>
        </pc:sldMkLst>
        <pc:spChg chg="mod">
          <ac:chgData name="Mortier, Hannah R" userId="NgeEPP8IMOd4nTSZO2WK9no0aoT+rhQbUU+O876Dp7I=" providerId="None" clId="Web-{01792D63-E600-422D-B091-9C47EE2DECAB}" dt="2024-09-09T11:01:52.662" v="745" actId="20577"/>
          <ac:spMkLst>
            <pc:docMk/>
            <pc:sldMk cId="1072985480" sldId="302"/>
            <ac:spMk id="5" creationId="{00000000-0000-0000-0000-000000000000}"/>
          </ac:spMkLst>
        </pc:spChg>
        <pc:spChg chg="add mod">
          <ac:chgData name="Mortier, Hannah R" userId="NgeEPP8IMOd4nTSZO2WK9no0aoT+rhQbUU+O876Dp7I=" providerId="None" clId="Web-{01792D63-E600-422D-B091-9C47EE2DECAB}" dt="2024-09-09T11:01:40.239" v="737" actId="1076"/>
          <ac:spMkLst>
            <pc:docMk/>
            <pc:sldMk cId="1072985480" sldId="302"/>
            <ac:spMk id="16" creationId="{01C59E44-175B-444E-E23D-55FC26478802}"/>
          </ac:spMkLst>
        </pc:spChg>
        <pc:picChg chg="del">
          <ac:chgData name="Mortier, Hannah R" userId="NgeEPP8IMOd4nTSZO2WK9no0aoT+rhQbUU+O876Dp7I=" providerId="None" clId="Web-{01792D63-E600-422D-B091-9C47EE2DECAB}" dt="2024-09-09T11:01:35.489" v="733"/>
          <ac:picMkLst>
            <pc:docMk/>
            <pc:sldMk cId="1072985480" sldId="302"/>
            <ac:picMk id="3" creationId="{467684B0-94B8-789E-0385-1856159D6C87}"/>
          </ac:picMkLst>
        </pc:picChg>
        <pc:picChg chg="add mod">
          <ac:chgData name="Mortier, Hannah R" userId="NgeEPP8IMOd4nTSZO2WK9no0aoT+rhQbUU+O876Dp7I=" providerId="None" clId="Web-{01792D63-E600-422D-B091-9C47EE2DECAB}" dt="2024-09-09T11:01:40.224" v="736" actId="1076"/>
          <ac:picMkLst>
            <pc:docMk/>
            <pc:sldMk cId="1072985480" sldId="302"/>
            <ac:picMk id="14" creationId="{9FBB3194-25E6-17B5-8CB4-5938A9B36B70}"/>
          </ac:picMkLst>
        </pc:picChg>
      </pc:sldChg>
      <pc:sldChg chg="addSp delSp modSp add replId">
        <pc:chgData name="Mortier, Hannah R" userId="NgeEPP8IMOd4nTSZO2WK9no0aoT+rhQbUU+O876Dp7I=" providerId="None" clId="Web-{01792D63-E600-422D-B091-9C47EE2DECAB}" dt="2024-09-09T11:00:07.095" v="693"/>
        <pc:sldMkLst>
          <pc:docMk/>
          <pc:sldMk cId="3366939197" sldId="303"/>
        </pc:sldMkLst>
        <pc:spChg chg="del mod">
          <ac:chgData name="Mortier, Hannah R" userId="NgeEPP8IMOd4nTSZO2WK9no0aoT+rhQbUU+O876Dp7I=" providerId="None" clId="Web-{01792D63-E600-422D-B091-9C47EE2DECAB}" dt="2024-09-09T09:48:31.018" v="584"/>
          <ac:spMkLst>
            <pc:docMk/>
            <pc:sldMk cId="3366939197" sldId="303"/>
            <ac:spMk id="4" creationId="{7EE42115-BF40-76B7-11E5-F954D7458BAE}"/>
          </ac:spMkLst>
        </pc:spChg>
        <pc:spChg chg="mod">
          <ac:chgData name="Mortier, Hannah R" userId="NgeEPP8IMOd4nTSZO2WK9no0aoT+rhQbUU+O876Dp7I=" providerId="None" clId="Web-{01792D63-E600-422D-B091-9C47EE2DECAB}" dt="2024-09-09T09:45:17.716" v="579" actId="20577"/>
          <ac:spMkLst>
            <pc:docMk/>
            <pc:sldMk cId="3366939197" sldId="303"/>
            <ac:spMk id="5" creationId="{00000000-0000-0000-0000-000000000000}"/>
          </ac:spMkLst>
        </pc:spChg>
        <pc:spChg chg="add">
          <ac:chgData name="Mortier, Hannah R" userId="NgeEPP8IMOd4nTSZO2WK9no0aoT+rhQbUU+O876Dp7I=" providerId="None" clId="Web-{01792D63-E600-422D-B091-9C47EE2DECAB}" dt="2024-09-09T11:00:07.095" v="693"/>
          <ac:spMkLst>
            <pc:docMk/>
            <pc:sldMk cId="3366939197" sldId="303"/>
            <ac:spMk id="14" creationId="{495B4FBC-5AD0-7698-692F-5E6EFC3E3604}"/>
          </ac:spMkLst>
        </pc:spChg>
        <pc:picChg chg="del">
          <ac:chgData name="Mortier, Hannah R" userId="NgeEPP8IMOd4nTSZO2WK9no0aoT+rhQbUU+O876Dp7I=" providerId="None" clId="Web-{01792D63-E600-422D-B091-9C47EE2DECAB}" dt="2024-09-09T11:00:06.376" v="691"/>
          <ac:picMkLst>
            <pc:docMk/>
            <pc:sldMk cId="3366939197" sldId="303"/>
            <ac:picMk id="3" creationId="{467684B0-94B8-789E-0385-1856159D6C87}"/>
          </ac:picMkLst>
        </pc:picChg>
        <pc:picChg chg="add">
          <ac:chgData name="Mortier, Hannah R" userId="NgeEPP8IMOd4nTSZO2WK9no0aoT+rhQbUU+O876Dp7I=" providerId="None" clId="Web-{01792D63-E600-422D-B091-9C47EE2DECAB}" dt="2024-09-09T11:00:07.080" v="692"/>
          <ac:picMkLst>
            <pc:docMk/>
            <pc:sldMk cId="3366939197" sldId="303"/>
            <ac:picMk id="12" creationId="{18EE0412-C024-251E-04E5-B35D5B2120E4}"/>
          </ac:picMkLst>
        </pc:picChg>
        <pc:picChg chg="del">
          <ac:chgData name="Mortier, Hannah R" userId="NgeEPP8IMOd4nTSZO2WK9no0aoT+rhQbUU+O876Dp7I=" providerId="None" clId="Web-{01792D63-E600-422D-B091-9C47EE2DECAB}" dt="2024-09-09T09:45:12.731" v="573"/>
          <ac:picMkLst>
            <pc:docMk/>
            <pc:sldMk cId="3366939197" sldId="303"/>
            <ac:picMk id="12" creationId="{CF7B574D-1E9F-B78D-95EA-83546166E91F}"/>
          </ac:picMkLst>
        </pc:picChg>
      </pc:sldChg>
      <pc:sldChg chg="addSp delSp modSp add ord replId">
        <pc:chgData name="Mortier, Hannah R" userId="NgeEPP8IMOd4nTSZO2WK9no0aoT+rhQbUU+O876Dp7I=" providerId="None" clId="Web-{01792D63-E600-422D-B091-9C47EE2DECAB}" dt="2024-09-09T11:11:42.261" v="881" actId="20577"/>
        <pc:sldMkLst>
          <pc:docMk/>
          <pc:sldMk cId="3058407937" sldId="304"/>
        </pc:sldMkLst>
        <pc:spChg chg="mod">
          <ac:chgData name="Mortier, Hannah R" userId="NgeEPP8IMOd4nTSZO2WK9no0aoT+rhQbUU+O876Dp7I=" providerId="None" clId="Web-{01792D63-E600-422D-B091-9C47EE2DECAB}" dt="2024-09-09T11:11:42.261" v="881" actId="20577"/>
          <ac:spMkLst>
            <pc:docMk/>
            <pc:sldMk cId="3058407937" sldId="304"/>
            <ac:spMk id="4" creationId="{00000000-0000-0000-0000-000000000000}"/>
          </ac:spMkLst>
        </pc:spChg>
        <pc:spChg chg="mod">
          <ac:chgData name="Mortier, Hannah R" userId="NgeEPP8IMOd4nTSZO2WK9no0aoT+rhQbUU+O876Dp7I=" providerId="None" clId="Web-{01792D63-E600-422D-B091-9C47EE2DECAB}" dt="2024-09-09T09:48:38.612" v="592" actId="20577"/>
          <ac:spMkLst>
            <pc:docMk/>
            <pc:sldMk cId="3058407937" sldId="304"/>
            <ac:spMk id="5" creationId="{00000000-0000-0000-0000-000000000000}"/>
          </ac:spMkLst>
        </pc:spChg>
        <pc:spChg chg="add">
          <ac:chgData name="Mortier, Hannah R" userId="NgeEPP8IMOd4nTSZO2WK9no0aoT+rhQbUU+O876Dp7I=" providerId="None" clId="Web-{01792D63-E600-422D-B091-9C47EE2DECAB}" dt="2024-09-09T10:59:15.672" v="673"/>
          <ac:spMkLst>
            <pc:docMk/>
            <pc:sldMk cId="3058407937" sldId="304"/>
            <ac:spMk id="15" creationId="{01D1D18B-3F1F-ED72-D562-586B6B905EC8}"/>
          </ac:spMkLst>
        </pc:spChg>
        <pc:picChg chg="del">
          <ac:chgData name="Mortier, Hannah R" userId="NgeEPP8IMOd4nTSZO2WK9no0aoT+rhQbUU+O876Dp7I=" providerId="None" clId="Web-{01792D63-E600-422D-B091-9C47EE2DECAB}" dt="2024-09-09T10:59:15.015" v="671"/>
          <ac:picMkLst>
            <pc:docMk/>
            <pc:sldMk cId="3058407937" sldId="304"/>
            <ac:picMk id="3" creationId="{467684B0-94B8-789E-0385-1856159D6C87}"/>
          </ac:picMkLst>
        </pc:picChg>
        <pc:picChg chg="add">
          <ac:chgData name="Mortier, Hannah R" userId="NgeEPP8IMOd4nTSZO2WK9no0aoT+rhQbUU+O876Dp7I=" providerId="None" clId="Web-{01792D63-E600-422D-B091-9C47EE2DECAB}" dt="2024-09-09T10:59:15.656" v="672"/>
          <ac:picMkLst>
            <pc:docMk/>
            <pc:sldMk cId="3058407937" sldId="304"/>
            <ac:picMk id="13" creationId="{4B047F32-7E47-760D-8F4F-77B5846702F0}"/>
          </ac:picMkLst>
        </pc:picChg>
      </pc:sldChg>
    </pc:docChg>
  </pc:docChgLst>
  <pc:docChgLst>
    <pc:chgData name="Mortier, Hannah R" userId="NgeEPP8IMOd4nTSZO2WK9no0aoT+rhQbUU+O876Dp7I=" providerId="None" clId="Web-{7D3F7F3D-40FD-4890-A9EF-A8ACA9A70976}"/>
    <pc:docChg chg="modSld">
      <pc:chgData name="Mortier, Hannah R" userId="NgeEPP8IMOd4nTSZO2WK9no0aoT+rhQbUU+O876Dp7I=" providerId="None" clId="Web-{7D3F7F3D-40FD-4890-A9EF-A8ACA9A70976}" dt="2024-09-09T15:38:56.707" v="474" actId="20577"/>
      <pc:docMkLst>
        <pc:docMk/>
      </pc:docMkLst>
      <pc:sldChg chg="modSp">
        <pc:chgData name="Mortier, Hannah R" userId="NgeEPP8IMOd4nTSZO2WK9no0aoT+rhQbUU+O876Dp7I=" providerId="None" clId="Web-{7D3F7F3D-40FD-4890-A9EF-A8ACA9A70976}" dt="2024-09-09T15:38:56.707" v="474" actId="20577"/>
        <pc:sldMkLst>
          <pc:docMk/>
          <pc:sldMk cId="3058407937" sldId="304"/>
        </pc:sldMkLst>
        <pc:spChg chg="mod">
          <ac:chgData name="Mortier, Hannah R" userId="NgeEPP8IMOd4nTSZO2WK9no0aoT+rhQbUU+O876Dp7I=" providerId="None" clId="Web-{7D3F7F3D-40FD-4890-A9EF-A8ACA9A70976}" dt="2024-09-09T15:38:56.707" v="474" actId="20577"/>
          <ac:spMkLst>
            <pc:docMk/>
            <pc:sldMk cId="3058407937" sldId="304"/>
            <ac:spMk id="4" creationId="{00000000-0000-0000-0000-000000000000}"/>
          </ac:spMkLst>
        </pc:spChg>
      </pc:sldChg>
    </pc:docChg>
  </pc:docChgLst>
  <pc:docChgLst>
    <pc:chgData name="Story, Dhyana K" userId="kg8WrlJ3WF7MOvv+bxZ8lQPJH35i0fx7AhPmxmLlGI0=" providerId="None" clId="Web-{97BFBED3-4127-49B9-811B-E11D8A0573A5}"/>
    <pc:docChg chg="modSld">
      <pc:chgData name="Story, Dhyana K" userId="kg8WrlJ3WF7MOvv+bxZ8lQPJH35i0fx7AhPmxmLlGI0=" providerId="None" clId="Web-{97BFBED3-4127-49B9-811B-E11D8A0573A5}" dt="2024-09-11T12:54:36.760" v="4" actId="14100"/>
      <pc:docMkLst>
        <pc:docMk/>
      </pc:docMkLst>
      <pc:sldChg chg="addSp modSp">
        <pc:chgData name="Story, Dhyana K" userId="kg8WrlJ3WF7MOvv+bxZ8lQPJH35i0fx7AhPmxmLlGI0=" providerId="None" clId="Web-{97BFBED3-4127-49B9-811B-E11D8A0573A5}" dt="2024-09-11T12:54:36.760" v="4" actId="14100"/>
        <pc:sldMkLst>
          <pc:docMk/>
          <pc:sldMk cId="3366939197" sldId="303"/>
        </pc:sldMkLst>
        <pc:spChg chg="add mod">
          <ac:chgData name="Story, Dhyana K" userId="kg8WrlJ3WF7MOvv+bxZ8lQPJH35i0fx7AhPmxmLlGI0=" providerId="None" clId="Web-{97BFBED3-4127-49B9-811B-E11D8A0573A5}" dt="2024-09-11T12:54:27.151" v="1" actId="1076"/>
          <ac:spMkLst>
            <pc:docMk/>
            <pc:sldMk cId="3366939197" sldId="303"/>
            <ac:spMk id="3" creationId="{28BF06D2-3703-948F-DA4F-93DCF6488B56}"/>
          </ac:spMkLst>
        </pc:spChg>
        <pc:picChg chg="add mod">
          <ac:chgData name="Story, Dhyana K" userId="kg8WrlJ3WF7MOvv+bxZ8lQPJH35i0fx7AhPmxmLlGI0=" providerId="None" clId="Web-{97BFBED3-4127-49B9-811B-E11D8A0573A5}" dt="2024-09-11T12:54:36.760" v="4" actId="14100"/>
          <ac:picMkLst>
            <pc:docMk/>
            <pc:sldMk cId="3366939197" sldId="303"/>
            <ac:picMk id="4" creationId="{278E9F9D-B125-9021-1775-AC1EB7F0FE33}"/>
          </ac:picMkLst>
        </pc:picChg>
      </pc:sldChg>
    </pc:docChg>
  </pc:docChgLst>
  <pc:docChgLst>
    <pc:chgData name="Mortier, Hannah R" userId="NgeEPP8IMOd4nTSZO2WK9no0aoT+rhQbUU+O876Dp7I=" providerId="None" clId="Web-{67C70BA7-F136-412F-B5E2-C5F3F38F19E3}"/>
    <pc:docChg chg="addSld delSld modSld">
      <pc:chgData name="Mortier, Hannah R" userId="NgeEPP8IMOd4nTSZO2WK9no0aoT+rhQbUU+O876Dp7I=" providerId="None" clId="Web-{67C70BA7-F136-412F-B5E2-C5F3F38F19E3}" dt="2024-09-06T12:37:32.933" v="424"/>
      <pc:docMkLst>
        <pc:docMk/>
      </pc:docMkLst>
      <pc:sldChg chg="addSp delSp modSp">
        <pc:chgData name="Mortier, Hannah R" userId="NgeEPP8IMOd4nTSZO2WK9no0aoT+rhQbUU+O876Dp7I=" providerId="None" clId="Web-{67C70BA7-F136-412F-B5E2-C5F3F38F19E3}" dt="2024-09-06T12:37:32.933" v="424"/>
        <pc:sldMkLst>
          <pc:docMk/>
          <pc:sldMk cId="938510855" sldId="281"/>
        </pc:sldMkLst>
        <pc:picChg chg="add del mod">
          <ac:chgData name="Mortier, Hannah R" userId="NgeEPP8IMOd4nTSZO2WK9no0aoT+rhQbUU+O876Dp7I=" providerId="None" clId="Web-{67C70BA7-F136-412F-B5E2-C5F3F38F19E3}" dt="2024-09-06T12:37:32.933" v="424"/>
          <ac:picMkLst>
            <pc:docMk/>
            <pc:sldMk cId="938510855" sldId="281"/>
            <ac:picMk id="3" creationId="{A4BBE743-4937-6699-99F8-7D25FB51F246}"/>
          </ac:picMkLst>
        </pc:picChg>
      </pc:sldChg>
      <pc:sldChg chg="modSp">
        <pc:chgData name="Mortier, Hannah R" userId="NgeEPP8IMOd4nTSZO2WK9no0aoT+rhQbUU+O876Dp7I=" providerId="None" clId="Web-{67C70BA7-F136-412F-B5E2-C5F3F38F19E3}" dt="2024-09-06T12:36:53.260" v="421" actId="20577"/>
        <pc:sldMkLst>
          <pc:docMk/>
          <pc:sldMk cId="2677733476" sldId="282"/>
        </pc:sldMkLst>
        <pc:spChg chg="mod">
          <ac:chgData name="Mortier, Hannah R" userId="NgeEPP8IMOd4nTSZO2WK9no0aoT+rhQbUU+O876Dp7I=" providerId="None" clId="Web-{67C70BA7-F136-412F-B5E2-C5F3F38F19E3}" dt="2024-09-06T12:36:48.353" v="419" actId="1076"/>
          <ac:spMkLst>
            <pc:docMk/>
            <pc:sldMk cId="2677733476" sldId="282"/>
            <ac:spMk id="4" creationId="{00000000-0000-0000-0000-000000000000}"/>
          </ac:spMkLst>
        </pc:spChg>
        <pc:spChg chg="mod">
          <ac:chgData name="Mortier, Hannah R" userId="NgeEPP8IMOd4nTSZO2WK9no0aoT+rhQbUU+O876Dp7I=" providerId="None" clId="Web-{67C70BA7-F136-412F-B5E2-C5F3F38F19E3}" dt="2024-09-06T12:36:53.260" v="421" actId="20577"/>
          <ac:spMkLst>
            <pc:docMk/>
            <pc:sldMk cId="2677733476" sldId="282"/>
            <ac:spMk id="5" creationId="{00000000-0000-0000-0000-000000000000}"/>
          </ac:spMkLst>
        </pc:spChg>
      </pc:sldChg>
      <pc:sldChg chg="modSp">
        <pc:chgData name="Mortier, Hannah R" userId="NgeEPP8IMOd4nTSZO2WK9no0aoT+rhQbUU+O876Dp7I=" providerId="None" clId="Web-{67C70BA7-F136-412F-B5E2-C5F3F38F19E3}" dt="2024-09-06T12:34:15.706" v="342" actId="20577"/>
        <pc:sldMkLst>
          <pc:docMk/>
          <pc:sldMk cId="2409160887" sldId="284"/>
        </pc:sldMkLst>
        <pc:spChg chg="mod">
          <ac:chgData name="Mortier, Hannah R" userId="NgeEPP8IMOd4nTSZO2WK9no0aoT+rhQbUU+O876Dp7I=" providerId="None" clId="Web-{67C70BA7-F136-412F-B5E2-C5F3F38F19E3}" dt="2024-09-06T12:34:15.706" v="342" actId="20577"/>
          <ac:spMkLst>
            <pc:docMk/>
            <pc:sldMk cId="2409160887" sldId="284"/>
            <ac:spMk id="4" creationId="{00000000-0000-0000-0000-000000000000}"/>
          </ac:spMkLst>
        </pc:spChg>
      </pc:sldChg>
      <pc:sldChg chg="addSp modSp">
        <pc:chgData name="Mortier, Hannah R" userId="NgeEPP8IMOd4nTSZO2WK9no0aoT+rhQbUU+O876Dp7I=" providerId="None" clId="Web-{67C70BA7-F136-412F-B5E2-C5F3F38F19E3}" dt="2024-09-06T12:34:06.003" v="341" actId="1076"/>
        <pc:sldMkLst>
          <pc:docMk/>
          <pc:sldMk cId="1737384420" sldId="286"/>
        </pc:sldMkLst>
        <pc:spChg chg="mod">
          <ac:chgData name="Mortier, Hannah R" userId="NgeEPP8IMOd4nTSZO2WK9no0aoT+rhQbUU+O876Dp7I=" providerId="None" clId="Web-{67C70BA7-F136-412F-B5E2-C5F3F38F19E3}" dt="2024-09-06T12:33:53.815" v="337" actId="14100"/>
          <ac:spMkLst>
            <pc:docMk/>
            <pc:sldMk cId="1737384420" sldId="286"/>
            <ac:spMk id="4" creationId="{00000000-0000-0000-0000-000000000000}"/>
          </ac:spMkLst>
        </pc:spChg>
        <pc:picChg chg="add mod">
          <ac:chgData name="Mortier, Hannah R" userId="NgeEPP8IMOd4nTSZO2WK9no0aoT+rhQbUU+O876Dp7I=" providerId="None" clId="Web-{67C70BA7-F136-412F-B5E2-C5F3F38F19E3}" dt="2024-09-06T12:34:06.003" v="341" actId="1076"/>
          <ac:picMkLst>
            <pc:docMk/>
            <pc:sldMk cId="1737384420" sldId="286"/>
            <ac:picMk id="12" creationId="{2C2DE18A-293E-1EC7-322E-B183E27924E9}"/>
          </ac:picMkLst>
        </pc:picChg>
      </pc:sldChg>
      <pc:sldChg chg="addSp modSp">
        <pc:chgData name="Mortier, Hannah R" userId="NgeEPP8IMOd4nTSZO2WK9no0aoT+rhQbUU+O876Dp7I=" providerId="None" clId="Web-{67C70BA7-F136-412F-B5E2-C5F3F38F19E3}" dt="2024-09-06T12:11:37.964" v="11" actId="1076"/>
        <pc:sldMkLst>
          <pc:docMk/>
          <pc:sldMk cId="2006890888" sldId="288"/>
        </pc:sldMkLst>
        <pc:spChg chg="mod">
          <ac:chgData name="Mortier, Hannah R" userId="NgeEPP8IMOd4nTSZO2WK9no0aoT+rhQbUU+O876Dp7I=" providerId="None" clId="Web-{67C70BA7-F136-412F-B5E2-C5F3F38F19E3}" dt="2024-09-06T12:11:28.729" v="9" actId="20577"/>
          <ac:spMkLst>
            <pc:docMk/>
            <pc:sldMk cId="2006890888" sldId="288"/>
            <ac:spMk id="4" creationId="{00000000-0000-0000-0000-000000000000}"/>
          </ac:spMkLst>
        </pc:spChg>
        <pc:picChg chg="add mod">
          <ac:chgData name="Mortier, Hannah R" userId="NgeEPP8IMOd4nTSZO2WK9no0aoT+rhQbUU+O876Dp7I=" providerId="None" clId="Web-{67C70BA7-F136-412F-B5E2-C5F3F38F19E3}" dt="2024-09-06T12:11:37.964" v="11" actId="1076"/>
          <ac:picMkLst>
            <pc:docMk/>
            <pc:sldMk cId="2006890888" sldId="288"/>
            <ac:picMk id="12" creationId="{151885B3-F38D-3DF1-6BD7-660809BB2DEB}"/>
          </ac:picMkLst>
        </pc:picChg>
      </pc:sldChg>
      <pc:sldChg chg="addSp delSp modSp add replId">
        <pc:chgData name="Mortier, Hannah R" userId="NgeEPP8IMOd4nTSZO2WK9no0aoT+rhQbUU+O876Dp7I=" providerId="None" clId="Web-{67C70BA7-F136-412F-B5E2-C5F3F38F19E3}" dt="2024-09-06T12:12:34.310" v="34" actId="1076"/>
        <pc:sldMkLst>
          <pc:docMk/>
          <pc:sldMk cId="1401525102" sldId="289"/>
        </pc:sldMkLst>
        <pc:spChg chg="del mod">
          <ac:chgData name="Mortier, Hannah R" userId="NgeEPP8IMOd4nTSZO2WK9no0aoT+rhQbUU+O876Dp7I=" providerId="None" clId="Web-{67C70BA7-F136-412F-B5E2-C5F3F38F19E3}" dt="2024-09-06T12:11:57.277" v="20"/>
          <ac:spMkLst>
            <pc:docMk/>
            <pc:sldMk cId="1401525102" sldId="289"/>
            <ac:spMk id="4" creationId="{00000000-0000-0000-0000-000000000000}"/>
          </ac:spMkLst>
        </pc:spChg>
        <pc:spChg chg="mod">
          <ac:chgData name="Mortier, Hannah R" userId="NgeEPP8IMOd4nTSZO2WK9no0aoT+rhQbUU+O876Dp7I=" providerId="None" clId="Web-{67C70BA7-F136-412F-B5E2-C5F3F38F19E3}" dt="2024-09-06T12:11:53.496" v="17" actId="20577"/>
          <ac:spMkLst>
            <pc:docMk/>
            <pc:sldMk cId="1401525102" sldId="289"/>
            <ac:spMk id="5" creationId="{00000000-0000-0000-0000-000000000000}"/>
          </ac:spMkLst>
        </pc:spChg>
        <pc:picChg chg="del mod">
          <ac:chgData name="Mortier, Hannah R" userId="NgeEPP8IMOd4nTSZO2WK9no0aoT+rhQbUU+O876Dp7I=" providerId="None" clId="Web-{67C70BA7-F136-412F-B5E2-C5F3F38F19E3}" dt="2024-09-06T12:11:59.871" v="22"/>
          <ac:picMkLst>
            <pc:docMk/>
            <pc:sldMk cId="1401525102" sldId="289"/>
            <ac:picMk id="12" creationId="{151885B3-F38D-3DF1-6BD7-660809BB2DEB}"/>
          </ac:picMkLst>
        </pc:picChg>
        <pc:picChg chg="add mod">
          <ac:chgData name="Mortier, Hannah R" userId="NgeEPP8IMOd4nTSZO2WK9no0aoT+rhQbUU+O876Dp7I=" providerId="None" clId="Web-{67C70BA7-F136-412F-B5E2-C5F3F38F19E3}" dt="2024-09-06T12:12:34.310" v="34" actId="1076"/>
          <ac:picMkLst>
            <pc:docMk/>
            <pc:sldMk cId="1401525102" sldId="289"/>
            <ac:picMk id="13" creationId="{A124F717-6C00-4108-4AA7-A9ED40BB7530}"/>
          </ac:picMkLst>
        </pc:picChg>
      </pc:sldChg>
      <pc:sldChg chg="addSp delSp modSp add replId">
        <pc:chgData name="Mortier, Hannah R" userId="NgeEPP8IMOd4nTSZO2WK9no0aoT+rhQbUU+O876Dp7I=" providerId="None" clId="Web-{67C70BA7-F136-412F-B5E2-C5F3F38F19E3}" dt="2024-09-06T12:13:20.374" v="40" actId="1076"/>
        <pc:sldMkLst>
          <pc:docMk/>
          <pc:sldMk cId="1137205985" sldId="290"/>
        </pc:sldMkLst>
        <pc:picChg chg="add mod">
          <ac:chgData name="Mortier, Hannah R" userId="NgeEPP8IMOd4nTSZO2WK9no0aoT+rhQbUU+O876Dp7I=" providerId="None" clId="Web-{67C70BA7-F136-412F-B5E2-C5F3F38F19E3}" dt="2024-09-06T12:13:20.374" v="40" actId="1076"/>
          <ac:picMkLst>
            <pc:docMk/>
            <pc:sldMk cId="1137205985" sldId="290"/>
            <ac:picMk id="4" creationId="{2176A0BB-6F70-EE7D-56BC-EF41FFA9964E}"/>
          </ac:picMkLst>
        </pc:picChg>
        <pc:picChg chg="del">
          <ac:chgData name="Mortier, Hannah R" userId="NgeEPP8IMOd4nTSZO2WK9no0aoT+rhQbUU+O876Dp7I=" providerId="None" clId="Web-{67C70BA7-F136-412F-B5E2-C5F3F38F19E3}" dt="2024-09-06T12:13:10.405" v="36"/>
          <ac:picMkLst>
            <pc:docMk/>
            <pc:sldMk cId="1137205985" sldId="290"/>
            <ac:picMk id="13" creationId="{A124F717-6C00-4108-4AA7-A9ED40BB7530}"/>
          </ac:picMkLst>
        </pc:picChg>
      </pc:sldChg>
      <pc:sldChg chg="addSp delSp modSp add replId">
        <pc:chgData name="Mortier, Hannah R" userId="NgeEPP8IMOd4nTSZO2WK9no0aoT+rhQbUU+O876Dp7I=" providerId="None" clId="Web-{67C70BA7-F136-412F-B5E2-C5F3F38F19E3}" dt="2024-09-06T12:14:08.485" v="47" actId="1076"/>
        <pc:sldMkLst>
          <pc:docMk/>
          <pc:sldMk cId="524884557" sldId="291"/>
        </pc:sldMkLst>
        <pc:picChg chg="del">
          <ac:chgData name="Mortier, Hannah R" userId="NgeEPP8IMOd4nTSZO2WK9no0aoT+rhQbUU+O876Dp7I=" providerId="None" clId="Web-{67C70BA7-F136-412F-B5E2-C5F3F38F19E3}" dt="2024-09-06T12:13:30.203" v="42"/>
          <ac:picMkLst>
            <pc:docMk/>
            <pc:sldMk cId="524884557" sldId="291"/>
            <ac:picMk id="4" creationId="{2176A0BB-6F70-EE7D-56BC-EF41FFA9964E}"/>
          </ac:picMkLst>
        </pc:picChg>
        <pc:picChg chg="add mod">
          <ac:chgData name="Mortier, Hannah R" userId="NgeEPP8IMOd4nTSZO2WK9no0aoT+rhQbUU+O876Dp7I=" providerId="None" clId="Web-{67C70BA7-F136-412F-B5E2-C5F3F38F19E3}" dt="2024-09-06T12:14:08.485" v="47" actId="1076"/>
          <ac:picMkLst>
            <pc:docMk/>
            <pc:sldMk cId="524884557" sldId="291"/>
            <ac:picMk id="12" creationId="{E7ADEFAA-238B-0AA2-105C-9D5CB6B1ABE5}"/>
          </ac:picMkLst>
        </pc:picChg>
      </pc:sldChg>
      <pc:sldChg chg="addSp delSp modSp add replId">
        <pc:chgData name="Mortier, Hannah R" userId="NgeEPP8IMOd4nTSZO2WK9no0aoT+rhQbUU+O876Dp7I=" providerId="None" clId="Web-{67C70BA7-F136-412F-B5E2-C5F3F38F19E3}" dt="2024-09-06T12:26:39.532" v="123" actId="1076"/>
        <pc:sldMkLst>
          <pc:docMk/>
          <pc:sldMk cId="1200351297" sldId="292"/>
        </pc:sldMkLst>
        <pc:spChg chg="add mod">
          <ac:chgData name="Mortier, Hannah R" userId="NgeEPP8IMOd4nTSZO2WK9no0aoT+rhQbUU+O876Dp7I=" providerId="None" clId="Web-{67C70BA7-F136-412F-B5E2-C5F3F38F19E3}" dt="2024-09-06T12:25:41.139" v="117" actId="20577"/>
          <ac:spMkLst>
            <pc:docMk/>
            <pc:sldMk cId="1200351297" sldId="292"/>
            <ac:spMk id="4" creationId="{7EE42115-BF40-76B7-11E5-F954D7458BAE}"/>
          </ac:spMkLst>
        </pc:spChg>
        <pc:picChg chg="del">
          <ac:chgData name="Mortier, Hannah R" userId="NgeEPP8IMOd4nTSZO2WK9no0aoT+rhQbUU+O876Dp7I=" providerId="None" clId="Web-{67C70BA7-F136-412F-B5E2-C5F3F38F19E3}" dt="2024-09-06T12:14:12.970" v="49"/>
          <ac:picMkLst>
            <pc:docMk/>
            <pc:sldMk cId="1200351297" sldId="292"/>
            <ac:picMk id="12" creationId="{E7ADEFAA-238B-0AA2-105C-9D5CB6B1ABE5}"/>
          </ac:picMkLst>
        </pc:picChg>
        <pc:picChg chg="add mod">
          <ac:chgData name="Mortier, Hannah R" userId="NgeEPP8IMOd4nTSZO2WK9no0aoT+rhQbUU+O876Dp7I=" providerId="None" clId="Web-{67C70BA7-F136-412F-B5E2-C5F3F38F19E3}" dt="2024-09-06T12:26:08.765" v="121" actId="14100"/>
          <ac:picMkLst>
            <pc:docMk/>
            <pc:sldMk cId="1200351297" sldId="292"/>
            <ac:picMk id="13" creationId="{97BD739C-7DC1-FC12-C685-7C3CBF14D5E7}"/>
          </ac:picMkLst>
        </pc:picChg>
        <pc:picChg chg="add mod">
          <ac:chgData name="Mortier, Hannah R" userId="NgeEPP8IMOd4nTSZO2WK9no0aoT+rhQbUU+O876Dp7I=" providerId="None" clId="Web-{67C70BA7-F136-412F-B5E2-C5F3F38F19E3}" dt="2024-09-06T12:26:39.532" v="123" actId="1076"/>
          <ac:picMkLst>
            <pc:docMk/>
            <pc:sldMk cId="1200351297" sldId="292"/>
            <ac:picMk id="14" creationId="{7CBB3A23-9371-607E-0D87-E66137CD7B1C}"/>
          </ac:picMkLst>
        </pc:picChg>
      </pc:sldChg>
      <pc:sldChg chg="addSp delSp modSp add replId">
        <pc:chgData name="Mortier, Hannah R" userId="NgeEPP8IMOd4nTSZO2WK9no0aoT+rhQbUU+O876Dp7I=" providerId="None" clId="Web-{67C70BA7-F136-412F-B5E2-C5F3F38F19E3}" dt="2024-09-06T12:35:06.177" v="362" actId="20577"/>
        <pc:sldMkLst>
          <pc:docMk/>
          <pc:sldMk cId="640963871" sldId="293"/>
        </pc:sldMkLst>
        <pc:spChg chg="mod">
          <ac:chgData name="Mortier, Hannah R" userId="NgeEPP8IMOd4nTSZO2WK9no0aoT+rhQbUU+O876Dp7I=" providerId="None" clId="Web-{67C70BA7-F136-412F-B5E2-C5F3F38F19E3}" dt="2024-09-06T12:35:06.177" v="362" actId="20577"/>
          <ac:spMkLst>
            <pc:docMk/>
            <pc:sldMk cId="640963871" sldId="293"/>
            <ac:spMk id="4" creationId="{7EE42115-BF40-76B7-11E5-F954D7458BAE}"/>
          </ac:spMkLst>
        </pc:spChg>
        <pc:spChg chg="mod">
          <ac:chgData name="Mortier, Hannah R" userId="NgeEPP8IMOd4nTSZO2WK9no0aoT+rhQbUU+O876Dp7I=" providerId="None" clId="Web-{67C70BA7-F136-412F-B5E2-C5F3F38F19E3}" dt="2024-09-06T12:28:33.036" v="141" actId="20577"/>
          <ac:spMkLst>
            <pc:docMk/>
            <pc:sldMk cId="640963871" sldId="293"/>
            <ac:spMk id="5" creationId="{00000000-0000-0000-0000-000000000000}"/>
          </ac:spMkLst>
        </pc:spChg>
        <pc:picChg chg="add mod ord">
          <ac:chgData name="Mortier, Hannah R" userId="NgeEPP8IMOd4nTSZO2WK9no0aoT+rhQbUU+O876Dp7I=" providerId="None" clId="Web-{67C70BA7-F136-412F-B5E2-C5F3F38F19E3}" dt="2024-09-06T12:32:06.435" v="336"/>
          <ac:picMkLst>
            <pc:docMk/>
            <pc:sldMk cId="640963871" sldId="293"/>
            <ac:picMk id="12" creationId="{CF7B574D-1E9F-B78D-95EA-83546166E91F}"/>
          </ac:picMkLst>
        </pc:picChg>
        <pc:picChg chg="del">
          <ac:chgData name="Mortier, Hannah R" userId="NgeEPP8IMOd4nTSZO2WK9no0aoT+rhQbUU+O876Dp7I=" providerId="None" clId="Web-{67C70BA7-F136-412F-B5E2-C5F3F38F19E3}" dt="2024-09-06T12:28:34.646" v="142"/>
          <ac:picMkLst>
            <pc:docMk/>
            <pc:sldMk cId="640963871" sldId="293"/>
            <ac:picMk id="13" creationId="{97BD739C-7DC1-FC12-C685-7C3CBF14D5E7}"/>
          </ac:picMkLst>
        </pc:picChg>
        <pc:picChg chg="del">
          <ac:chgData name="Mortier, Hannah R" userId="NgeEPP8IMOd4nTSZO2WK9no0aoT+rhQbUU+O876Dp7I=" providerId="None" clId="Web-{67C70BA7-F136-412F-B5E2-C5F3F38F19E3}" dt="2024-09-06T12:28:35.146" v="143"/>
          <ac:picMkLst>
            <pc:docMk/>
            <pc:sldMk cId="640963871" sldId="293"/>
            <ac:picMk id="14" creationId="{7CBB3A23-9371-607E-0D87-E66137CD7B1C}"/>
          </ac:picMkLst>
        </pc:picChg>
      </pc:sldChg>
      <pc:sldChg chg="delSp modSp add del replId">
        <pc:chgData name="Mortier, Hannah R" userId="NgeEPP8IMOd4nTSZO2WK9no0aoT+rhQbUU+O876Dp7I=" providerId="None" clId="Web-{67C70BA7-F136-412F-B5E2-C5F3F38F19E3}" dt="2024-09-06T12:26:56.110" v="133"/>
        <pc:sldMkLst>
          <pc:docMk/>
          <pc:sldMk cId="2099135366" sldId="293"/>
        </pc:sldMkLst>
        <pc:spChg chg="mod">
          <ac:chgData name="Mortier, Hannah R" userId="NgeEPP8IMOd4nTSZO2WK9no0aoT+rhQbUU+O876Dp7I=" providerId="None" clId="Web-{67C70BA7-F136-412F-B5E2-C5F3F38F19E3}" dt="2024-09-06T12:26:54.251" v="132" actId="20577"/>
          <ac:spMkLst>
            <pc:docMk/>
            <pc:sldMk cId="2099135366" sldId="293"/>
            <ac:spMk id="4" creationId="{7EE42115-BF40-76B7-11E5-F954D7458BAE}"/>
          </ac:spMkLst>
        </pc:spChg>
        <pc:picChg chg="del">
          <ac:chgData name="Mortier, Hannah R" userId="NgeEPP8IMOd4nTSZO2WK9no0aoT+rhQbUU+O876Dp7I=" providerId="None" clId="Web-{67C70BA7-F136-412F-B5E2-C5F3F38F19E3}" dt="2024-09-06T12:26:47.048" v="126"/>
          <ac:picMkLst>
            <pc:docMk/>
            <pc:sldMk cId="2099135366" sldId="293"/>
            <ac:picMk id="13" creationId="{97BD739C-7DC1-FC12-C685-7C3CBF14D5E7}"/>
          </ac:picMkLst>
        </pc:picChg>
        <pc:picChg chg="del">
          <ac:chgData name="Mortier, Hannah R" userId="NgeEPP8IMOd4nTSZO2WK9no0aoT+rhQbUU+O876Dp7I=" providerId="None" clId="Web-{67C70BA7-F136-412F-B5E2-C5F3F38F19E3}" dt="2024-09-06T12:26:46.532" v="125"/>
          <ac:picMkLst>
            <pc:docMk/>
            <pc:sldMk cId="2099135366" sldId="293"/>
            <ac:picMk id="14" creationId="{7CBB3A23-9371-607E-0D87-E66137CD7B1C}"/>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42:36.1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11562 10404 16383 0 0,'0'-8'0'0'0,"23"-2"0"0"0,31 0 0 0 0,68-5 0 0 0,52-9 0 0 0,42 0 0 0 0,46 5 0 0 0,41 5 0 0 0,22 5 0 0 0,3 4 0 0 0,-24 2 0 0 0,-17 3 0 0 0,-35 1 0 0 0,-37 0 0 0 0,-46 0 0 0 0,-38 0 0 0 0,-33-1 0 0 0,-17 1 0 0 0,-16-1 0 0 0,-10 0 0 0 0,-7 0 0 0 0,3 0 0 0 0,25 0 0 0 0,29 0 0 0 0,21 0 0 0 0,19 0 0 0 0,9 0 0 0 0,-15 0 0 0 0,-23 0 0 0 0,-24 0 0 0 0,-19 0 0 0 0,-7 8 0 0 0,-7 2 0 0 0,17 0 0 0 0,20-3 0 0 0,15 7 0 0 0,-2-1 0 0 0,2 7 0 0 0,7-1 0 0 0,-10-4 0 0 0,-24-4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5T11:47:55.46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21624 13057 16383 0 0,'0'-16'0'0'0,"-16"-12"0"0"0,-20-9 0 0 0,-11-7 0 0 0,-7-3 0 0 0,0 7 0 0 0,0 9 0 0 0,2 3 0 0 0,-6 6 0 0 0,-16 7 0 0 0,-10-2 0 0 0,-15 2 0 0 0,-21-4 0 0 0,-6 1 0 0 0,-4 4 0 0 0,-4 4 0 0 0,-1 3 0 0 0,-2 4 0 0 0,0 2 0 0 0,8 1 0 0 0,17 1 0 0 0,21 7 0 0 0,18 3 0 0 0,13 15 0 0 0,10 3 0 0 0,5 12 0 0 0,3-1 0 0 0,9 8 0 0 0,-7 11 0 0 0,5 4 0 0 0,8-2 0 0 0,8-3 0 0 0,8 4 0 0 0,6 7 0 0 0,-5-9 0 0 0,0 2 0 0 0,2 5 0 0 0,2 6 0 0 0,2 7 0 0 0,1 5 0 0 0,2-4 0 0 0,1-1 0 0 0,0-5 0 0 0,1-2 0 0 0,-1-4 0 0 0,1 1 0 0 0,-1-3 0 0 0,0-6 0 0 0,0-5 0 0 0,8 3 0 0 0,18 7 0 0 0,4 0 0 0 0,5 12 0 0 0,4 0 0 0 0,11 3 0 0 0,5 2 0 0 0,1-12 0 0 0,-2 4 0 0 0,-2-2 0 0 0,5 2 0 0 0,9 3 0 0 0,0 4 0 0 0,21 3 0 0 0,2 3 0 0 0,-5-13 0 0 0,5-5 0 0 0,4-6 0 0 0,1-14 0 0 0,-1-15 0 0 0,-7-15 0 0 0,-11-9 0 0 0,-3 0 0 0 0,2-1 0 0 0,11-3 0 0 0,-1-2 0 0 0,9-2 0 0 0,11-10 0 0 0,11-10 0 0 0,2-19 0 0 0,-4-10 0 0 0,-13-6 0 0 0,-17 7 0 0 0,-13-5 0 0 0,-12-2 0 0 0,-16-14 0 0 0,-7-5 0 0 0,-9-12 0 0 0,-10-17 0 0 0,-7-5 0 0 0,-5 7 0 0 0,-3 4 0 0 0,-2 3 0 0 0,-1-6 0 0 0,0-2 0 0 0,0-7 0 0 0,1-9 0 0 0,-7-8 0 0 0,-11-6 0 0 0,-16 3 0 0 0,-11 0 0 0 0,-13 7 0 0 0,-11 7 0 0 0,-10 7 0 0 0,-7 7 0 0 0,-3 12 0 0 0,-2 5 0 0 0,6 9 0 0 0,3 8 0 0 0,0 16 0 0 0,7 8 0 0 0,8 11 0 0 0,0 10 0 0 0,-3 9 0 0 0,-6-3 0 0 0,-12 3 0 0 0,1 1 0 0 0,-8 3 0 0 0,-10 10 0 0 0,-3 13 0 0 0,-14 10 0 0 0,-1 9 0 0 0,13 5 0 0 0,9 12 0 0 0,7 12 0 0 0,12 11 0 0 0,20-1 0 0 0,21 3 0 0 0,10 4 0 0 0,10-5 0 0 0,1 16 0 0 0,4-1 0 0 0,6 0 0 0 0,3-8 0 0 0,4 5 0 0 0,3 10 0 0 0,1 19 0 0 0,1-2 0 0 0,15-7 0 0 0,5-5 0 0 0,8-21 0 0 0,5-16 0 0 0,5-13 0 0 0,4-15 0 0 0,2-14 0 0 0,9-11 0 0 0,26-9 0 0 0,30-4 0 0 0,12-3 0 0 0,1-1 0 0 0,10-7 0 0 0,5-3 0 0 0,-4-14 0 0 0,-3-10 0 0 0,-23-7 0 0 0,-23-11 0 0 0,-17-12 0 0 0,-21-2 0 0 0,-19-4 0 0 0,-13-14 0 0 0,-10-7 0 0 0,-5-26 0 0 0,-3 0 0 0 0,-1-11 0 0 0,0-14 0 0 0,-6-6 0 0 0,-11 16 0 0 0,-8 23 0 0 0,1 22 0 0 0,-3 20 0 0 0,-4 13 0 0 0,-4 16 0 0 0,-10 16 0 0 0,-13 12 0 0 0,-26 23 0 0 0,-14 26 0 0 0,-5 22 0 0 0,1 8 0 0 0,17 10 0 0 0,17 14 0 0 0,13 7 0 0 0,17 3 0 0 0,14 7 0 0 0,13-6 0 0 0,9 2 0 0 0,5 7 0 0 0,3 0 0 0 0,9 5 0 0 0,10-10 0 0 0,2-15 0 0 0,20-14 0 0 0,10-22 0 0 0,19-11 0 0 0,14-5 0 0 0,6-10 0 0 0,20-9 0 0 0,13-8 0 0 0,8-5 0 0 0,29-13 0 0 0,-7-11 0 0 0,-21-12 0 0 0,-2-15 0 0 0,-25-8 0 0 0,-29-18 0 0 0,-29-5 0 0 0,-22-12 0 0 0,-16-23 0 0 0,-18-15 0 0 0,-30-17 0 0 0,-17 8 0 0 0,-30-4 0 0 0,-24-1 0 0 0,-32 0 0 0 0,-16 15 0 0 0,12 23 0 0 0,6 19 0 0 0,5 25 0 0 0,0 22 0 0 0,9 18 0 0 0,1 18 0 0 0,15 26 0 0 0,17 38 0 0 0,25 25 0 0 0,23 20 0 0 0,11 22 0 0 0,11 12 0 0 0,10 12 0 0 0,6 27 0 0 0,4 5 0 0 0,2 2 0 0 0,1-1 0 0 0,8-16 0 0 0,25-8 0 0 0,23-7 0 0 0,16-24 0 0 0,11-33 0 0 0,-1-35 0 0 0,1-28 0 0 0,1-20 0 0 0,1-13 0 0 0,-6-7 0 0 0,-2-11 0 0 0,10-19 0 0 0,11-34 0 0 0,-2-37 0 0 0,-11-31 0 0 0,-20-47 0 0 0,-21-23 0 0 0,-19 7 0 0 0,-13 23 0 0 0,-10 33 0 0 0,-21 17 0 0 0,-22 15 0 0 0,-13 18 0 0 0,-5 17 0 0 0,-9 22 0 0 0,8 11 0 0 0,5 14 0 0 0,-3 18 0 0 0,-8 28 0 0 0,-1 32 0 0 0,11 32 0 0 0,7 25 0 0 0,4 17 0 0 0,8 3 0 0 0,12-4 0 0 0,8-1 0 0 0,8-12 0 0 0,4-3 0 0 0,3-11 0 0 0,10-15 0 0 0,10-13 0 0 0,9-2 0 0 0,8-14 0 0 0,-2-6 0 0 0,15-5 0 0 0,8-8 0 0 0,17-11 0 0 0,10-8 0 0 0,0-15 0 0 0,-8-14 0 0 0,-17-21 0 0 0,-18-27 0 0 0,-16-10 0 0 0,-14-9 0 0 0,-7 2 0 0 0,-6-8 0 0 0,-2-5 0 0 0,-8-2 0 0 0,-26-15 0 0 0,-22 2 0 0 0,-23-2 0 0 0,-7 16 0 0 0,-10 10 0 0 0,-12 11 0 0 0,-18 10 0 0 0,-2 8 0 0 0,-3 14 0 0 0,-1 13 0 0 0,0 12 0 0 0,6 8 0 0 0,11 6 0 0 0,16 3 0 0 0,4 17 0 0 0,18 13 0 0 0,22 17 0 0 0,22 23 0 0 0,9 23 0 0 0,8 18 0 0 0,9 6 0 0 0,5-2 0 0 0,4-5 0 0 0,2-6 0 0 0,0-13 0 0 0,9 0 0 0 0,17-7 0 0 0,20-2 0 0 0,17-1 0 0 0,14-14 0 0 0,15-10 0 0 0,17-16 0 0 0,4-7 0 0 0,21-9 0 0 0,11-17 0 0 0,12-34 0 0 0,25-27 0 0 0,-4-20 0 0 0,-31-30 0 0 0,-34-35 0 0 0,-36-17 0 0 0,-31-22 0 0 0,-24-4 0 0 0,-15-1 0 0 0,-18 5 0 0 0,-21 19 0 0 0,-30 4 0 0 0,-19 21 0 0 0,-4 17 0 0 0,5 29 0 0 0,7 13 0 0 0,-21 11 0 0 0,-19 16 0 0 0,2 17 0 0 0,-4 12 0 0 0,3 10 0 0 0,5 5 0 0 0,12 19 0 0 0,22 15 0 0 0,24 24 0 0 0,19 26 0 0 0,-7 38 0 0 0,1 13 0 0 0,7 1 0 0 0,9-16 0 0 0,6-5 0 0 0,7-5 0 0 0,19-7 0 0 0,31 4 0 0 0,23-2 0 0 0,31-17 0 0 0,29-9 0 0 0,41-9 0 0 0,13-16 0 0 0,23-18 0 0 0,16-13 0 0 0,16-12 0 0 0,14-6 0 0 0,-12-4 0 0 0,-15-2 0 0 0,-39-16 0 0 0,-42-4 0 0 0,-46-15 0 0 0,-46-23 0 0 0,-33-9 0 0 0,-25-16 0 0 0,-29-16 0 0 0,-14 1 0 0 0,-7 3 0 0 0,-9 9 0 0 0,0 21 0 0 0,-5 22 0 0 0,2 18 0 0 0,-2 15 0 0 0,4 8 0 0 0,-3 6 0 0 0,4 3 0 0 0,-19 8 0 0 0,-1 10 0 0 0,-10 24 0 0 0,5 12 0 0 0,9 20 0 0 0,12 19 0 0 0,18 9 0 0 0,17 1 0 0 0,16-9 0 0 0,10-6 0 0 0,8-4 0 0 0,4-8 0 0 0,1-11 0 0 0,0-8 0 0 0,1-9 0 0 0,6-3 0 0 0,9-12 0 0 0,25-11 0 0 0,21-10 0 0 0,21-9 0 0 0,28-4 0 0 0,10-3 0 0 0,-9-2 0 0 0,-16-1 0 0 0,-10-6 0 0 0,-19-11 0 0 0,-22-24 0 0 0,-19-13 0 0 0,-15-20 0 0 0,-17-12 0 0 0,-16 9 0 0 0,-12 19 0 0 0,-17 18 0 0 0,-7 18 0 0 0,-3 13 0 0 0,2 8 0 0 0,-6 4 0 0 0,8 11 0 0 0,5 27 0 0 0,4 29 0 0 0,9 19 0 0 0,10 10 0 0 0,11 5 0 0 0,7-8 0 0 0,5-4 0 0 0,3-9 0 0 0,-6-11 0 0 0,-10-17 0 0 0,-10-17 0 0 0,-8-15 0 0 0,-6-3 0 0 0,4 4 0 0 0,7 5 0 0 0,10 6 0 0 0,7 6 0 0 0,6 12 0 0 0,5 4 0 0 0,9-14 0 0 0,3-29 0 0 0,1-25 0 0 0,-3-24 0 0 0,-2-15 0 0 0,-10-13 0 0 0,-5 5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5T11:48:16.4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15623 11853 16383 0 0,'7'0'0'0'0,"42"0"0"0"0,43 0 0 0 0,37 0 0 0 0,50 0 0 0 0,64 0 0 0 0,30 0 0 0 0,14 0 0 0 0,-10 0 0 0 0,-30 0 0 0 0,-87 0 0 0 0,-118 0 0 0 0,-104 0 0 0 0,-87 0 0 0 0,-58 0 0 0 0,-24 0 0 0 0,-4 0 0 0 0,8 0 0 0 0,18 0 0 0 0,23 0 0 0 0,34 0 0 0 0,29 0 0 0 0,18 16 0 0 0,21 4 0 0 0,16 0 0 0 0,43 19 0 0 0,80 3 0 0 0,99-6 0 0 0,102-9 0 0 0,76-8 0 0 0,81-9 0 0 0,49-5 0 0 0,7-4 0 0 0,-54-1 0 0 0,-112-2 0 0 0,-169 0 0 0 0,-193-15 0 0 0,-163-5 0 0 0,-136 2 0 0 0,-116 4 0 0 0,-84 4 0 0 0,-33 5 0 0 0,15 4 0 0 0,66 1 0 0 0,82 2 0 0 0,114 9 0 0 0,125 2 0 0 0,126 30 0 0 0,89 17 0 0 0,102 13 0 0 0,114 17 0 0 0,85 10 0 0 0,41 4 0 0 0,4-16 0 0 0,-38-23 0 0 0,-68-21 0 0 0,-87-19 0 0 0,-97-5 0 0 0,-85-5 0 0 0,-51-6 0 0 0,-23 5 0 0 0,24-1 0 0 0,99-1 0 0 0,118-3 0 0 0,62-3 0 0 0,9-1 0 0 0,-37-10 0 0 0,-82-3 0 0 0,-122-8 0 0 0,-115-8 0 0 0,-90 0 0 0 0,-41 4 0 0 0,-31 6 0 0 0,-6 6 0 0 0,-8 5 0 0 0,32 2 0 0 0,44 3 0 0 0,92 1 0 0 0,128 0 0 0 0,143 0 0 0 0,85 0 0 0 0,58-8 0 0 0,3-3 0 0 0,-31 1 0 0 0,-52 1 0 0 0,-53-5 0 0 0,-60-9 0 0 0,-100 0 0 0 0,-94 4 0 0 0,-61 12 0 0 0,-27 7 0 0 0,13 4 0 0 0,89 1 0 0 0,122-1 0 0 0,132-1 0 0 0,115-1 0 0 0,79-1 0 0 0,33-1 0 0 0,-21-1 0 0 0,-49 0 0 0 0,-150 0 0 0 0,-150-1 0 0 0,-156 1 0 0 0,-117 0 0 0 0,-55 0 0 0 0,-14 7 0 0 0,39 4 0 0 0,61-2 0 0 0,89-1 0 0 0,98-2 0 0 0,109-3 0 0 0,72-1 0 0 0,49-1 0 0 0,22-1 0 0 0,-11 0 0 0 0,-26-1 0 0 0,-67-7 0 0 0,-84-2 0 0 0,-79-1 0 0 0,-61 3 0 0 0,-36 3 0 0 0,-32 1 0 0 0,-10 2 0 0 0,20 2 0 0 0,30 0 0 0 0,69 0 0 0 0,62 0 0 0 0,46 1 0 0 0,25-8 0 0 0,8-3 0 0 0,-8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42:36.1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21624 13057 16383 0 0,'0'-16'0'0'0,"-16"-12"0"0"0,-20-9 0 0 0,-11-7 0 0 0,-7-3 0 0 0,0 7 0 0 0,0 9 0 0 0,2 3 0 0 0,-6 6 0 0 0,-16 7 0 0 0,-10-2 0 0 0,-15 2 0 0 0,-21-4 0 0 0,-6 1 0 0 0,-4 4 0 0 0,-4 4 0 0 0,-1 3 0 0 0,-2 4 0 0 0,0 2 0 0 0,8 1 0 0 0,17 1 0 0 0,21 7 0 0 0,18 3 0 0 0,13 15 0 0 0,10 3 0 0 0,5 12 0 0 0,3-1 0 0 0,9 8 0 0 0,-7 11 0 0 0,5 4 0 0 0,8-2 0 0 0,8-3 0 0 0,8 4 0 0 0,6 7 0 0 0,-5-9 0 0 0,0 2 0 0 0,2 5 0 0 0,2 6 0 0 0,2 7 0 0 0,1 5 0 0 0,2-4 0 0 0,1-1 0 0 0,0-5 0 0 0,1-2 0 0 0,-1-4 0 0 0,1 1 0 0 0,-1-3 0 0 0,0-6 0 0 0,0-5 0 0 0,8 3 0 0 0,18 7 0 0 0,4 0 0 0 0,5 12 0 0 0,4 0 0 0 0,11 3 0 0 0,5 2 0 0 0,1-12 0 0 0,-2 4 0 0 0,-2-2 0 0 0,5 2 0 0 0,9 3 0 0 0,0 4 0 0 0,21 3 0 0 0,2 3 0 0 0,-5-13 0 0 0,5-5 0 0 0,4-6 0 0 0,1-14 0 0 0,-1-15 0 0 0,-7-15 0 0 0,-11-9 0 0 0,-3 0 0 0 0,2-1 0 0 0,11-3 0 0 0,-1-2 0 0 0,9-2 0 0 0,11-10 0 0 0,11-10 0 0 0,2-19 0 0 0,-4-10 0 0 0,-13-6 0 0 0,-17 7 0 0 0,-13-5 0 0 0,-12-2 0 0 0,-16-14 0 0 0,-7-5 0 0 0,-9-12 0 0 0,-10-17 0 0 0,-7-5 0 0 0,-5 7 0 0 0,-3 4 0 0 0,-2 3 0 0 0,-1-6 0 0 0,0-2 0 0 0,0-7 0 0 0,1-9 0 0 0,-7-8 0 0 0,-11-6 0 0 0,-16 3 0 0 0,-11 0 0 0 0,-13 7 0 0 0,-11 7 0 0 0,-10 7 0 0 0,-7 7 0 0 0,-3 12 0 0 0,-2 5 0 0 0,6 9 0 0 0,3 8 0 0 0,0 16 0 0 0,7 8 0 0 0,8 11 0 0 0,0 10 0 0 0,-3 9 0 0 0,-6-3 0 0 0,-12 3 0 0 0,1 1 0 0 0,-8 3 0 0 0,-10 10 0 0 0,-3 13 0 0 0,-14 10 0 0 0,-1 9 0 0 0,13 5 0 0 0,9 12 0 0 0,7 12 0 0 0,12 11 0 0 0,20-1 0 0 0,21 3 0 0 0,10 4 0 0 0,10-5 0 0 0,1 16 0 0 0,4-1 0 0 0,6 0 0 0 0,3-8 0 0 0,4 5 0 0 0,3 10 0 0 0,1 19 0 0 0,1-2 0 0 0,15-7 0 0 0,5-5 0 0 0,8-21 0 0 0,5-16 0 0 0,5-13 0 0 0,4-15 0 0 0,2-14 0 0 0,9-11 0 0 0,26-9 0 0 0,30-4 0 0 0,12-3 0 0 0,1-1 0 0 0,10-7 0 0 0,5-3 0 0 0,-4-14 0 0 0,-3-10 0 0 0,-23-7 0 0 0,-23-11 0 0 0,-17-12 0 0 0,-21-2 0 0 0,-19-4 0 0 0,-13-14 0 0 0,-10-7 0 0 0,-5-26 0 0 0,-3 0 0 0 0,-1-11 0 0 0,0-14 0 0 0,-6-6 0 0 0,-11 16 0 0 0,-8 23 0 0 0,1 22 0 0 0,-3 20 0 0 0,-4 13 0 0 0,-4 16 0 0 0,-10 16 0 0 0,-13 12 0 0 0,-26 23 0 0 0,-14 26 0 0 0,-5 22 0 0 0,1 8 0 0 0,17 10 0 0 0,17 14 0 0 0,13 7 0 0 0,17 3 0 0 0,14 7 0 0 0,13-6 0 0 0,9 2 0 0 0,5 7 0 0 0,3 0 0 0 0,9 5 0 0 0,10-10 0 0 0,2-15 0 0 0,20-14 0 0 0,10-22 0 0 0,19-11 0 0 0,14-5 0 0 0,6-10 0 0 0,20-9 0 0 0,13-8 0 0 0,8-5 0 0 0,29-13 0 0 0,-7-11 0 0 0,-21-12 0 0 0,-2-15 0 0 0,-25-8 0 0 0,-29-18 0 0 0,-29-5 0 0 0,-22-12 0 0 0,-16-23 0 0 0,-18-15 0 0 0,-30-17 0 0 0,-17 8 0 0 0,-30-4 0 0 0,-24-1 0 0 0,-32 0 0 0 0,-16 15 0 0 0,12 23 0 0 0,6 19 0 0 0,5 25 0 0 0,0 22 0 0 0,9 18 0 0 0,1 18 0 0 0,15 26 0 0 0,17 38 0 0 0,25 25 0 0 0,23 20 0 0 0,11 22 0 0 0,11 12 0 0 0,10 12 0 0 0,6 27 0 0 0,4 5 0 0 0,2 2 0 0 0,1-1 0 0 0,8-16 0 0 0,25-8 0 0 0,23-7 0 0 0,16-24 0 0 0,11-33 0 0 0,-1-35 0 0 0,1-28 0 0 0,1-20 0 0 0,1-13 0 0 0,-6-7 0 0 0,-2-11 0 0 0,10-19 0 0 0,11-34 0 0 0,-2-37 0 0 0,-11-31 0 0 0,-20-47 0 0 0,-21-23 0 0 0,-19 7 0 0 0,-13 23 0 0 0,-10 33 0 0 0,-21 17 0 0 0,-22 15 0 0 0,-13 18 0 0 0,-5 17 0 0 0,-9 22 0 0 0,8 11 0 0 0,5 14 0 0 0,-3 18 0 0 0,-8 28 0 0 0,-1 32 0 0 0,11 32 0 0 0,7 25 0 0 0,4 17 0 0 0,8 3 0 0 0,12-4 0 0 0,8-1 0 0 0,8-12 0 0 0,4-3 0 0 0,3-11 0 0 0,10-15 0 0 0,10-13 0 0 0,9-2 0 0 0,8-14 0 0 0,-2-6 0 0 0,15-5 0 0 0,8-8 0 0 0,17-11 0 0 0,10-8 0 0 0,0-15 0 0 0,-8-14 0 0 0,-17-21 0 0 0,-18-27 0 0 0,-16-10 0 0 0,-14-9 0 0 0,-7 2 0 0 0,-6-8 0 0 0,-2-5 0 0 0,-8-2 0 0 0,-26-15 0 0 0,-22 2 0 0 0,-23-2 0 0 0,-7 16 0 0 0,-10 10 0 0 0,-12 11 0 0 0,-18 10 0 0 0,-2 8 0 0 0,-3 14 0 0 0,-1 13 0 0 0,0 12 0 0 0,6 8 0 0 0,11 6 0 0 0,16 3 0 0 0,4 17 0 0 0,18 13 0 0 0,22 17 0 0 0,22 23 0 0 0,9 23 0 0 0,8 18 0 0 0,9 6 0 0 0,5-2 0 0 0,4-5 0 0 0,2-6 0 0 0,0-13 0 0 0,9 0 0 0 0,17-7 0 0 0,20-2 0 0 0,17-1 0 0 0,14-14 0 0 0,15-10 0 0 0,17-16 0 0 0,4-7 0 0 0,21-9 0 0 0,11-17 0 0 0,12-34 0 0 0,25-27 0 0 0,-4-20 0 0 0,-31-30 0 0 0,-34-35 0 0 0,-36-17 0 0 0,-31-22 0 0 0,-24-4 0 0 0,-15-1 0 0 0,-18 5 0 0 0,-21 19 0 0 0,-30 4 0 0 0,-19 21 0 0 0,-4 17 0 0 0,5 29 0 0 0,7 13 0 0 0,-21 11 0 0 0,-19 16 0 0 0,2 17 0 0 0,-4 12 0 0 0,3 10 0 0 0,5 5 0 0 0,12 19 0 0 0,22 15 0 0 0,24 24 0 0 0,19 26 0 0 0,-7 38 0 0 0,1 13 0 0 0,7 1 0 0 0,9-16 0 0 0,6-5 0 0 0,7-5 0 0 0,19-7 0 0 0,31 4 0 0 0,23-2 0 0 0,31-17 0 0 0,29-9 0 0 0,41-9 0 0 0,13-16 0 0 0,23-18 0 0 0,16-13 0 0 0,16-12 0 0 0,14-6 0 0 0,-12-4 0 0 0,-15-2 0 0 0,-39-16 0 0 0,-42-4 0 0 0,-46-15 0 0 0,-46-23 0 0 0,-33-9 0 0 0,-25-16 0 0 0,-29-16 0 0 0,-14 1 0 0 0,-7 3 0 0 0,-9 9 0 0 0,0 21 0 0 0,-5 22 0 0 0,2 18 0 0 0,-2 15 0 0 0,4 8 0 0 0,-3 6 0 0 0,4 3 0 0 0,-19 8 0 0 0,-1 10 0 0 0,-10 24 0 0 0,5 12 0 0 0,9 20 0 0 0,12 19 0 0 0,18 9 0 0 0,17 1 0 0 0,16-9 0 0 0,10-6 0 0 0,8-4 0 0 0,4-8 0 0 0,1-11 0 0 0,0-8 0 0 0,1-9 0 0 0,6-3 0 0 0,9-12 0 0 0,25-11 0 0 0,21-10 0 0 0,21-9 0 0 0,28-4 0 0 0,10-3 0 0 0,-9-2 0 0 0,-16-1 0 0 0,-10-6 0 0 0,-19-11 0 0 0,-22-24 0 0 0,-19-13 0 0 0,-15-20 0 0 0,-17-12 0 0 0,-16 9 0 0 0,-12 19 0 0 0,-17 18 0 0 0,-7 18 0 0 0,-3 13 0 0 0,2 8 0 0 0,-6 4 0 0 0,8 11 0 0 0,5 27 0 0 0,4 29 0 0 0,9 19 0 0 0,10 10 0 0 0,11 5 0 0 0,7-8 0 0 0,5-4 0 0 0,3-9 0 0 0,-6-11 0 0 0,-10-17 0 0 0,-10-17 0 0 0,-8-15 0 0 0,-6-3 0 0 0,4 4 0 0 0,7 5 0 0 0,10 6 0 0 0,7 6 0 0 0,6 12 0 0 0,5 4 0 0 0,9-14 0 0 0,3-29 0 0 0,1-25 0 0 0,-3-24 0 0 0,-2-15 0 0 0,-10-13 0 0 0,-5 5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5T11:47:55.4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11562 10404 16383 0 0,'0'-8'0'0'0,"23"-2"0"0"0,31 0 0 0 0,68-5 0 0 0,52-9 0 0 0,42 0 0 0 0,46 5 0 0 0,41 5 0 0 0,22 5 0 0 0,3 4 0 0 0,-24 2 0 0 0,-17 3 0 0 0,-35 1 0 0 0,-37 0 0 0 0,-46 0 0 0 0,-38 0 0 0 0,-33-1 0 0 0,-17 1 0 0 0,-16-1 0 0 0,-10 0 0 0 0,-7 0 0 0 0,3 0 0 0 0,25 0 0 0 0,29 0 0 0 0,21 0 0 0 0,19 0 0 0 0,9 0 0 0 0,-15 0 0 0 0,-23 0 0 0 0,-24 0 0 0 0,-19 0 0 0 0,-7 8 0 0 0,-7 2 0 0 0,17 0 0 0 0,20-3 0 0 0,15 7 0 0 0,-2-1 0 0 0,2 7 0 0 0,7-1 0 0 0,-10-4 0 0 0,-24-4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5T11:47:55.46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21624 13057 16383 0 0,'0'-16'0'0'0,"-16"-12"0"0"0,-20-9 0 0 0,-11-7 0 0 0,-7-3 0 0 0,0 7 0 0 0,0 9 0 0 0,2 3 0 0 0,-6 6 0 0 0,-16 7 0 0 0,-10-2 0 0 0,-15 2 0 0 0,-21-4 0 0 0,-6 1 0 0 0,-4 4 0 0 0,-4 4 0 0 0,-1 3 0 0 0,-2 4 0 0 0,0 2 0 0 0,8 1 0 0 0,17 1 0 0 0,21 7 0 0 0,18 3 0 0 0,13 15 0 0 0,10 3 0 0 0,5 12 0 0 0,3-1 0 0 0,9 8 0 0 0,-7 11 0 0 0,5 4 0 0 0,8-2 0 0 0,8-3 0 0 0,8 4 0 0 0,6 7 0 0 0,-5-9 0 0 0,0 2 0 0 0,2 5 0 0 0,2 6 0 0 0,2 7 0 0 0,1 5 0 0 0,2-4 0 0 0,1-1 0 0 0,0-5 0 0 0,1-2 0 0 0,-1-4 0 0 0,1 1 0 0 0,-1-3 0 0 0,0-6 0 0 0,0-5 0 0 0,8 3 0 0 0,18 7 0 0 0,4 0 0 0 0,5 12 0 0 0,4 0 0 0 0,11 3 0 0 0,5 2 0 0 0,1-12 0 0 0,-2 4 0 0 0,-2-2 0 0 0,5 2 0 0 0,9 3 0 0 0,0 4 0 0 0,21 3 0 0 0,2 3 0 0 0,-5-13 0 0 0,5-5 0 0 0,4-6 0 0 0,1-14 0 0 0,-1-15 0 0 0,-7-15 0 0 0,-11-9 0 0 0,-3 0 0 0 0,2-1 0 0 0,11-3 0 0 0,-1-2 0 0 0,9-2 0 0 0,11-10 0 0 0,11-10 0 0 0,2-19 0 0 0,-4-10 0 0 0,-13-6 0 0 0,-17 7 0 0 0,-13-5 0 0 0,-12-2 0 0 0,-16-14 0 0 0,-7-5 0 0 0,-9-12 0 0 0,-10-17 0 0 0,-7-5 0 0 0,-5 7 0 0 0,-3 4 0 0 0,-2 3 0 0 0,-1-6 0 0 0,0-2 0 0 0,0-7 0 0 0,1-9 0 0 0,-7-8 0 0 0,-11-6 0 0 0,-16 3 0 0 0,-11 0 0 0 0,-13 7 0 0 0,-11 7 0 0 0,-10 7 0 0 0,-7 7 0 0 0,-3 12 0 0 0,-2 5 0 0 0,6 9 0 0 0,3 8 0 0 0,0 16 0 0 0,7 8 0 0 0,8 11 0 0 0,0 10 0 0 0,-3 9 0 0 0,-6-3 0 0 0,-12 3 0 0 0,1 1 0 0 0,-8 3 0 0 0,-10 10 0 0 0,-3 13 0 0 0,-14 10 0 0 0,-1 9 0 0 0,13 5 0 0 0,9 12 0 0 0,7 12 0 0 0,12 11 0 0 0,20-1 0 0 0,21 3 0 0 0,10 4 0 0 0,10-5 0 0 0,1 16 0 0 0,4-1 0 0 0,6 0 0 0 0,3-8 0 0 0,4 5 0 0 0,3 10 0 0 0,1 19 0 0 0,1-2 0 0 0,15-7 0 0 0,5-5 0 0 0,8-21 0 0 0,5-16 0 0 0,5-13 0 0 0,4-15 0 0 0,2-14 0 0 0,9-11 0 0 0,26-9 0 0 0,30-4 0 0 0,12-3 0 0 0,1-1 0 0 0,10-7 0 0 0,5-3 0 0 0,-4-14 0 0 0,-3-10 0 0 0,-23-7 0 0 0,-23-11 0 0 0,-17-12 0 0 0,-21-2 0 0 0,-19-4 0 0 0,-13-14 0 0 0,-10-7 0 0 0,-5-26 0 0 0,-3 0 0 0 0,-1-11 0 0 0,0-14 0 0 0,-6-6 0 0 0,-11 16 0 0 0,-8 23 0 0 0,1 22 0 0 0,-3 20 0 0 0,-4 13 0 0 0,-4 16 0 0 0,-10 16 0 0 0,-13 12 0 0 0,-26 23 0 0 0,-14 26 0 0 0,-5 22 0 0 0,1 8 0 0 0,17 10 0 0 0,17 14 0 0 0,13 7 0 0 0,17 3 0 0 0,14 7 0 0 0,13-6 0 0 0,9 2 0 0 0,5 7 0 0 0,3 0 0 0 0,9 5 0 0 0,10-10 0 0 0,2-15 0 0 0,20-14 0 0 0,10-22 0 0 0,19-11 0 0 0,14-5 0 0 0,6-10 0 0 0,20-9 0 0 0,13-8 0 0 0,8-5 0 0 0,29-13 0 0 0,-7-11 0 0 0,-21-12 0 0 0,-2-15 0 0 0,-25-8 0 0 0,-29-18 0 0 0,-29-5 0 0 0,-22-12 0 0 0,-16-23 0 0 0,-18-15 0 0 0,-30-17 0 0 0,-17 8 0 0 0,-30-4 0 0 0,-24-1 0 0 0,-32 0 0 0 0,-16 15 0 0 0,12 23 0 0 0,6 19 0 0 0,5 25 0 0 0,0 22 0 0 0,9 18 0 0 0,1 18 0 0 0,15 26 0 0 0,17 38 0 0 0,25 25 0 0 0,23 20 0 0 0,11 22 0 0 0,11 12 0 0 0,10 12 0 0 0,6 27 0 0 0,4 5 0 0 0,2 2 0 0 0,1-1 0 0 0,8-16 0 0 0,25-8 0 0 0,23-7 0 0 0,16-24 0 0 0,11-33 0 0 0,-1-35 0 0 0,1-28 0 0 0,1-20 0 0 0,1-13 0 0 0,-6-7 0 0 0,-2-11 0 0 0,10-19 0 0 0,11-34 0 0 0,-2-37 0 0 0,-11-31 0 0 0,-20-47 0 0 0,-21-23 0 0 0,-19 7 0 0 0,-13 23 0 0 0,-10 33 0 0 0,-21 17 0 0 0,-22 15 0 0 0,-13 18 0 0 0,-5 17 0 0 0,-9 22 0 0 0,8 11 0 0 0,5 14 0 0 0,-3 18 0 0 0,-8 28 0 0 0,-1 32 0 0 0,11 32 0 0 0,7 25 0 0 0,4 17 0 0 0,8 3 0 0 0,12-4 0 0 0,8-1 0 0 0,8-12 0 0 0,4-3 0 0 0,3-11 0 0 0,10-15 0 0 0,10-13 0 0 0,9-2 0 0 0,8-14 0 0 0,-2-6 0 0 0,15-5 0 0 0,8-8 0 0 0,17-11 0 0 0,10-8 0 0 0,0-15 0 0 0,-8-14 0 0 0,-17-21 0 0 0,-18-27 0 0 0,-16-10 0 0 0,-14-9 0 0 0,-7 2 0 0 0,-6-8 0 0 0,-2-5 0 0 0,-8-2 0 0 0,-26-15 0 0 0,-22 2 0 0 0,-23-2 0 0 0,-7 16 0 0 0,-10 10 0 0 0,-12 11 0 0 0,-18 10 0 0 0,-2 8 0 0 0,-3 14 0 0 0,-1 13 0 0 0,0 12 0 0 0,6 8 0 0 0,11 6 0 0 0,16 3 0 0 0,4 17 0 0 0,18 13 0 0 0,22 17 0 0 0,22 23 0 0 0,9 23 0 0 0,8 18 0 0 0,9 6 0 0 0,5-2 0 0 0,4-5 0 0 0,2-6 0 0 0,0-13 0 0 0,9 0 0 0 0,17-7 0 0 0,20-2 0 0 0,17-1 0 0 0,14-14 0 0 0,15-10 0 0 0,17-16 0 0 0,4-7 0 0 0,21-9 0 0 0,11-17 0 0 0,12-34 0 0 0,25-27 0 0 0,-4-20 0 0 0,-31-30 0 0 0,-34-35 0 0 0,-36-17 0 0 0,-31-22 0 0 0,-24-4 0 0 0,-15-1 0 0 0,-18 5 0 0 0,-21 19 0 0 0,-30 4 0 0 0,-19 21 0 0 0,-4 17 0 0 0,5 29 0 0 0,7 13 0 0 0,-21 11 0 0 0,-19 16 0 0 0,2 17 0 0 0,-4 12 0 0 0,3 10 0 0 0,5 5 0 0 0,12 19 0 0 0,22 15 0 0 0,24 24 0 0 0,19 26 0 0 0,-7 38 0 0 0,1 13 0 0 0,7 1 0 0 0,9-16 0 0 0,6-5 0 0 0,7-5 0 0 0,19-7 0 0 0,31 4 0 0 0,23-2 0 0 0,31-17 0 0 0,29-9 0 0 0,41-9 0 0 0,13-16 0 0 0,23-18 0 0 0,16-13 0 0 0,16-12 0 0 0,14-6 0 0 0,-12-4 0 0 0,-15-2 0 0 0,-39-16 0 0 0,-42-4 0 0 0,-46-15 0 0 0,-46-23 0 0 0,-33-9 0 0 0,-25-16 0 0 0,-29-16 0 0 0,-14 1 0 0 0,-7 3 0 0 0,-9 9 0 0 0,0 21 0 0 0,-5 22 0 0 0,2 18 0 0 0,-2 15 0 0 0,4 8 0 0 0,-3 6 0 0 0,4 3 0 0 0,-19 8 0 0 0,-1 10 0 0 0,-10 24 0 0 0,5 12 0 0 0,9 20 0 0 0,12 19 0 0 0,18 9 0 0 0,17 1 0 0 0,16-9 0 0 0,10-6 0 0 0,8-4 0 0 0,4-8 0 0 0,1-11 0 0 0,0-8 0 0 0,1-9 0 0 0,6-3 0 0 0,9-12 0 0 0,25-11 0 0 0,21-10 0 0 0,21-9 0 0 0,28-4 0 0 0,10-3 0 0 0,-9-2 0 0 0,-16-1 0 0 0,-10-6 0 0 0,-19-11 0 0 0,-22-24 0 0 0,-19-13 0 0 0,-15-20 0 0 0,-17-12 0 0 0,-16 9 0 0 0,-12 19 0 0 0,-17 18 0 0 0,-7 18 0 0 0,-3 13 0 0 0,2 8 0 0 0,-6 4 0 0 0,8 11 0 0 0,5 27 0 0 0,4 29 0 0 0,9 19 0 0 0,10 10 0 0 0,11 5 0 0 0,7-8 0 0 0,5-4 0 0 0,3-9 0 0 0,-6-11 0 0 0,-10-17 0 0 0,-10-17 0 0 0,-8-15 0 0 0,-6-3 0 0 0,4 4 0 0 0,7 5 0 0 0,10 6 0 0 0,7 6 0 0 0,6 12 0 0 0,5 4 0 0 0,9-14 0 0 0,3-29 0 0 0,1-25 0 0 0,-3-24 0 0 0,-2-15 0 0 0,-10-13 0 0 0,-5 5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42:36.69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15623 11853 16383 0 0,'7'0'0'0'0,"42"0"0"0"0,43 0 0 0 0,37 0 0 0 0,50 0 0 0 0,64 0 0 0 0,30 0 0 0 0,14 0 0 0 0,-10 0 0 0 0,-30 0 0 0 0,-87 0 0 0 0,-118 0 0 0 0,-104 0 0 0 0,-87 0 0 0 0,-58 0 0 0 0,-24 0 0 0 0,-4 0 0 0 0,8 0 0 0 0,18 0 0 0 0,23 0 0 0 0,34 0 0 0 0,29 0 0 0 0,18 16 0 0 0,21 4 0 0 0,16 0 0 0 0,43 19 0 0 0,80 3 0 0 0,99-6 0 0 0,102-9 0 0 0,76-8 0 0 0,81-9 0 0 0,49-5 0 0 0,7-4 0 0 0,-54-1 0 0 0,-112-2 0 0 0,-169 0 0 0 0,-193-15 0 0 0,-163-5 0 0 0,-136 2 0 0 0,-116 4 0 0 0,-84 4 0 0 0,-33 5 0 0 0,15 4 0 0 0,66 1 0 0 0,82 2 0 0 0,114 9 0 0 0,125 2 0 0 0,126 30 0 0 0,89 17 0 0 0,102 13 0 0 0,114 17 0 0 0,85 10 0 0 0,41 4 0 0 0,4-16 0 0 0,-38-23 0 0 0,-68-21 0 0 0,-87-19 0 0 0,-97-5 0 0 0,-85-5 0 0 0,-51-6 0 0 0,-23 5 0 0 0,24-1 0 0 0,99-1 0 0 0,118-3 0 0 0,62-3 0 0 0,9-1 0 0 0,-37-10 0 0 0,-82-3 0 0 0,-122-8 0 0 0,-115-8 0 0 0,-90 0 0 0 0,-41 4 0 0 0,-31 6 0 0 0,-6 6 0 0 0,-8 5 0 0 0,32 2 0 0 0,44 3 0 0 0,92 1 0 0 0,128 0 0 0 0,143 0 0 0 0,85 0 0 0 0,58-8 0 0 0,3-3 0 0 0,-31 1 0 0 0,-52 1 0 0 0,-53-5 0 0 0,-60-9 0 0 0,-100 0 0 0 0,-94 4 0 0 0,-61 12 0 0 0,-27 7 0 0 0,13 4 0 0 0,89 1 0 0 0,122-1 0 0 0,132-1 0 0 0,115-1 0 0 0,79-1 0 0 0,33-1 0 0 0,-21-1 0 0 0,-49 0 0 0 0,-150 0 0 0 0,-150-1 0 0 0,-156 1 0 0 0,-117 0 0 0 0,-55 0 0 0 0,-14 7 0 0 0,39 4 0 0 0,61-2 0 0 0,89-1 0 0 0,98-2 0 0 0,109-3 0 0 0,72-1 0 0 0,49-1 0 0 0,22-1 0 0 0,-11 0 0 0 0,-26-1 0 0 0,-67-7 0 0 0,-84-2 0 0 0,-79-1 0 0 0,-61 3 0 0 0,-36 3 0 0 0,-32 1 0 0 0,-10 2 0 0 0,20 2 0 0 0,30 0 0 0 0,69 0 0 0 0,62 0 0 0 0,46 1 0 0 0,25-8 0 0 0,8-3 0 0 0,-8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5T11:47:55.4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11562 10404 16383 0 0,'0'-8'0'0'0,"23"-2"0"0"0,31 0 0 0 0,68-5 0 0 0,52-9 0 0 0,42 0 0 0 0,46 5 0 0 0,41 5 0 0 0,22 5 0 0 0,3 4 0 0 0,-24 2 0 0 0,-17 3 0 0 0,-35 1 0 0 0,-37 0 0 0 0,-46 0 0 0 0,-38 0 0 0 0,-33-1 0 0 0,-17 1 0 0 0,-16-1 0 0 0,-10 0 0 0 0,-7 0 0 0 0,3 0 0 0 0,25 0 0 0 0,29 0 0 0 0,21 0 0 0 0,19 0 0 0 0,9 0 0 0 0,-15 0 0 0 0,-23 0 0 0 0,-24 0 0 0 0,-19 0 0 0 0,-7 8 0 0 0,-7 2 0 0 0,17 0 0 0 0,20-3 0 0 0,15 7 0 0 0,-2-1 0 0 0,2 7 0 0 0,7-1 0 0 0,-10-4 0 0 0,-24-4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5T11:47:55.46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21624 13057 16383 0 0,'0'-16'0'0'0,"-16"-12"0"0"0,-20-9 0 0 0,-11-7 0 0 0,-7-3 0 0 0,0 7 0 0 0,0 9 0 0 0,2 3 0 0 0,-6 6 0 0 0,-16 7 0 0 0,-10-2 0 0 0,-15 2 0 0 0,-21-4 0 0 0,-6 1 0 0 0,-4 4 0 0 0,-4 4 0 0 0,-1 3 0 0 0,-2 4 0 0 0,0 2 0 0 0,8 1 0 0 0,17 1 0 0 0,21 7 0 0 0,18 3 0 0 0,13 15 0 0 0,10 3 0 0 0,5 12 0 0 0,3-1 0 0 0,9 8 0 0 0,-7 11 0 0 0,5 4 0 0 0,8-2 0 0 0,8-3 0 0 0,8 4 0 0 0,6 7 0 0 0,-5-9 0 0 0,0 2 0 0 0,2 5 0 0 0,2 6 0 0 0,2 7 0 0 0,1 5 0 0 0,2-4 0 0 0,1-1 0 0 0,0-5 0 0 0,1-2 0 0 0,-1-4 0 0 0,1 1 0 0 0,-1-3 0 0 0,0-6 0 0 0,0-5 0 0 0,8 3 0 0 0,18 7 0 0 0,4 0 0 0 0,5 12 0 0 0,4 0 0 0 0,11 3 0 0 0,5 2 0 0 0,1-12 0 0 0,-2 4 0 0 0,-2-2 0 0 0,5 2 0 0 0,9 3 0 0 0,0 4 0 0 0,21 3 0 0 0,2 3 0 0 0,-5-13 0 0 0,5-5 0 0 0,4-6 0 0 0,1-14 0 0 0,-1-15 0 0 0,-7-15 0 0 0,-11-9 0 0 0,-3 0 0 0 0,2-1 0 0 0,11-3 0 0 0,-1-2 0 0 0,9-2 0 0 0,11-10 0 0 0,11-10 0 0 0,2-19 0 0 0,-4-10 0 0 0,-13-6 0 0 0,-17 7 0 0 0,-13-5 0 0 0,-12-2 0 0 0,-16-14 0 0 0,-7-5 0 0 0,-9-12 0 0 0,-10-17 0 0 0,-7-5 0 0 0,-5 7 0 0 0,-3 4 0 0 0,-2 3 0 0 0,-1-6 0 0 0,0-2 0 0 0,0-7 0 0 0,1-9 0 0 0,-7-8 0 0 0,-11-6 0 0 0,-16 3 0 0 0,-11 0 0 0 0,-13 7 0 0 0,-11 7 0 0 0,-10 7 0 0 0,-7 7 0 0 0,-3 12 0 0 0,-2 5 0 0 0,6 9 0 0 0,3 8 0 0 0,0 16 0 0 0,7 8 0 0 0,8 11 0 0 0,0 10 0 0 0,-3 9 0 0 0,-6-3 0 0 0,-12 3 0 0 0,1 1 0 0 0,-8 3 0 0 0,-10 10 0 0 0,-3 13 0 0 0,-14 10 0 0 0,-1 9 0 0 0,13 5 0 0 0,9 12 0 0 0,7 12 0 0 0,12 11 0 0 0,20-1 0 0 0,21 3 0 0 0,10 4 0 0 0,10-5 0 0 0,1 16 0 0 0,4-1 0 0 0,6 0 0 0 0,3-8 0 0 0,4 5 0 0 0,3 10 0 0 0,1 19 0 0 0,1-2 0 0 0,15-7 0 0 0,5-5 0 0 0,8-21 0 0 0,5-16 0 0 0,5-13 0 0 0,4-15 0 0 0,2-14 0 0 0,9-11 0 0 0,26-9 0 0 0,30-4 0 0 0,12-3 0 0 0,1-1 0 0 0,10-7 0 0 0,5-3 0 0 0,-4-14 0 0 0,-3-10 0 0 0,-23-7 0 0 0,-23-11 0 0 0,-17-12 0 0 0,-21-2 0 0 0,-19-4 0 0 0,-13-14 0 0 0,-10-7 0 0 0,-5-26 0 0 0,-3 0 0 0 0,-1-11 0 0 0,0-14 0 0 0,-6-6 0 0 0,-11 16 0 0 0,-8 23 0 0 0,1 22 0 0 0,-3 20 0 0 0,-4 13 0 0 0,-4 16 0 0 0,-10 16 0 0 0,-13 12 0 0 0,-26 23 0 0 0,-14 26 0 0 0,-5 22 0 0 0,1 8 0 0 0,17 10 0 0 0,17 14 0 0 0,13 7 0 0 0,17 3 0 0 0,14 7 0 0 0,13-6 0 0 0,9 2 0 0 0,5 7 0 0 0,3 0 0 0 0,9 5 0 0 0,10-10 0 0 0,2-15 0 0 0,20-14 0 0 0,10-22 0 0 0,19-11 0 0 0,14-5 0 0 0,6-10 0 0 0,20-9 0 0 0,13-8 0 0 0,8-5 0 0 0,29-13 0 0 0,-7-11 0 0 0,-21-12 0 0 0,-2-15 0 0 0,-25-8 0 0 0,-29-18 0 0 0,-29-5 0 0 0,-22-12 0 0 0,-16-23 0 0 0,-18-15 0 0 0,-30-17 0 0 0,-17 8 0 0 0,-30-4 0 0 0,-24-1 0 0 0,-32 0 0 0 0,-16 15 0 0 0,12 23 0 0 0,6 19 0 0 0,5 25 0 0 0,0 22 0 0 0,9 18 0 0 0,1 18 0 0 0,15 26 0 0 0,17 38 0 0 0,25 25 0 0 0,23 20 0 0 0,11 22 0 0 0,11 12 0 0 0,10 12 0 0 0,6 27 0 0 0,4 5 0 0 0,2 2 0 0 0,1-1 0 0 0,8-16 0 0 0,25-8 0 0 0,23-7 0 0 0,16-24 0 0 0,11-33 0 0 0,-1-35 0 0 0,1-28 0 0 0,1-20 0 0 0,1-13 0 0 0,-6-7 0 0 0,-2-11 0 0 0,10-19 0 0 0,11-34 0 0 0,-2-37 0 0 0,-11-31 0 0 0,-20-47 0 0 0,-21-23 0 0 0,-19 7 0 0 0,-13 23 0 0 0,-10 33 0 0 0,-21 17 0 0 0,-22 15 0 0 0,-13 18 0 0 0,-5 17 0 0 0,-9 22 0 0 0,8 11 0 0 0,5 14 0 0 0,-3 18 0 0 0,-8 28 0 0 0,-1 32 0 0 0,11 32 0 0 0,7 25 0 0 0,4 17 0 0 0,8 3 0 0 0,12-4 0 0 0,8-1 0 0 0,8-12 0 0 0,4-3 0 0 0,3-11 0 0 0,10-15 0 0 0,10-13 0 0 0,9-2 0 0 0,8-14 0 0 0,-2-6 0 0 0,15-5 0 0 0,8-8 0 0 0,17-11 0 0 0,10-8 0 0 0,0-15 0 0 0,-8-14 0 0 0,-17-21 0 0 0,-18-27 0 0 0,-16-10 0 0 0,-14-9 0 0 0,-7 2 0 0 0,-6-8 0 0 0,-2-5 0 0 0,-8-2 0 0 0,-26-15 0 0 0,-22 2 0 0 0,-23-2 0 0 0,-7 16 0 0 0,-10 10 0 0 0,-12 11 0 0 0,-18 10 0 0 0,-2 8 0 0 0,-3 14 0 0 0,-1 13 0 0 0,0 12 0 0 0,6 8 0 0 0,11 6 0 0 0,16 3 0 0 0,4 17 0 0 0,18 13 0 0 0,22 17 0 0 0,22 23 0 0 0,9 23 0 0 0,8 18 0 0 0,9 6 0 0 0,5-2 0 0 0,4-5 0 0 0,2-6 0 0 0,0-13 0 0 0,9 0 0 0 0,17-7 0 0 0,20-2 0 0 0,17-1 0 0 0,14-14 0 0 0,15-10 0 0 0,17-16 0 0 0,4-7 0 0 0,21-9 0 0 0,11-17 0 0 0,12-34 0 0 0,25-27 0 0 0,-4-20 0 0 0,-31-30 0 0 0,-34-35 0 0 0,-36-17 0 0 0,-31-22 0 0 0,-24-4 0 0 0,-15-1 0 0 0,-18 5 0 0 0,-21 19 0 0 0,-30 4 0 0 0,-19 21 0 0 0,-4 17 0 0 0,5 29 0 0 0,7 13 0 0 0,-21 11 0 0 0,-19 16 0 0 0,2 17 0 0 0,-4 12 0 0 0,3 10 0 0 0,5 5 0 0 0,12 19 0 0 0,22 15 0 0 0,24 24 0 0 0,19 26 0 0 0,-7 38 0 0 0,1 13 0 0 0,7 1 0 0 0,9-16 0 0 0,6-5 0 0 0,7-5 0 0 0,19-7 0 0 0,31 4 0 0 0,23-2 0 0 0,31-17 0 0 0,29-9 0 0 0,41-9 0 0 0,13-16 0 0 0,23-18 0 0 0,16-13 0 0 0,16-12 0 0 0,14-6 0 0 0,-12-4 0 0 0,-15-2 0 0 0,-39-16 0 0 0,-42-4 0 0 0,-46-15 0 0 0,-46-23 0 0 0,-33-9 0 0 0,-25-16 0 0 0,-29-16 0 0 0,-14 1 0 0 0,-7 3 0 0 0,-9 9 0 0 0,0 21 0 0 0,-5 22 0 0 0,2 18 0 0 0,-2 15 0 0 0,4 8 0 0 0,-3 6 0 0 0,4 3 0 0 0,-19 8 0 0 0,-1 10 0 0 0,-10 24 0 0 0,5 12 0 0 0,9 20 0 0 0,12 19 0 0 0,18 9 0 0 0,17 1 0 0 0,16-9 0 0 0,10-6 0 0 0,8-4 0 0 0,4-8 0 0 0,1-11 0 0 0,0-8 0 0 0,1-9 0 0 0,6-3 0 0 0,9-12 0 0 0,25-11 0 0 0,21-10 0 0 0,21-9 0 0 0,28-4 0 0 0,10-3 0 0 0,-9-2 0 0 0,-16-1 0 0 0,-10-6 0 0 0,-19-11 0 0 0,-22-24 0 0 0,-19-13 0 0 0,-15-20 0 0 0,-17-12 0 0 0,-16 9 0 0 0,-12 19 0 0 0,-17 18 0 0 0,-7 18 0 0 0,-3 13 0 0 0,2 8 0 0 0,-6 4 0 0 0,8 11 0 0 0,5 27 0 0 0,4 29 0 0 0,9 19 0 0 0,10 10 0 0 0,11 5 0 0 0,7-8 0 0 0,5-4 0 0 0,3-9 0 0 0,-6-11 0 0 0,-10-17 0 0 0,-10-17 0 0 0,-8-15 0 0 0,-6-3 0 0 0,4 4 0 0 0,7 5 0 0 0,10 6 0 0 0,7 6 0 0 0,6 12 0 0 0,5 4 0 0 0,9-14 0 0 0,3-29 0 0 0,1-25 0 0 0,-3-24 0 0 0,-2-15 0 0 0,-10-13 0 0 0,-5 5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5T11:48:16.4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15623 11853 16383 0 0,'7'0'0'0'0,"42"0"0"0"0,43 0 0 0 0,37 0 0 0 0,50 0 0 0 0,64 0 0 0 0,30 0 0 0 0,14 0 0 0 0,-10 0 0 0 0,-30 0 0 0 0,-87 0 0 0 0,-118 0 0 0 0,-104 0 0 0 0,-87 0 0 0 0,-58 0 0 0 0,-24 0 0 0 0,-4 0 0 0 0,8 0 0 0 0,18 0 0 0 0,23 0 0 0 0,34 0 0 0 0,29 0 0 0 0,18 16 0 0 0,21 4 0 0 0,16 0 0 0 0,43 19 0 0 0,80 3 0 0 0,99-6 0 0 0,102-9 0 0 0,76-8 0 0 0,81-9 0 0 0,49-5 0 0 0,7-4 0 0 0,-54-1 0 0 0,-112-2 0 0 0,-169 0 0 0 0,-193-15 0 0 0,-163-5 0 0 0,-136 2 0 0 0,-116 4 0 0 0,-84 4 0 0 0,-33 5 0 0 0,15 4 0 0 0,66 1 0 0 0,82 2 0 0 0,114 9 0 0 0,125 2 0 0 0,126 30 0 0 0,89 17 0 0 0,102 13 0 0 0,114 17 0 0 0,85 10 0 0 0,41 4 0 0 0,4-16 0 0 0,-38-23 0 0 0,-68-21 0 0 0,-87-19 0 0 0,-97-5 0 0 0,-85-5 0 0 0,-51-6 0 0 0,-23 5 0 0 0,24-1 0 0 0,99-1 0 0 0,118-3 0 0 0,62-3 0 0 0,9-1 0 0 0,-37-10 0 0 0,-82-3 0 0 0,-122-8 0 0 0,-115-8 0 0 0,-90 0 0 0 0,-41 4 0 0 0,-31 6 0 0 0,-6 6 0 0 0,-8 5 0 0 0,32 2 0 0 0,44 3 0 0 0,92 1 0 0 0,128 0 0 0 0,143 0 0 0 0,85 0 0 0 0,58-8 0 0 0,3-3 0 0 0,-31 1 0 0 0,-52 1 0 0 0,-53-5 0 0 0,-60-9 0 0 0,-100 0 0 0 0,-94 4 0 0 0,-61 12 0 0 0,-27 7 0 0 0,13 4 0 0 0,89 1 0 0 0,122-1 0 0 0,132-1 0 0 0,115-1 0 0 0,79-1 0 0 0,33-1 0 0 0,-21-1 0 0 0,-49 0 0 0 0,-150 0 0 0 0,-150-1 0 0 0,-156 1 0 0 0,-117 0 0 0 0,-55 0 0 0 0,-14 7 0 0 0,39 4 0 0 0,61-2 0 0 0,89-1 0 0 0,98-2 0 0 0,109-3 0 0 0,72-1 0 0 0,49-1 0 0 0,22-1 0 0 0,-11 0 0 0 0,-26-1 0 0 0,-67-7 0 0 0,-84-2 0 0 0,-79-1 0 0 0,-61 3 0 0 0,-36 3 0 0 0,-32 1 0 0 0,-10 2 0 0 0,20 2 0 0 0,30 0 0 0 0,69 0 0 0 0,62 0 0 0 0,46 1 0 0 0,25-8 0 0 0,8-3 0 0 0,-8 0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5T11:47:55.4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11562 10404 16383 0 0,'0'-8'0'0'0,"23"-2"0"0"0,31 0 0 0 0,68-5 0 0 0,52-9 0 0 0,42 0 0 0 0,46 5 0 0 0,41 5 0 0 0,22 5 0 0 0,3 4 0 0 0,-24 2 0 0 0,-17 3 0 0 0,-35 1 0 0 0,-37 0 0 0 0,-46 0 0 0 0,-38 0 0 0 0,-33-1 0 0 0,-17 1 0 0 0,-16-1 0 0 0,-10 0 0 0 0,-7 0 0 0 0,3 0 0 0 0,25 0 0 0 0,29 0 0 0 0,21 0 0 0 0,19 0 0 0 0,9 0 0 0 0,-15 0 0 0 0,-23 0 0 0 0,-24 0 0 0 0,-19 0 0 0 0,-7 8 0 0 0,-7 2 0 0 0,17 0 0 0 0,20-3 0 0 0,15 7 0 0 0,-2-1 0 0 0,2 7 0 0 0,7-1 0 0 0,-10-4 0 0 0,-24-4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6160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5299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40595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3973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9023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2480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38104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3324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235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19690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7556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97857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72603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66336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37293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28537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2615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13255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3078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5041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33979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4353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9458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173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016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6689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6071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86316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66169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mailto:blades@essex.ac.u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Sumarketing@essex.ac.u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110.png"/><Relationship Id="rId4" Type="http://schemas.openxmlformats.org/officeDocument/2006/relationships/customXml" Target="../ink/ink1.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3.xml"/><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3.png"/><Relationship Id="rId5" Type="http://schemas.openxmlformats.org/officeDocument/2006/relationships/customXml" Target="../ink/ink4.xml"/><Relationship Id="rId10" Type="http://schemas.openxmlformats.org/officeDocument/2006/relationships/image" Target="../media/image2.png"/><Relationship Id="rId4" Type="http://schemas.openxmlformats.org/officeDocument/2006/relationships/image" Target="../media/image130.png"/><Relationship Id="rId9" Type="http://schemas.openxmlformats.org/officeDocument/2006/relationships/image" Target="../media/image160.png"/></Relationships>
</file>

<file path=ppt/slides/_rels/slide27.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customXml" Target="../ink/ink6.xml"/><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3.png"/><Relationship Id="rId5" Type="http://schemas.openxmlformats.org/officeDocument/2006/relationships/customXml" Target="../ink/ink7.xml"/><Relationship Id="rId10" Type="http://schemas.openxmlformats.org/officeDocument/2006/relationships/image" Target="../media/image2.png"/><Relationship Id="rId4" Type="http://schemas.openxmlformats.org/officeDocument/2006/relationships/image" Target="../media/image130.png"/><Relationship Id="rId9" Type="http://schemas.openxmlformats.org/officeDocument/2006/relationships/image" Target="../media/image170.png"/></Relationships>
</file>

<file path=ppt/slides/_rels/slide2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3.png"/><Relationship Id="rId5" Type="http://schemas.openxmlformats.org/officeDocument/2006/relationships/customXml" Target="../ink/ink10.xml"/><Relationship Id="rId10" Type="http://schemas.openxmlformats.org/officeDocument/2006/relationships/image" Target="../media/image2.png"/><Relationship Id="rId4" Type="http://schemas.openxmlformats.org/officeDocument/2006/relationships/image" Target="../media/image130.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mailto:dsking@essex.ac.uk" TargetMode="External"/><Relationship Id="rId4" Type="http://schemas.openxmlformats.org/officeDocument/2006/relationships/hyperlink" Target="mailto:su@essex.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D00"/>
        </a:solidFill>
        <a:effectLst/>
      </p:bgPr>
    </p:bg>
    <p:spTree>
      <p:nvGrpSpPr>
        <p:cNvPr id="1" name=""/>
        <p:cNvGrpSpPr/>
        <p:nvPr/>
      </p:nvGrpSpPr>
      <p:grpSpPr>
        <a:xfrm>
          <a:off x="0" y="0"/>
          <a:ext cx="0" cy="0"/>
          <a:chOff x="0" y="0"/>
          <a:chExt cx="0" cy="0"/>
        </a:xfrm>
      </p:grpSpPr>
      <p:sp>
        <p:nvSpPr>
          <p:cNvPr id="11" name="Freeform 11"/>
          <p:cNvSpPr/>
          <p:nvPr/>
        </p:nvSpPr>
        <p:spPr>
          <a:xfrm>
            <a:off x="0" y="0"/>
            <a:ext cx="18294539" cy="1285875"/>
          </a:xfrm>
          <a:custGeom>
            <a:avLst/>
            <a:gdLst/>
            <a:ahLst/>
            <a:cxnLst/>
            <a:rect l="l" t="t" r="r" b="b"/>
            <a:pathLst>
              <a:path w="14665514" h="6798997">
                <a:moveTo>
                  <a:pt x="0" y="0"/>
                </a:moveTo>
                <a:lnTo>
                  <a:pt x="14665514" y="0"/>
                </a:lnTo>
                <a:lnTo>
                  <a:pt x="14665514" y="6798997"/>
                </a:lnTo>
                <a:lnTo>
                  <a:pt x="0" y="6798997"/>
                </a:lnTo>
                <a:lnTo>
                  <a:pt x="0" y="0"/>
                </a:lnTo>
                <a:close/>
              </a:path>
            </a:pathLst>
          </a:custGeom>
          <a:blipFill>
            <a:blip r:embed="rId3"/>
            <a:stretch>
              <a:fillRect t="-674274" b="-270803"/>
            </a:stretch>
          </a:blipFill>
        </p:spPr>
        <p:txBody>
          <a:bodyPr/>
          <a:lstStyle/>
          <a:p>
            <a:endParaRPr lang="en-GB"/>
          </a:p>
        </p:txBody>
      </p:sp>
      <p:sp>
        <p:nvSpPr>
          <p:cNvPr id="13" name="TextBox 13"/>
          <p:cNvSpPr txBox="1"/>
          <p:nvPr/>
        </p:nvSpPr>
        <p:spPr>
          <a:xfrm>
            <a:off x="864014" y="1866900"/>
            <a:ext cx="13412936" cy="7885311"/>
          </a:xfrm>
          <a:prstGeom prst="rect">
            <a:avLst/>
          </a:prstGeom>
        </p:spPr>
        <p:txBody>
          <a:bodyPr wrap="square" lIns="0" tIns="0" rIns="0" bIns="0" rtlCol="0" anchor="t">
            <a:spAutoFit/>
          </a:bodyPr>
          <a:lstStyle/>
          <a:p>
            <a:pPr>
              <a:lnSpc>
                <a:spcPts val="12999"/>
              </a:lnSpc>
            </a:pPr>
            <a:r>
              <a:rPr lang="en-US" sz="7200" spc="-129" dirty="0">
                <a:solidFill>
                  <a:srgbClr val="000000"/>
                </a:solidFill>
                <a:latin typeface="esu v2"/>
              </a:rPr>
              <a:t>Communications, social media and website training </a:t>
            </a:r>
          </a:p>
          <a:p>
            <a:pPr>
              <a:lnSpc>
                <a:spcPts val="12999"/>
              </a:lnSpc>
            </a:pPr>
            <a:r>
              <a:rPr lang="en-US" sz="7200" spc="-129" dirty="0">
                <a:solidFill>
                  <a:srgbClr val="000000"/>
                </a:solidFill>
                <a:latin typeface="esu v2"/>
              </a:rPr>
              <a:t>24/25 </a:t>
            </a:r>
          </a:p>
          <a:p>
            <a:pPr>
              <a:lnSpc>
                <a:spcPts val="12999"/>
              </a:lnSpc>
            </a:pPr>
            <a:endParaRPr lang="en-US" sz="7200" spc="-129" dirty="0">
              <a:solidFill>
                <a:srgbClr val="000000"/>
              </a:solidFill>
              <a:latin typeface="esu v2"/>
            </a:endParaRPr>
          </a:p>
          <a:p>
            <a:r>
              <a:rPr lang="en-US" sz="4000" b="1" spc="-129" dirty="0">
                <a:solidFill>
                  <a:schemeClr val="bg1"/>
                </a:solidFill>
                <a:highlight>
                  <a:srgbClr val="FF0000"/>
                </a:highlight>
                <a:latin typeface="Century Gothic"/>
              </a:rPr>
              <a:t>Please can all individuals put their name, club and committee position in the chat before we start. </a:t>
            </a:r>
          </a:p>
        </p:txBody>
      </p:sp>
      <p:pic>
        <p:nvPicPr>
          <p:cNvPr id="15" name="Picture 14" descr="A red shield with white text&#10;&#10;Description automatically generated">
            <a:extLst>
              <a:ext uri="{FF2B5EF4-FFF2-40B4-BE49-F238E27FC236}">
                <a16:creationId xmlns:a16="http://schemas.microsoft.com/office/drawing/2014/main" id="{6AD28373-9851-8FC1-F54C-5EF3930CD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7" name="Freeform 12">
            <a:extLst>
              <a:ext uri="{FF2B5EF4-FFF2-40B4-BE49-F238E27FC236}">
                <a16:creationId xmlns:a16="http://schemas.microsoft.com/office/drawing/2014/main" id="{9FAE8363-3CDC-CA6C-572A-C37ED1D78DED}"/>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93851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Message Centre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descr="A red shield with white text&#10;&#10;Description automatically generated">
            <a:extLst>
              <a:ext uri="{FF2B5EF4-FFF2-40B4-BE49-F238E27FC236}">
                <a16:creationId xmlns:a16="http://schemas.microsoft.com/office/drawing/2014/main" id="{18EE0412-C024-251E-04E5-B35D5B212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4" name="Freeform 12">
            <a:extLst>
              <a:ext uri="{FF2B5EF4-FFF2-40B4-BE49-F238E27FC236}">
                <a16:creationId xmlns:a16="http://schemas.microsoft.com/office/drawing/2014/main" id="{495B4FBC-5AD0-7698-692F-5E6EFC3E3604}"/>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 name="TextBox 16">
            <a:extLst>
              <a:ext uri="{FF2B5EF4-FFF2-40B4-BE49-F238E27FC236}">
                <a16:creationId xmlns:a16="http://schemas.microsoft.com/office/drawing/2014/main" id="{28BF06D2-3703-948F-DA4F-93DCF6488B56}"/>
              </a:ext>
            </a:extLst>
          </p:cNvPr>
          <p:cNvSpPr txBox="1"/>
          <p:nvPr/>
        </p:nvSpPr>
        <p:spPr>
          <a:xfrm>
            <a:off x="2209800" y="2176462"/>
            <a:ext cx="13430249" cy="618630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latin typeface="Century Gothic"/>
                <a:ea typeface="Calibri"/>
                <a:cs typeface="Calibri"/>
              </a:rPr>
              <a:t>On the essexstudent.com page under your relevant sports club there is a message centre in which you can send an email to all of your current members. We recommend that you utilise this function too as sometimes not all of your members will be in the group chats you have. </a:t>
            </a:r>
          </a:p>
          <a:p>
            <a:endParaRPr lang="en-GB" sz="2400">
              <a:latin typeface="Century Gothic"/>
              <a:ea typeface="Calibri"/>
              <a:cs typeface="Calibri"/>
            </a:endParaRPr>
          </a:p>
          <a:p>
            <a:r>
              <a:rPr lang="en-GB" sz="2400">
                <a:latin typeface="Century Gothic"/>
                <a:ea typeface="Calibri"/>
                <a:cs typeface="Calibri"/>
              </a:rPr>
              <a:t>Steps to send an email to all members </a:t>
            </a:r>
          </a:p>
          <a:p>
            <a:r>
              <a:rPr lang="en-GB" sz="2400">
                <a:latin typeface="Century Gothic"/>
                <a:ea typeface="Calibri"/>
                <a:cs typeface="Calibri"/>
              </a:rPr>
              <a:t>1 – Go to your club and select the pencil icon in the top right corner </a:t>
            </a:r>
          </a:p>
          <a:p>
            <a:r>
              <a:rPr lang="en-GB" sz="2400">
                <a:latin typeface="Century Gothic"/>
                <a:ea typeface="Calibri"/>
                <a:cs typeface="Calibri"/>
              </a:rPr>
              <a:t>2 – Select admin tools </a:t>
            </a:r>
          </a:p>
          <a:p>
            <a:r>
              <a:rPr lang="en-GB" sz="2400">
                <a:latin typeface="Century Gothic"/>
                <a:ea typeface="Calibri"/>
                <a:cs typeface="Calibri"/>
              </a:rPr>
              <a:t>3 – Select messages </a:t>
            </a:r>
          </a:p>
          <a:p>
            <a:r>
              <a:rPr lang="en-GB" sz="2400">
                <a:latin typeface="Century Gothic"/>
                <a:ea typeface="Calibri"/>
                <a:cs typeface="Calibri"/>
              </a:rPr>
              <a:t>4 – Choose send email </a:t>
            </a:r>
          </a:p>
          <a:p>
            <a:r>
              <a:rPr lang="en-GB" sz="2400">
                <a:latin typeface="Century Gothic"/>
                <a:ea typeface="Calibri"/>
                <a:cs typeface="Calibri"/>
              </a:rPr>
              <a:t>5 – Add your recipients, and compose your email.  </a:t>
            </a:r>
          </a:p>
          <a:p>
            <a:r>
              <a:rPr lang="en-GB" sz="2400">
                <a:latin typeface="Century Gothic"/>
                <a:ea typeface="Calibri"/>
                <a:cs typeface="Calibri"/>
              </a:rPr>
              <a:t>6 – Send your email to members! </a:t>
            </a:r>
          </a:p>
          <a:p>
            <a:endParaRPr lang="en-GB" sz="2400">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a typeface="Calibri"/>
              <a:cs typeface="Calibri"/>
            </a:endParaRPr>
          </a:p>
        </p:txBody>
      </p:sp>
      <p:pic>
        <p:nvPicPr>
          <p:cNvPr id="4" name="Picture 3" descr="A close-up of a computer icons&#10;&#10;Description automatically generated">
            <a:extLst>
              <a:ext uri="{FF2B5EF4-FFF2-40B4-BE49-F238E27FC236}">
                <a16:creationId xmlns:a16="http://schemas.microsoft.com/office/drawing/2014/main" id="{278E9F9D-B125-9021-1775-AC1EB7F0FE33}"/>
              </a:ext>
            </a:extLst>
          </p:cNvPr>
          <p:cNvPicPr>
            <a:picLocks noChangeAspect="1"/>
          </p:cNvPicPr>
          <p:nvPr/>
        </p:nvPicPr>
        <p:blipFill>
          <a:blip r:embed="rId5"/>
          <a:stretch>
            <a:fillRect/>
          </a:stretch>
        </p:blipFill>
        <p:spPr>
          <a:xfrm>
            <a:off x="1762126" y="7705725"/>
            <a:ext cx="11934825" cy="1847850"/>
          </a:xfrm>
          <a:prstGeom prst="rect">
            <a:avLst/>
          </a:prstGeom>
        </p:spPr>
      </p:pic>
    </p:spTree>
    <p:extLst>
      <p:ext uri="{BB962C8B-B14F-4D97-AF65-F5344CB8AC3E}">
        <p14:creationId xmlns:p14="http://schemas.microsoft.com/office/powerpoint/2010/main" val="336693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on a football field&#10;&#10;Description automatically generated">
            <a:extLst>
              <a:ext uri="{FF2B5EF4-FFF2-40B4-BE49-F238E27FC236}">
                <a16:creationId xmlns:a16="http://schemas.microsoft.com/office/drawing/2014/main" id="{2DD16346-6D4D-AB63-09CB-5601F758BB0C}"/>
              </a:ext>
            </a:extLst>
          </p:cNvPr>
          <p:cNvPicPr>
            <a:picLocks noChangeAspect="1"/>
          </p:cNvPicPr>
          <p:nvPr/>
        </p:nvPicPr>
        <p:blipFill>
          <a:blip r:embed="rId3"/>
          <a:stretch>
            <a:fillRect/>
          </a:stretch>
        </p:blipFill>
        <p:spPr>
          <a:xfrm>
            <a:off x="11672888" y="0"/>
            <a:ext cx="6615112" cy="10287000"/>
          </a:xfrm>
          <a:prstGeom prst="rect">
            <a:avLst/>
          </a:prstGeom>
        </p:spPr>
      </p:pic>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Photos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4" name="TextBox 3">
            <a:extLst>
              <a:ext uri="{FF2B5EF4-FFF2-40B4-BE49-F238E27FC236}">
                <a16:creationId xmlns:a16="http://schemas.microsoft.com/office/drawing/2014/main" id="{7EE42115-BF40-76B7-11E5-F954D7458BAE}"/>
              </a:ext>
            </a:extLst>
          </p:cNvPr>
          <p:cNvSpPr txBox="1"/>
          <p:nvPr/>
        </p:nvSpPr>
        <p:spPr>
          <a:xfrm>
            <a:off x="2329303" y="2581151"/>
            <a:ext cx="800100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dirty="0">
                <a:latin typeface="Century Gothic"/>
              </a:rPr>
              <a:t>Try to use up to date and recent photos. </a:t>
            </a:r>
            <a:endParaRPr lang="en-GB" sz="2400" dirty="0">
              <a:latin typeface="Century Gothic"/>
              <a:ea typeface="Calibri"/>
              <a:cs typeface="Calibri"/>
            </a:endParaRPr>
          </a:p>
          <a:p>
            <a:pPr marL="342900" indent="-342900">
              <a:buFont typeface="Arial"/>
              <a:buChar char="•"/>
            </a:pPr>
            <a:endParaRPr lang="en-GB" sz="2400" dirty="0">
              <a:latin typeface="Century Gothic"/>
            </a:endParaRPr>
          </a:p>
          <a:p>
            <a:pPr marL="342900" indent="-342900">
              <a:buFont typeface="Arial"/>
              <a:buChar char="•"/>
            </a:pPr>
            <a:r>
              <a:rPr lang="en-GB" sz="2400" dirty="0">
                <a:latin typeface="Century Gothic"/>
              </a:rPr>
              <a:t>You should ensure that any individuals that are in the photos are happy for these to be posted on social media.</a:t>
            </a:r>
          </a:p>
          <a:p>
            <a:pPr marL="342900" indent="-342900">
              <a:buFont typeface="Arial"/>
              <a:buChar char="•"/>
            </a:pPr>
            <a:endParaRPr lang="en-GB" sz="2400" dirty="0">
              <a:latin typeface="Century Gothic"/>
              <a:ea typeface="Calibri"/>
              <a:cs typeface="Calibri"/>
            </a:endParaRPr>
          </a:p>
          <a:p>
            <a:pPr marL="342900" indent="-342900">
              <a:buFont typeface="Arial"/>
              <a:buChar char="•"/>
            </a:pPr>
            <a:r>
              <a:rPr lang="en-GB" sz="2400" dirty="0">
                <a:latin typeface="Century Gothic"/>
                <a:ea typeface="Calibri"/>
                <a:cs typeface="Calibri"/>
              </a:rPr>
              <a:t>You obtain the photographers permission before using or sharing their photos online. </a:t>
            </a:r>
          </a:p>
          <a:p>
            <a:endParaRPr lang="en-GB">
              <a:latin typeface="Calibri"/>
              <a:ea typeface="Calibri"/>
              <a:cs typeface="Calibri"/>
            </a:endParaRPr>
          </a:p>
          <a:p>
            <a:endParaRPr lang="en-GB" sz="3200" dirty="0">
              <a:latin typeface="Century Gothic"/>
              <a:ea typeface="Calibri"/>
              <a:cs typeface="Calibri"/>
            </a:endParaRPr>
          </a:p>
          <a:p>
            <a:endParaRPr lang="en-GB" dirty="0">
              <a:ea typeface="Calibri"/>
              <a:cs typeface="Calibri"/>
            </a:endParaRPr>
          </a:p>
        </p:txBody>
      </p:sp>
      <p:pic>
        <p:nvPicPr>
          <p:cNvPr id="14" name="Picture 13" descr="A red shield with white text&#10;&#10;Description automatically generated">
            <a:extLst>
              <a:ext uri="{FF2B5EF4-FFF2-40B4-BE49-F238E27FC236}">
                <a16:creationId xmlns:a16="http://schemas.microsoft.com/office/drawing/2014/main" id="{20E2E068-E033-E1E5-267C-2993C4D55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6" name="Freeform 12">
            <a:extLst>
              <a:ext uri="{FF2B5EF4-FFF2-40B4-BE49-F238E27FC236}">
                <a16:creationId xmlns:a16="http://schemas.microsoft.com/office/drawing/2014/main" id="{037FEDF5-599D-09A0-EED3-E645957581D4}"/>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96006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5" name="TextBox 5"/>
          <p:cNvSpPr txBox="1"/>
          <p:nvPr/>
        </p:nvSpPr>
        <p:spPr>
          <a:xfrm>
            <a:off x="2336907" y="838625"/>
            <a:ext cx="9330816" cy="1224374"/>
          </a:xfrm>
          <a:prstGeom prst="rect">
            <a:avLst/>
          </a:prstGeom>
        </p:spPr>
        <p:txBody>
          <a:bodyPr wrap="square" lIns="0" tIns="0" rIns="0" bIns="0" rtlCol="0" anchor="t">
            <a:spAutoFit/>
          </a:bodyPr>
          <a:lstStyle/>
          <a:p>
            <a:pPr algn="just">
              <a:lnSpc>
                <a:spcPts val="10860"/>
              </a:lnSpc>
            </a:pPr>
            <a:r>
              <a:rPr lang="en-US" sz="6600" dirty="0">
                <a:solidFill>
                  <a:srgbClr val="000000"/>
                </a:solidFill>
                <a:latin typeface="esu v2"/>
              </a:rPr>
              <a:t>Passwords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4" name="TextBox 3">
            <a:extLst>
              <a:ext uri="{FF2B5EF4-FFF2-40B4-BE49-F238E27FC236}">
                <a16:creationId xmlns:a16="http://schemas.microsoft.com/office/drawing/2014/main" id="{7EE42115-BF40-76B7-11E5-F954D7458BAE}"/>
              </a:ext>
            </a:extLst>
          </p:cNvPr>
          <p:cNvSpPr txBox="1"/>
          <p:nvPr/>
        </p:nvSpPr>
        <p:spPr>
          <a:xfrm>
            <a:off x="2343590" y="3695576"/>
            <a:ext cx="13058775" cy="5663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3600" dirty="0">
                <a:latin typeface="Century Gothic"/>
                <a:ea typeface="Calibri"/>
                <a:cs typeface="Calibri"/>
              </a:rPr>
              <a:t>You should ensure that passwords are updated regularly and stored securely. </a:t>
            </a:r>
          </a:p>
          <a:p>
            <a:pPr marL="342900" indent="-342900">
              <a:buFont typeface="Arial"/>
              <a:buChar char="•"/>
            </a:pPr>
            <a:endParaRPr lang="en-GB" sz="3600" dirty="0">
              <a:latin typeface="Century Gothic"/>
              <a:ea typeface="Calibri"/>
              <a:cs typeface="Calibri"/>
            </a:endParaRPr>
          </a:p>
          <a:p>
            <a:pPr marL="342900" indent="-342900">
              <a:buFont typeface="Arial"/>
              <a:buChar char="•"/>
            </a:pPr>
            <a:r>
              <a:rPr lang="en-GB" sz="3600" dirty="0">
                <a:latin typeface="Century Gothic"/>
                <a:ea typeface="Calibri"/>
                <a:cs typeface="Calibri"/>
              </a:rPr>
              <a:t>These should be included within your handover to the next committee </a:t>
            </a:r>
          </a:p>
          <a:p>
            <a:pPr marL="342900" indent="-342900">
              <a:buFont typeface="Arial"/>
              <a:buChar char="•"/>
            </a:pPr>
            <a:endParaRPr lang="en-GB" sz="3600" dirty="0">
              <a:latin typeface="Century Gothic"/>
              <a:ea typeface="Calibri"/>
              <a:cs typeface="Calibri"/>
            </a:endParaRPr>
          </a:p>
          <a:p>
            <a:pPr marL="342900" indent="-342900">
              <a:buFont typeface="Arial"/>
              <a:buChar char="•"/>
            </a:pPr>
            <a:r>
              <a:rPr lang="en-GB" sz="3600" dirty="0">
                <a:latin typeface="Century Gothic"/>
                <a:ea typeface="Calibri"/>
                <a:cs typeface="Calibri"/>
              </a:rPr>
              <a:t>Feel free to share passwords with us to avoid locked accounts. </a:t>
            </a:r>
          </a:p>
          <a:p>
            <a:pPr marL="342900" indent="-342900">
              <a:buFont typeface="Arial"/>
              <a:buChar char="•"/>
            </a:pPr>
            <a:endParaRPr lang="en-GB" sz="2400" dirty="0">
              <a:latin typeface="Century Gothic"/>
              <a:ea typeface="Calibri"/>
              <a:cs typeface="Calibri"/>
            </a:endParaRPr>
          </a:p>
          <a:p>
            <a:endParaRPr lang="en-GB" sz="3200" dirty="0">
              <a:latin typeface="Century Gothic"/>
              <a:ea typeface="Calibri"/>
              <a:cs typeface="Calibri"/>
            </a:endParaRPr>
          </a:p>
          <a:p>
            <a:endParaRPr lang="en-GB" dirty="0">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972668B2-53F1-9A23-20E5-8E6E65BA6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5" name="Freeform 12">
            <a:extLst>
              <a:ext uri="{FF2B5EF4-FFF2-40B4-BE49-F238E27FC236}">
                <a16:creationId xmlns:a16="http://schemas.microsoft.com/office/drawing/2014/main" id="{1DBBA02D-6E49-42E7-AEA5-34C991F50343}"/>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670666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D00"/>
        </a:solidFill>
        <a:effectLst/>
      </p:bgPr>
    </p:bg>
    <p:spTree>
      <p:nvGrpSpPr>
        <p:cNvPr id="1" name=""/>
        <p:cNvGrpSpPr/>
        <p:nvPr/>
      </p:nvGrpSpPr>
      <p:grpSpPr>
        <a:xfrm>
          <a:off x="0" y="0"/>
          <a:ext cx="0" cy="0"/>
          <a:chOff x="0" y="0"/>
          <a:chExt cx="0" cy="0"/>
        </a:xfrm>
      </p:grpSpPr>
      <p:sp>
        <p:nvSpPr>
          <p:cNvPr id="11" name="Freeform 11"/>
          <p:cNvSpPr/>
          <p:nvPr/>
        </p:nvSpPr>
        <p:spPr>
          <a:xfrm>
            <a:off x="0" y="0"/>
            <a:ext cx="18294539" cy="1285875"/>
          </a:xfrm>
          <a:custGeom>
            <a:avLst/>
            <a:gdLst/>
            <a:ahLst/>
            <a:cxnLst/>
            <a:rect l="l" t="t" r="r" b="b"/>
            <a:pathLst>
              <a:path w="14665514" h="6798997">
                <a:moveTo>
                  <a:pt x="0" y="0"/>
                </a:moveTo>
                <a:lnTo>
                  <a:pt x="14665514" y="0"/>
                </a:lnTo>
                <a:lnTo>
                  <a:pt x="14665514" y="6798997"/>
                </a:lnTo>
                <a:lnTo>
                  <a:pt x="0" y="6798997"/>
                </a:lnTo>
                <a:lnTo>
                  <a:pt x="0" y="0"/>
                </a:lnTo>
                <a:close/>
              </a:path>
            </a:pathLst>
          </a:custGeom>
          <a:blipFill>
            <a:blip r:embed="rId3"/>
            <a:stretch>
              <a:fillRect t="-674274" b="-270803"/>
            </a:stretch>
          </a:blipFill>
        </p:spPr>
        <p:txBody>
          <a:bodyPr/>
          <a:lstStyle/>
          <a:p>
            <a:endParaRPr lang="en-GB"/>
          </a:p>
        </p:txBody>
      </p:sp>
      <p:sp>
        <p:nvSpPr>
          <p:cNvPr id="13" name="TextBox 13"/>
          <p:cNvSpPr txBox="1"/>
          <p:nvPr/>
        </p:nvSpPr>
        <p:spPr>
          <a:xfrm>
            <a:off x="8029575" y="4090539"/>
            <a:ext cx="9536260" cy="3334246"/>
          </a:xfrm>
          <a:prstGeom prst="rect">
            <a:avLst/>
          </a:prstGeom>
        </p:spPr>
        <p:txBody>
          <a:bodyPr wrap="square" lIns="0" tIns="0" rIns="0" bIns="0" rtlCol="0" anchor="t">
            <a:spAutoFit/>
          </a:bodyPr>
          <a:lstStyle/>
          <a:p>
            <a:pPr>
              <a:lnSpc>
                <a:spcPts val="12999"/>
              </a:lnSpc>
            </a:pPr>
            <a:r>
              <a:rPr lang="en-US" sz="12950" spc="-129" dirty="0">
                <a:solidFill>
                  <a:srgbClr val="000000"/>
                </a:solidFill>
                <a:latin typeface="esu v2"/>
              </a:rPr>
              <a:t>Marketing support</a:t>
            </a:r>
            <a:endParaRPr lang="en-US" sz="12950" spc="-129" dirty="0">
              <a:latin typeface="esu v2"/>
            </a:endParaRPr>
          </a:p>
        </p:txBody>
      </p:sp>
      <p:pic>
        <p:nvPicPr>
          <p:cNvPr id="18" name="Picture 17" descr="A group of women standing next to a sign&#10;&#10;Description automatically generated">
            <a:extLst>
              <a:ext uri="{FF2B5EF4-FFF2-40B4-BE49-F238E27FC236}">
                <a16:creationId xmlns:a16="http://schemas.microsoft.com/office/drawing/2014/main" id="{D666FA64-D7B6-CC23-0FFA-D8AC8905FA84}"/>
              </a:ext>
            </a:extLst>
          </p:cNvPr>
          <p:cNvPicPr>
            <a:picLocks noChangeAspect="1"/>
          </p:cNvPicPr>
          <p:nvPr/>
        </p:nvPicPr>
        <p:blipFill rotWithShape="1">
          <a:blip r:embed="rId4"/>
          <a:srcRect t="17313" b="41898"/>
          <a:stretch/>
        </p:blipFill>
        <p:spPr>
          <a:xfrm>
            <a:off x="389291" y="3720086"/>
            <a:ext cx="7272337" cy="4460657"/>
          </a:xfrm>
          <a:prstGeom prst="rect">
            <a:avLst/>
          </a:prstGeom>
        </p:spPr>
      </p:pic>
      <p:pic>
        <p:nvPicPr>
          <p:cNvPr id="3" name="Picture 2" descr="A red shield with white text&#10;&#10;Description automatically generated">
            <a:extLst>
              <a:ext uri="{FF2B5EF4-FFF2-40B4-BE49-F238E27FC236}">
                <a16:creationId xmlns:a16="http://schemas.microsoft.com/office/drawing/2014/main" id="{8A13C169-3A5B-00ED-2424-6148C2DD3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5" name="Freeform 12">
            <a:extLst>
              <a:ext uri="{FF2B5EF4-FFF2-40B4-BE49-F238E27FC236}">
                <a16:creationId xmlns:a16="http://schemas.microsoft.com/office/drawing/2014/main" id="{724C7CBB-28C0-43F3-E4B6-5B1068526999}"/>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577791"/>
            <a:ext cx="15488728" cy="6771084"/>
          </a:xfrm>
          <a:prstGeom prst="rect">
            <a:avLst/>
          </a:prstGeom>
        </p:spPr>
        <p:txBody>
          <a:bodyPr wrap="square" lIns="0" tIns="0" rIns="0" bIns="0" rtlCol="0" anchor="t">
            <a:spAutoFit/>
          </a:bodyPr>
          <a:lstStyle/>
          <a:p>
            <a:pPr marL="1123315" lvl="1" indent="-561340">
              <a:buFont typeface="Arial"/>
              <a:buChar char="•"/>
            </a:pPr>
            <a:r>
              <a:rPr lang="en-US" sz="3200" b="1" dirty="0">
                <a:solidFill>
                  <a:srgbClr val="000000"/>
                </a:solidFill>
                <a:latin typeface="Century Gothic"/>
                <a:cs typeface="Calibri"/>
              </a:rPr>
              <a:t>SU Marketing manage:</a:t>
            </a:r>
            <a:endParaRPr lang="en-US" sz="3200" b="1" dirty="0">
              <a:latin typeface="Century Gothic"/>
              <a:cs typeface="Calibri"/>
            </a:endParaRPr>
          </a:p>
          <a:p>
            <a:pPr marL="1580515" lvl="2" indent="-561340">
              <a:buFont typeface="Arial"/>
              <a:buChar char="•"/>
            </a:pPr>
            <a:r>
              <a:rPr lang="en-US" sz="3200" dirty="0">
                <a:solidFill>
                  <a:srgbClr val="000000"/>
                </a:solidFill>
                <a:latin typeface="Century Gothic"/>
                <a:cs typeface="Calibri"/>
              </a:rPr>
              <a:t>Website</a:t>
            </a:r>
          </a:p>
          <a:p>
            <a:pPr marL="1580515" lvl="2" indent="-561340">
              <a:buFont typeface="Arial"/>
              <a:buChar char="•"/>
            </a:pPr>
            <a:r>
              <a:rPr lang="en-US" sz="3200" dirty="0">
                <a:solidFill>
                  <a:srgbClr val="000000"/>
                </a:solidFill>
                <a:latin typeface="Century Gothic"/>
                <a:cs typeface="Calibri"/>
              </a:rPr>
              <a:t>Social media – all </a:t>
            </a:r>
            <a:r>
              <a:rPr lang="en-US" sz="3200" dirty="0" err="1">
                <a:solidFill>
                  <a:srgbClr val="000000"/>
                </a:solidFill>
                <a:latin typeface="Century Gothic"/>
                <a:cs typeface="Calibri"/>
              </a:rPr>
              <a:t>essexsu</a:t>
            </a:r>
            <a:r>
              <a:rPr lang="en-US" sz="3200" dirty="0">
                <a:solidFill>
                  <a:srgbClr val="000000"/>
                </a:solidFill>
                <a:latin typeface="Century Gothic"/>
                <a:cs typeface="Calibri"/>
              </a:rPr>
              <a:t> accounts plus some sub-accounts</a:t>
            </a:r>
          </a:p>
          <a:p>
            <a:pPr marL="2037715" lvl="3" indent="-561340">
              <a:buFont typeface="Arial"/>
              <a:buChar char="•"/>
            </a:pPr>
            <a:r>
              <a:rPr lang="en-US" sz="2400" dirty="0">
                <a:solidFill>
                  <a:srgbClr val="000000"/>
                </a:solidFill>
                <a:latin typeface="Century Gothic"/>
                <a:cs typeface="Calibri"/>
              </a:rPr>
              <a:t>Tag @essexsu in </a:t>
            </a:r>
            <a:r>
              <a:rPr lang="en-US" sz="2400" dirty="0" err="1">
                <a:solidFill>
                  <a:srgbClr val="000000"/>
                </a:solidFill>
                <a:latin typeface="Century Gothic"/>
                <a:cs typeface="Calibri"/>
              </a:rPr>
              <a:t>instagram</a:t>
            </a:r>
            <a:r>
              <a:rPr lang="en-US" sz="2400" dirty="0">
                <a:solidFill>
                  <a:srgbClr val="000000"/>
                </a:solidFill>
                <a:latin typeface="Century Gothic"/>
                <a:cs typeface="Calibri"/>
              </a:rPr>
              <a:t> stories and we will reshare</a:t>
            </a:r>
            <a:endParaRPr lang="en-US" sz="3200" dirty="0">
              <a:solidFill>
                <a:srgbClr val="000000"/>
              </a:solidFill>
              <a:latin typeface="Century Gothic"/>
              <a:cs typeface="Calibri"/>
            </a:endParaRPr>
          </a:p>
          <a:p>
            <a:pPr marL="1580515" lvl="2" indent="-561340">
              <a:buFont typeface="Arial"/>
              <a:buChar char="•"/>
            </a:pPr>
            <a:r>
              <a:rPr lang="en-US" sz="3200" dirty="0">
                <a:solidFill>
                  <a:srgbClr val="000000"/>
                </a:solidFill>
                <a:latin typeface="Century Gothic"/>
                <a:cs typeface="Calibri"/>
              </a:rPr>
              <a:t>Email – weekly all student email</a:t>
            </a:r>
          </a:p>
          <a:p>
            <a:pPr marL="1580515" lvl="2" indent="-561340">
              <a:buFont typeface="Arial"/>
              <a:buChar char="•"/>
            </a:pPr>
            <a:r>
              <a:rPr lang="en-US" sz="3200" dirty="0">
                <a:solidFill>
                  <a:srgbClr val="000000"/>
                </a:solidFill>
                <a:latin typeface="Century Gothic"/>
                <a:cs typeface="Calibri"/>
              </a:rPr>
              <a:t>Digital screens – stairs between square 3 &amp; 4</a:t>
            </a:r>
          </a:p>
          <a:p>
            <a:pPr marL="1580515" lvl="2" indent="-561340">
              <a:buFont typeface="Arial"/>
              <a:buChar char="•"/>
            </a:pPr>
            <a:r>
              <a:rPr lang="en-US" sz="3200" dirty="0">
                <a:solidFill>
                  <a:srgbClr val="000000"/>
                </a:solidFill>
                <a:latin typeface="Century Gothic"/>
                <a:cs typeface="Calibri"/>
              </a:rPr>
              <a:t>Poster sites</a:t>
            </a:r>
          </a:p>
          <a:p>
            <a:pPr marL="1580515" lvl="2" indent="-561340">
              <a:buFont typeface="Arial"/>
              <a:buChar char="•"/>
            </a:pPr>
            <a:endParaRPr lang="en-US" sz="3200" b="1" dirty="0">
              <a:solidFill>
                <a:srgbClr val="000000"/>
              </a:solidFill>
              <a:latin typeface="Century Gothic"/>
              <a:cs typeface="Calibri"/>
            </a:endParaRPr>
          </a:p>
          <a:p>
            <a:pPr marL="1123315" lvl="1" indent="-561340">
              <a:buFont typeface="Arial"/>
              <a:buChar char="•"/>
            </a:pPr>
            <a:r>
              <a:rPr lang="en-US" sz="3200" b="1" dirty="0">
                <a:solidFill>
                  <a:srgbClr val="000000"/>
                </a:solidFill>
                <a:latin typeface="Century Gothic"/>
                <a:cs typeface="Calibri"/>
              </a:rPr>
              <a:t>To be featured on any of these areas, please send your request into </a:t>
            </a:r>
            <a:r>
              <a:rPr lang="en-US" sz="3200" b="1" err="1">
                <a:solidFill>
                  <a:srgbClr val="000000"/>
                </a:solidFill>
                <a:latin typeface="Century Gothic"/>
                <a:cs typeface="Calibri"/>
              </a:rPr>
              <a:t>susocs</a:t>
            </a:r>
            <a:r>
              <a:rPr lang="en-US" sz="3200" b="1" dirty="0">
                <a:solidFill>
                  <a:srgbClr val="000000"/>
                </a:solidFill>
                <a:latin typeface="Century Gothic"/>
                <a:cs typeface="Calibri"/>
              </a:rPr>
              <a:t>/blades </a:t>
            </a:r>
            <a:r>
              <a:rPr lang="en-US" sz="3200" b="1" u="sng" dirty="0">
                <a:solidFill>
                  <a:srgbClr val="000000"/>
                </a:solidFill>
                <a:latin typeface="Century Gothic"/>
                <a:cs typeface="Calibri"/>
              </a:rPr>
              <a:t>at least a month before the event</a:t>
            </a:r>
          </a:p>
          <a:p>
            <a:pPr marL="1123315" lvl="1" indent="-561340">
              <a:buFont typeface="Arial"/>
              <a:buChar char="•"/>
            </a:pPr>
            <a:r>
              <a:rPr lang="en-US" sz="3200" b="1" dirty="0">
                <a:solidFill>
                  <a:srgbClr val="000000"/>
                </a:solidFill>
                <a:latin typeface="Century Gothic"/>
                <a:cs typeface="Calibri"/>
              </a:rPr>
              <a:t>SU Marketing will provide support dependent on relevancy and capacity</a:t>
            </a:r>
          </a:p>
          <a:p>
            <a:pPr marL="1580515" lvl="2" indent="-561340">
              <a:buFont typeface="Arial"/>
              <a:buChar char="•"/>
            </a:pPr>
            <a:endParaRPr lang="en-US" sz="3200" b="1" dirty="0">
              <a:solidFill>
                <a:srgbClr val="000000"/>
              </a:solidFill>
              <a:latin typeface="Century Gothic"/>
              <a:cs typeface="Calibri"/>
            </a:endParaRPr>
          </a:p>
          <a:p>
            <a:pPr marL="1580515" lvl="2" indent="-561340">
              <a:buFont typeface="Arial"/>
              <a:buChar char="•"/>
            </a:pPr>
            <a:endParaRPr lang="en-US" sz="3200" b="1" dirty="0">
              <a:solidFill>
                <a:srgbClr val="000000"/>
              </a:solidFill>
              <a:latin typeface="Century Gothic"/>
              <a:cs typeface="Calibri"/>
            </a:endParaRPr>
          </a:p>
          <a:p>
            <a:pPr marL="1580515" lvl="2" indent="-561340">
              <a:buFont typeface="Arial"/>
              <a:buChar char="•"/>
            </a:pPr>
            <a:endParaRPr lang="en-US" sz="3200" b="1" dirty="0">
              <a:solidFill>
                <a:srgbClr val="000000"/>
              </a:solidFill>
              <a:latin typeface="Century Gothic"/>
              <a:cs typeface="Calibri"/>
            </a:endParaRPr>
          </a:p>
        </p:txBody>
      </p:sp>
      <p:sp>
        <p:nvSpPr>
          <p:cNvPr id="5" name="TextBox 5"/>
          <p:cNvSpPr txBox="1"/>
          <p:nvPr/>
        </p:nvSpPr>
        <p:spPr>
          <a:xfrm>
            <a:off x="2336907" y="838625"/>
            <a:ext cx="12488353" cy="1289712"/>
          </a:xfrm>
          <a:prstGeom prst="rect">
            <a:avLst/>
          </a:prstGeom>
        </p:spPr>
        <p:txBody>
          <a:bodyPr lIns="0" tIns="0" rIns="0" bIns="0" rtlCol="0" anchor="t">
            <a:spAutoFit/>
          </a:bodyPr>
          <a:lstStyle/>
          <a:p>
            <a:pPr algn="just">
              <a:lnSpc>
                <a:spcPts val="10860"/>
              </a:lnSpc>
            </a:pPr>
            <a:r>
              <a:rPr lang="en-US" sz="9050" dirty="0">
                <a:solidFill>
                  <a:srgbClr val="000000"/>
                </a:solidFill>
                <a:latin typeface="esu v2"/>
              </a:rPr>
              <a:t>Su marketing</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descr="A red shield with white text&#10;&#10;Description automatically generated">
            <a:extLst>
              <a:ext uri="{FF2B5EF4-FFF2-40B4-BE49-F238E27FC236}">
                <a16:creationId xmlns:a16="http://schemas.microsoft.com/office/drawing/2014/main" id="{E941CE17-7D7F-4488-C6C6-ED728ACD1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4" name="Freeform 12">
            <a:extLst>
              <a:ext uri="{FF2B5EF4-FFF2-40B4-BE49-F238E27FC236}">
                <a16:creationId xmlns:a16="http://schemas.microsoft.com/office/drawing/2014/main" id="{2BBBF968-5E3F-E756-C0A7-2142AB3140D6}"/>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230614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577791"/>
            <a:ext cx="15488728" cy="3939540"/>
          </a:xfrm>
          <a:prstGeom prst="rect">
            <a:avLst/>
          </a:prstGeom>
        </p:spPr>
        <p:txBody>
          <a:bodyPr wrap="square" lIns="0" tIns="0" rIns="0" bIns="0" rtlCol="0" anchor="t">
            <a:spAutoFit/>
          </a:bodyPr>
          <a:lstStyle/>
          <a:p>
            <a:pPr marL="1123315" lvl="1" indent="-561340">
              <a:buFont typeface="Arial"/>
              <a:buChar char="•"/>
            </a:pPr>
            <a:r>
              <a:rPr lang="en-US" sz="3200" b="1" dirty="0">
                <a:solidFill>
                  <a:srgbClr val="000000"/>
                </a:solidFill>
                <a:latin typeface="Century Gothic"/>
                <a:cs typeface="Calibri"/>
              </a:rPr>
              <a:t>Tag @essexsu in </a:t>
            </a:r>
            <a:r>
              <a:rPr lang="en-US" sz="3200" b="1" dirty="0" err="1">
                <a:solidFill>
                  <a:srgbClr val="000000"/>
                </a:solidFill>
                <a:latin typeface="Century Gothic"/>
                <a:cs typeface="Calibri"/>
              </a:rPr>
              <a:t>instagram</a:t>
            </a:r>
            <a:r>
              <a:rPr lang="en-US" sz="3200" b="1" dirty="0">
                <a:solidFill>
                  <a:srgbClr val="000000"/>
                </a:solidFill>
                <a:latin typeface="Century Gothic"/>
                <a:cs typeface="Calibri"/>
              </a:rPr>
              <a:t> stories and we will reshare</a:t>
            </a:r>
            <a:endParaRPr lang="en-US" dirty="0"/>
          </a:p>
          <a:p>
            <a:pPr marL="1123315" lvl="1" indent="-561340">
              <a:buFont typeface="Arial"/>
              <a:buChar char="•"/>
            </a:pPr>
            <a:r>
              <a:rPr lang="en-US" sz="3200" b="1" dirty="0">
                <a:solidFill>
                  <a:srgbClr val="000000"/>
                </a:solidFill>
                <a:latin typeface="Century Gothic"/>
                <a:cs typeface="Calibri"/>
              </a:rPr>
              <a:t>To be more heavily featured on </a:t>
            </a:r>
            <a:r>
              <a:rPr lang="en-US" sz="3200" b="1" dirty="0" err="1">
                <a:solidFill>
                  <a:srgbClr val="000000"/>
                </a:solidFill>
                <a:latin typeface="Century Gothic"/>
                <a:cs typeface="Calibri"/>
              </a:rPr>
              <a:t>essexsu</a:t>
            </a:r>
            <a:r>
              <a:rPr lang="en-US" sz="3200" b="1" dirty="0">
                <a:solidFill>
                  <a:srgbClr val="000000"/>
                </a:solidFill>
                <a:latin typeface="Century Gothic"/>
                <a:cs typeface="Calibri"/>
              </a:rPr>
              <a:t> weekly email and socials, please send your request into </a:t>
            </a:r>
            <a:r>
              <a:rPr lang="en-US" sz="3200" b="1" dirty="0" err="1">
                <a:solidFill>
                  <a:srgbClr val="000000"/>
                </a:solidFill>
                <a:latin typeface="Century Gothic"/>
                <a:cs typeface="Calibri"/>
              </a:rPr>
              <a:t>susocs</a:t>
            </a:r>
            <a:r>
              <a:rPr lang="en-US" sz="3200" b="1" dirty="0">
                <a:solidFill>
                  <a:srgbClr val="000000"/>
                </a:solidFill>
                <a:latin typeface="Century Gothic"/>
                <a:cs typeface="Calibri"/>
              </a:rPr>
              <a:t>/blades </a:t>
            </a:r>
            <a:r>
              <a:rPr lang="en-US" sz="3200" b="1" u="sng" dirty="0">
                <a:solidFill>
                  <a:srgbClr val="000000"/>
                </a:solidFill>
                <a:latin typeface="Century Gothic"/>
                <a:cs typeface="Calibri"/>
              </a:rPr>
              <a:t>at least a month before the event</a:t>
            </a:r>
          </a:p>
          <a:p>
            <a:pPr marL="1123315" lvl="1" indent="-561340">
              <a:buFont typeface="Arial"/>
              <a:buChar char="•"/>
            </a:pPr>
            <a:r>
              <a:rPr lang="en-US" sz="3200" b="1" dirty="0">
                <a:solidFill>
                  <a:srgbClr val="000000"/>
                </a:solidFill>
                <a:latin typeface="Century Gothic"/>
                <a:cs typeface="Calibri"/>
              </a:rPr>
              <a:t>SU Marketing will provide support dependent on relevancy and capacity</a:t>
            </a:r>
          </a:p>
          <a:p>
            <a:pPr marL="1580515" lvl="2" indent="-561340">
              <a:buFont typeface="Arial"/>
              <a:buChar char="•"/>
            </a:pPr>
            <a:endParaRPr lang="en-US" sz="3200" b="1" dirty="0">
              <a:solidFill>
                <a:srgbClr val="000000"/>
              </a:solidFill>
              <a:latin typeface="Century Gothic"/>
              <a:cs typeface="Calibri"/>
            </a:endParaRPr>
          </a:p>
          <a:p>
            <a:pPr marL="1580515" lvl="2" indent="-561340">
              <a:buFont typeface="Arial"/>
              <a:buChar char="•"/>
            </a:pPr>
            <a:endParaRPr lang="en-US" sz="3200" b="1" dirty="0">
              <a:solidFill>
                <a:srgbClr val="000000"/>
              </a:solidFill>
              <a:latin typeface="Century Gothic"/>
              <a:cs typeface="Calibri"/>
            </a:endParaRPr>
          </a:p>
          <a:p>
            <a:pPr marL="1580515" lvl="2" indent="-561340">
              <a:buFont typeface="Arial"/>
              <a:buChar char="•"/>
            </a:pPr>
            <a:endParaRPr lang="en-US" sz="3200" b="1" dirty="0">
              <a:solidFill>
                <a:srgbClr val="000000"/>
              </a:solidFill>
              <a:latin typeface="Century Gothic"/>
              <a:cs typeface="Calibri"/>
            </a:endParaRPr>
          </a:p>
        </p:txBody>
      </p:sp>
      <p:sp>
        <p:nvSpPr>
          <p:cNvPr id="5" name="TextBox 5"/>
          <p:cNvSpPr txBox="1"/>
          <p:nvPr/>
        </p:nvSpPr>
        <p:spPr>
          <a:xfrm>
            <a:off x="2336907" y="838625"/>
            <a:ext cx="12488353" cy="1289712"/>
          </a:xfrm>
          <a:prstGeom prst="rect">
            <a:avLst/>
          </a:prstGeom>
        </p:spPr>
        <p:txBody>
          <a:bodyPr lIns="0" tIns="0" rIns="0" bIns="0" rtlCol="0" anchor="t">
            <a:spAutoFit/>
          </a:bodyPr>
          <a:lstStyle/>
          <a:p>
            <a:pPr algn="just">
              <a:lnSpc>
                <a:spcPts val="10860"/>
              </a:lnSpc>
            </a:pPr>
            <a:r>
              <a:rPr lang="en-US" sz="9050" dirty="0">
                <a:solidFill>
                  <a:srgbClr val="000000"/>
                </a:solidFill>
                <a:latin typeface="esu v2"/>
              </a:rPr>
              <a:t>Get featured</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descr="A red shield with white text&#10;&#10;Description automatically generated">
            <a:extLst>
              <a:ext uri="{FF2B5EF4-FFF2-40B4-BE49-F238E27FC236}">
                <a16:creationId xmlns:a16="http://schemas.microsoft.com/office/drawing/2014/main" id="{32CDCC49-2912-DF18-15AE-9679DCE2F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4" name="Freeform 12">
            <a:extLst>
              <a:ext uri="{FF2B5EF4-FFF2-40B4-BE49-F238E27FC236}">
                <a16:creationId xmlns:a16="http://schemas.microsoft.com/office/drawing/2014/main" id="{2089E45A-B930-BA54-8223-8C0AB62773AD}"/>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63728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D00"/>
        </a:solidFill>
        <a:effectLst/>
      </p:bgPr>
    </p:bg>
    <p:spTree>
      <p:nvGrpSpPr>
        <p:cNvPr id="1" name=""/>
        <p:cNvGrpSpPr/>
        <p:nvPr/>
      </p:nvGrpSpPr>
      <p:grpSpPr>
        <a:xfrm>
          <a:off x="0" y="0"/>
          <a:ext cx="0" cy="0"/>
          <a:chOff x="0" y="0"/>
          <a:chExt cx="0" cy="0"/>
        </a:xfrm>
      </p:grpSpPr>
      <p:sp>
        <p:nvSpPr>
          <p:cNvPr id="11" name="Freeform 11"/>
          <p:cNvSpPr/>
          <p:nvPr/>
        </p:nvSpPr>
        <p:spPr>
          <a:xfrm>
            <a:off x="0" y="0"/>
            <a:ext cx="18294539" cy="1285875"/>
          </a:xfrm>
          <a:custGeom>
            <a:avLst/>
            <a:gdLst/>
            <a:ahLst/>
            <a:cxnLst/>
            <a:rect l="l" t="t" r="r" b="b"/>
            <a:pathLst>
              <a:path w="14665514" h="6798997">
                <a:moveTo>
                  <a:pt x="0" y="0"/>
                </a:moveTo>
                <a:lnTo>
                  <a:pt x="14665514" y="0"/>
                </a:lnTo>
                <a:lnTo>
                  <a:pt x="14665514" y="6798997"/>
                </a:lnTo>
                <a:lnTo>
                  <a:pt x="0" y="6798997"/>
                </a:lnTo>
                <a:lnTo>
                  <a:pt x="0" y="0"/>
                </a:lnTo>
                <a:close/>
              </a:path>
            </a:pathLst>
          </a:custGeom>
          <a:blipFill>
            <a:blip r:embed="rId3"/>
            <a:stretch>
              <a:fillRect t="-674274" b="-270803"/>
            </a:stretch>
          </a:blipFill>
        </p:spPr>
        <p:txBody>
          <a:bodyPr/>
          <a:lstStyle/>
          <a:p>
            <a:endParaRPr lang="en-GB"/>
          </a:p>
        </p:txBody>
      </p:sp>
      <p:grpSp>
        <p:nvGrpSpPr>
          <p:cNvPr id="17" name="Group 16">
            <a:extLst>
              <a:ext uri="{FF2B5EF4-FFF2-40B4-BE49-F238E27FC236}">
                <a16:creationId xmlns:a16="http://schemas.microsoft.com/office/drawing/2014/main" id="{46FE8209-62CB-BEA9-2091-FBC9F8E5F2BA}"/>
              </a:ext>
            </a:extLst>
          </p:cNvPr>
          <p:cNvGrpSpPr/>
          <p:nvPr/>
        </p:nvGrpSpPr>
        <p:grpSpPr>
          <a:xfrm>
            <a:off x="2036057" y="2771599"/>
            <a:ext cx="13586679" cy="6043618"/>
            <a:chOff x="-7055" y="2757311"/>
            <a:chExt cx="13586679" cy="6043618"/>
          </a:xfrm>
        </p:grpSpPr>
        <p:sp>
          <p:nvSpPr>
            <p:cNvPr id="13" name="TextBox 13"/>
            <p:cNvSpPr txBox="1"/>
            <p:nvPr/>
          </p:nvSpPr>
          <p:spPr>
            <a:xfrm>
              <a:off x="7386638" y="4947788"/>
              <a:ext cx="6192986" cy="1667123"/>
            </a:xfrm>
            <a:prstGeom prst="rect">
              <a:avLst/>
            </a:prstGeom>
          </p:spPr>
          <p:txBody>
            <a:bodyPr wrap="square" lIns="0" tIns="0" rIns="0" bIns="0" rtlCol="0" anchor="t">
              <a:spAutoFit/>
            </a:bodyPr>
            <a:lstStyle/>
            <a:p>
              <a:pPr>
                <a:lnSpc>
                  <a:spcPts val="12999"/>
                </a:lnSpc>
              </a:pPr>
              <a:r>
                <a:rPr lang="en-US" sz="12950" spc="-129" dirty="0">
                  <a:solidFill>
                    <a:srgbClr val="000000"/>
                  </a:solidFill>
                  <a:latin typeface="esu v2"/>
                </a:rPr>
                <a:t>WEBSITE</a:t>
              </a:r>
              <a:endParaRPr lang="en-US" sz="12950" spc="-129" dirty="0">
                <a:latin typeface="esu v2"/>
              </a:endParaRPr>
            </a:p>
          </p:txBody>
        </p:sp>
        <p:pic>
          <p:nvPicPr>
            <p:cNvPr id="16" name="Picture 15">
              <a:extLst>
                <a:ext uri="{FF2B5EF4-FFF2-40B4-BE49-F238E27FC236}">
                  <a16:creationId xmlns:a16="http://schemas.microsoft.com/office/drawing/2014/main" id="{FD93484C-B917-BD31-07A6-774AE1E8665D}"/>
                </a:ext>
              </a:extLst>
            </p:cNvPr>
            <p:cNvPicPr>
              <a:picLocks noChangeAspect="1"/>
            </p:cNvPicPr>
            <p:nvPr/>
          </p:nvPicPr>
          <p:blipFill rotWithShape="1">
            <a:blip r:embed="rId4"/>
            <a:srcRect b="52778"/>
            <a:stretch/>
          </p:blipFill>
          <p:spPr>
            <a:xfrm>
              <a:off x="-7055" y="2757311"/>
              <a:ext cx="7958137" cy="6043618"/>
            </a:xfrm>
            <a:prstGeom prst="rect">
              <a:avLst/>
            </a:prstGeom>
          </p:spPr>
        </p:pic>
      </p:grpSp>
      <p:pic>
        <p:nvPicPr>
          <p:cNvPr id="3" name="Picture 2" descr="A red shield with white text&#10;&#10;Description automatically generated">
            <a:extLst>
              <a:ext uri="{FF2B5EF4-FFF2-40B4-BE49-F238E27FC236}">
                <a16:creationId xmlns:a16="http://schemas.microsoft.com/office/drawing/2014/main" id="{2BA91A4F-8F01-1B3D-0006-9E4DC6B05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5" name="Freeform 12">
            <a:extLst>
              <a:ext uri="{FF2B5EF4-FFF2-40B4-BE49-F238E27FC236}">
                <a16:creationId xmlns:a16="http://schemas.microsoft.com/office/drawing/2014/main" id="{7A1E335A-3971-C7EC-CB53-FDDE8D228A49}"/>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195117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descr="A screenshot of a computer&#10;&#10;Description automatically generated">
            <a:extLst>
              <a:ext uri="{FF2B5EF4-FFF2-40B4-BE49-F238E27FC236}">
                <a16:creationId xmlns:a16="http://schemas.microsoft.com/office/drawing/2014/main" id="{911FB2D4-43CA-004E-96A4-4D8BCD7E0F3F}"/>
              </a:ext>
            </a:extLst>
          </p:cNvPr>
          <p:cNvPicPr>
            <a:picLocks noChangeAspect="1"/>
          </p:cNvPicPr>
          <p:nvPr/>
        </p:nvPicPr>
        <p:blipFill>
          <a:blip r:embed="rId3"/>
          <a:stretch>
            <a:fillRect/>
          </a:stretch>
        </p:blipFill>
        <p:spPr>
          <a:xfrm>
            <a:off x="9668933" y="2687814"/>
            <a:ext cx="8715375" cy="4900613"/>
          </a:xfrm>
          <a:prstGeom prst="rect">
            <a:avLst/>
          </a:prstGeom>
        </p:spPr>
      </p:pic>
      <p:sp>
        <p:nvSpPr>
          <p:cNvPr id="15" name="TextBox 14">
            <a:extLst>
              <a:ext uri="{FF2B5EF4-FFF2-40B4-BE49-F238E27FC236}">
                <a16:creationId xmlns:a16="http://schemas.microsoft.com/office/drawing/2014/main" id="{248AC1FC-7001-1ED6-8C90-347B27269FC1}"/>
              </a:ext>
            </a:extLst>
          </p:cNvPr>
          <p:cNvSpPr txBox="1"/>
          <p:nvPr/>
        </p:nvSpPr>
        <p:spPr>
          <a:xfrm>
            <a:off x="2100263" y="3157538"/>
            <a:ext cx="757237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b="1" dirty="0">
                <a:latin typeface="Century Gothic"/>
              </a:rPr>
              <a:t>New website launched February 2024​</a:t>
            </a:r>
            <a:endParaRPr lang="en-US" sz="2800">
              <a:cs typeface="Calibri"/>
            </a:endParaRPr>
          </a:p>
          <a:p>
            <a:pPr marL="457200" indent="-457200">
              <a:buFont typeface="Arial"/>
              <a:buChar char="•"/>
            </a:pPr>
            <a:endParaRPr lang="en-US" sz="2800" b="1" dirty="0">
              <a:latin typeface="Century Gothic"/>
            </a:endParaRPr>
          </a:p>
          <a:p>
            <a:pPr marL="457200" indent="-457200">
              <a:buFont typeface="Arial"/>
              <a:buChar char="•"/>
            </a:pPr>
            <a:r>
              <a:rPr lang="en-US" sz="2800" b="1" dirty="0">
                <a:latin typeface="Century Gothic"/>
              </a:rPr>
              <a:t>The main hub page Sport/Societies lives under the Opportunities tab</a:t>
            </a:r>
          </a:p>
          <a:p>
            <a:pPr marL="457200" indent="-457200">
              <a:buFont typeface="Arial"/>
              <a:buChar char="•"/>
            </a:pPr>
            <a:endParaRPr lang="en-US" sz="2800" b="1" dirty="0">
              <a:latin typeface="Century Gothic"/>
            </a:endParaRPr>
          </a:p>
          <a:p>
            <a:pPr marL="457200" indent="-457200">
              <a:buFont typeface="Arial"/>
              <a:buChar char="•"/>
            </a:pPr>
            <a:r>
              <a:rPr lang="en-US" sz="2800" b="1" dirty="0">
                <a:latin typeface="Century Gothic"/>
              </a:rPr>
              <a:t>Exec members have access to:​</a:t>
            </a:r>
            <a:endParaRPr lang="en-US" dirty="0"/>
          </a:p>
          <a:p>
            <a:pPr marL="914400" lvl="1" indent="-457200">
              <a:buFont typeface="Arial"/>
              <a:buChar char="•"/>
            </a:pPr>
            <a:r>
              <a:rPr lang="en-US" sz="2800" b="1" dirty="0">
                <a:latin typeface="Century Gothic"/>
              </a:rPr>
              <a:t>Edit details on your group's page​</a:t>
            </a:r>
          </a:p>
          <a:p>
            <a:pPr marL="914400" lvl="1" indent="-457200">
              <a:buFont typeface="Arial"/>
              <a:buChar char="•"/>
            </a:pPr>
            <a:r>
              <a:rPr lang="en-US" sz="2800" b="1" dirty="0">
                <a:latin typeface="Century Gothic"/>
              </a:rPr>
              <a:t>Add events to your group's page​</a:t>
            </a:r>
          </a:p>
          <a:p>
            <a:pPr marL="914400" lvl="1" indent="-457200">
              <a:buFont typeface="Arial"/>
              <a:buChar char="•"/>
            </a:pPr>
            <a:r>
              <a:rPr lang="en-US" sz="2800" b="1" dirty="0">
                <a:latin typeface="Century Gothic"/>
              </a:rPr>
              <a:t>Add events to the What's On page​</a:t>
            </a:r>
          </a:p>
        </p:txBody>
      </p:sp>
      <p:pic>
        <p:nvPicPr>
          <p:cNvPr id="4" name="Picture 3" descr="A red shield with white text&#10;&#10;Description automatically generated">
            <a:extLst>
              <a:ext uri="{FF2B5EF4-FFF2-40B4-BE49-F238E27FC236}">
                <a16:creationId xmlns:a16="http://schemas.microsoft.com/office/drawing/2014/main" id="{0315C5FF-B25A-C7C9-0871-8D52CE3EE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3" name="Freeform 12">
            <a:extLst>
              <a:ext uri="{FF2B5EF4-FFF2-40B4-BE49-F238E27FC236}">
                <a16:creationId xmlns:a16="http://schemas.microsoft.com/office/drawing/2014/main" id="{AD960460-3AF5-D2A6-6C6E-03F1138EE8F4}"/>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577791"/>
            <a:ext cx="8254893" cy="4924425"/>
          </a:xfrm>
          <a:prstGeom prst="rect">
            <a:avLst/>
          </a:prstGeom>
        </p:spPr>
        <p:txBody>
          <a:bodyPr wrap="square" lIns="0" tIns="0" rIns="0" bIns="0" rtlCol="0" anchor="t">
            <a:spAutoFit/>
          </a:bodyPr>
          <a:lstStyle/>
          <a:p>
            <a:pPr>
              <a:buFont typeface="Arial" panose="020B0604020202020204" pitchFamily="34" charset="0"/>
              <a:buChar char="•"/>
            </a:pPr>
            <a:r>
              <a:rPr lang="en-GB" sz="3200" dirty="0">
                <a:latin typeface="Century Gothic"/>
              </a:rPr>
              <a:t>All committee members should have admin rights to edit your club's webpage</a:t>
            </a:r>
            <a:endParaRPr lang="en-US" dirty="0"/>
          </a:p>
          <a:p>
            <a:endParaRPr lang="en-GB" sz="3200" dirty="0">
              <a:latin typeface="Arial"/>
              <a:cs typeface="Arial"/>
            </a:endParaRPr>
          </a:p>
          <a:p>
            <a:pPr>
              <a:buFont typeface="Arial" panose="020B0604020202020204" pitchFamily="34" charset="0"/>
              <a:buChar char="•"/>
            </a:pPr>
            <a:r>
              <a:rPr lang="en-GB" sz="3200" dirty="0">
                <a:latin typeface="Century Gothic"/>
                <a:cs typeface="Arial"/>
              </a:rPr>
              <a:t>If</a:t>
            </a:r>
            <a:r>
              <a:rPr lang="en-GB" sz="3200" dirty="0">
                <a:latin typeface="Century Gothic"/>
              </a:rPr>
              <a:t> you do not have these admin rights, please email us – this is a manual process so please be patient. </a:t>
            </a:r>
            <a:endParaRPr lang="en-GB" dirty="0"/>
          </a:p>
          <a:p>
            <a:endParaRPr lang="en-GB" sz="3200" dirty="0">
              <a:latin typeface="Arial"/>
              <a:cs typeface="Arial"/>
            </a:endParaRPr>
          </a:p>
          <a:p>
            <a:pPr marL="457200" indent="-457200">
              <a:buFont typeface="Arial" panose="020B0604020202020204" pitchFamily="34" charset="0"/>
              <a:buChar char="•"/>
            </a:pPr>
            <a:endParaRPr lang="en-GB" sz="3200" dirty="0">
              <a:latin typeface="Century Gothic" panose="020B0502020202020204" pitchFamily="34" charset="0"/>
            </a:endParaRPr>
          </a:p>
          <a:p>
            <a:pPr marL="285750" indent="-285750">
              <a:buFont typeface="Arial" panose="020B0604020202020204" pitchFamily="34" charset="0"/>
              <a:buChar char="•"/>
            </a:pPr>
            <a:endParaRPr lang="en-GB" sz="3200" b="1" dirty="0">
              <a:solidFill>
                <a:srgbClr val="000000"/>
              </a:solidFill>
              <a:latin typeface="Century Gothic" panose="020B0502020202020204" pitchFamily="34" charset="0"/>
              <a:cs typeface="Calibri"/>
            </a:endParaRPr>
          </a:p>
          <a:p>
            <a:pPr marL="285750" indent="-285750">
              <a:buFont typeface="Arial" panose="020B0604020202020204" pitchFamily="34" charset="0"/>
              <a:buChar char="•"/>
            </a:pPr>
            <a:endParaRPr lang="en-US" sz="3200" b="1" dirty="0">
              <a:solidFill>
                <a:srgbClr val="000000"/>
              </a:solidFill>
              <a:latin typeface="Century Gothic"/>
              <a:cs typeface="Calibri"/>
            </a:endParaRPr>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Webpage editing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descr="A screen shot of a video&#10;&#10;Description automatically generated">
            <a:extLst>
              <a:ext uri="{FF2B5EF4-FFF2-40B4-BE49-F238E27FC236}">
                <a16:creationId xmlns:a16="http://schemas.microsoft.com/office/drawing/2014/main" id="{151885B3-F38D-3DF1-6BD7-660809BB2DEB}"/>
              </a:ext>
            </a:extLst>
          </p:cNvPr>
          <p:cNvPicPr>
            <a:picLocks noChangeAspect="1"/>
          </p:cNvPicPr>
          <p:nvPr/>
        </p:nvPicPr>
        <p:blipFill>
          <a:blip r:embed="rId3"/>
          <a:stretch>
            <a:fillRect/>
          </a:stretch>
        </p:blipFill>
        <p:spPr>
          <a:xfrm>
            <a:off x="7246907" y="5684448"/>
            <a:ext cx="10134600" cy="3619500"/>
          </a:xfrm>
          <a:prstGeom prst="rect">
            <a:avLst/>
          </a:prstGeom>
        </p:spPr>
      </p:pic>
      <p:pic>
        <p:nvPicPr>
          <p:cNvPr id="14" name="Picture 13" descr="A red shield with white text&#10;&#10;Description automatically generated">
            <a:extLst>
              <a:ext uri="{FF2B5EF4-FFF2-40B4-BE49-F238E27FC236}">
                <a16:creationId xmlns:a16="http://schemas.microsoft.com/office/drawing/2014/main" id="{9FBB3194-25E6-17B5-8CB4-5938A9B36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3438" y="542926"/>
            <a:ext cx="2014537" cy="2014537"/>
          </a:xfrm>
          <a:prstGeom prst="rect">
            <a:avLst/>
          </a:prstGeom>
        </p:spPr>
      </p:pic>
      <p:sp>
        <p:nvSpPr>
          <p:cNvPr id="16" name="Freeform 12">
            <a:extLst>
              <a:ext uri="{FF2B5EF4-FFF2-40B4-BE49-F238E27FC236}">
                <a16:creationId xmlns:a16="http://schemas.microsoft.com/office/drawing/2014/main" id="{01C59E44-175B-444E-E23D-55FC26478802}"/>
              </a:ext>
            </a:extLst>
          </p:cNvPr>
          <p:cNvSpPr/>
          <p:nvPr/>
        </p:nvSpPr>
        <p:spPr>
          <a:xfrm>
            <a:off x="14320734" y="308564"/>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072985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HOW TO EDIT YOUR WEBPAGE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3" name="Picture 12" descr="A screen shot of a video&#10;&#10;Description automatically generated">
            <a:extLst>
              <a:ext uri="{FF2B5EF4-FFF2-40B4-BE49-F238E27FC236}">
                <a16:creationId xmlns:a16="http://schemas.microsoft.com/office/drawing/2014/main" id="{A124F717-6C00-4108-4AA7-A9ED40BB7530}"/>
              </a:ext>
            </a:extLst>
          </p:cNvPr>
          <p:cNvPicPr>
            <a:picLocks noChangeAspect="1"/>
          </p:cNvPicPr>
          <p:nvPr/>
        </p:nvPicPr>
        <p:blipFill>
          <a:blip r:embed="rId3"/>
          <a:stretch>
            <a:fillRect/>
          </a:stretch>
        </p:blipFill>
        <p:spPr>
          <a:xfrm>
            <a:off x="2739605" y="2578939"/>
            <a:ext cx="13951789" cy="5150689"/>
          </a:xfrm>
          <a:prstGeom prst="rect">
            <a:avLst/>
          </a:prstGeom>
        </p:spPr>
      </p:pic>
      <p:pic>
        <p:nvPicPr>
          <p:cNvPr id="12" name="Picture 11" descr="A red shield with white text&#10;&#10;Description automatically generated">
            <a:extLst>
              <a:ext uri="{FF2B5EF4-FFF2-40B4-BE49-F238E27FC236}">
                <a16:creationId xmlns:a16="http://schemas.microsoft.com/office/drawing/2014/main" id="{085364B2-38DB-B60F-01E6-0B007BF27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9175" y="8272464"/>
            <a:ext cx="2014537" cy="2014537"/>
          </a:xfrm>
          <a:prstGeom prst="rect">
            <a:avLst/>
          </a:prstGeom>
        </p:spPr>
      </p:pic>
      <p:sp>
        <p:nvSpPr>
          <p:cNvPr id="15" name="Freeform 12">
            <a:extLst>
              <a:ext uri="{FF2B5EF4-FFF2-40B4-BE49-F238E27FC236}">
                <a16:creationId xmlns:a16="http://schemas.microsoft.com/office/drawing/2014/main" id="{ACD84070-0073-FE01-8E27-51B178D0DD2F}"/>
              </a:ext>
            </a:extLst>
          </p:cNvPr>
          <p:cNvSpPr/>
          <p:nvPr/>
        </p:nvSpPr>
        <p:spPr>
          <a:xfrm>
            <a:off x="14506472" y="799523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503169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3277218" y="2577791"/>
            <a:ext cx="12102591" cy="6524863"/>
          </a:xfrm>
          <a:prstGeom prst="rect">
            <a:avLst/>
          </a:prstGeom>
        </p:spPr>
        <p:txBody>
          <a:bodyPr wrap="square" lIns="0" tIns="0" rIns="0" bIns="0" rtlCol="0" anchor="t">
            <a:spAutoFit/>
          </a:bodyPr>
          <a:lstStyle/>
          <a:p>
            <a:pPr marL="561975" lvl="1"/>
            <a:endParaRPr lang="en-US" sz="3200" b="1" dirty="0">
              <a:solidFill>
                <a:srgbClr val="000000"/>
              </a:solidFill>
              <a:latin typeface="Century Gothic"/>
              <a:cs typeface="Calibri"/>
            </a:endParaRPr>
          </a:p>
          <a:p>
            <a:pPr marL="561975" lvl="1"/>
            <a:endParaRPr lang="en-US" sz="4000" b="1" dirty="0">
              <a:solidFill>
                <a:srgbClr val="000000"/>
              </a:solidFill>
              <a:latin typeface="Century Gothic"/>
              <a:cs typeface="Calibri"/>
            </a:endParaRPr>
          </a:p>
          <a:p>
            <a:pPr marL="561975" lvl="1" algn="ctr"/>
            <a:r>
              <a:rPr lang="en-US" sz="4400" b="1" dirty="0">
                <a:solidFill>
                  <a:srgbClr val="000000"/>
                </a:solidFill>
                <a:latin typeface="Century Gothic"/>
                <a:cs typeface="Calibri"/>
              </a:rPr>
              <a:t>Hannah Mortier </a:t>
            </a:r>
          </a:p>
          <a:p>
            <a:pPr marL="561975" lvl="1" algn="ctr"/>
            <a:r>
              <a:rPr lang="en-US" sz="4400" dirty="0">
                <a:solidFill>
                  <a:srgbClr val="000000"/>
                </a:solidFill>
                <a:latin typeface="Century Gothic"/>
                <a:cs typeface="Calibri"/>
              </a:rPr>
              <a:t>Sports Coordinator </a:t>
            </a:r>
          </a:p>
          <a:p>
            <a:pPr marL="561975" lvl="1" algn="ctr"/>
            <a:r>
              <a:rPr lang="en-US" sz="4400" dirty="0">
                <a:latin typeface="Century Gothic"/>
                <a:cs typeface="Calibri"/>
                <a:hlinkClick r:id="rId3">
                  <a:extLst>
                    <a:ext uri="{A12FA001-AC4F-418D-AE19-62706E023703}">
                      <ahyp:hlinkClr xmlns:ahyp="http://schemas.microsoft.com/office/drawing/2018/hyperlinkcolor" val="tx"/>
                    </a:ext>
                  </a:extLst>
                </a:hlinkClick>
              </a:rPr>
              <a:t>blades@essex.ac.uk</a:t>
            </a:r>
            <a:r>
              <a:rPr lang="en-US" sz="4400" dirty="0">
                <a:latin typeface="Century Gothic"/>
                <a:cs typeface="Calibri"/>
              </a:rPr>
              <a:t> </a:t>
            </a:r>
          </a:p>
          <a:p>
            <a:pPr marL="561975" lvl="1" algn="ctr"/>
            <a:endParaRPr lang="en-US" sz="4400" dirty="0">
              <a:solidFill>
                <a:srgbClr val="000000"/>
              </a:solidFill>
              <a:latin typeface="Century Gothic"/>
              <a:cs typeface="Calibri"/>
            </a:endParaRPr>
          </a:p>
          <a:p>
            <a:pPr marL="561975" lvl="1" algn="ctr"/>
            <a:endParaRPr lang="en-US" sz="4400" dirty="0">
              <a:solidFill>
                <a:srgbClr val="000000"/>
              </a:solidFill>
              <a:latin typeface="Century Gothic"/>
              <a:cs typeface="Calibri"/>
            </a:endParaRPr>
          </a:p>
          <a:p>
            <a:pPr marL="561975" lvl="1" algn="ctr"/>
            <a:r>
              <a:rPr lang="en-US" sz="4400" b="1" dirty="0">
                <a:solidFill>
                  <a:srgbClr val="000000"/>
                </a:solidFill>
                <a:latin typeface="Century Gothic"/>
                <a:cs typeface="Calibri"/>
              </a:rPr>
              <a:t>Ellie Shackell </a:t>
            </a:r>
          </a:p>
          <a:p>
            <a:pPr marL="561975" lvl="1" algn="ctr"/>
            <a:r>
              <a:rPr lang="en-US" sz="4400" dirty="0">
                <a:solidFill>
                  <a:srgbClr val="000000"/>
                </a:solidFill>
                <a:latin typeface="Century Gothic"/>
                <a:cs typeface="Calibri"/>
              </a:rPr>
              <a:t>Digital Marketing Manager </a:t>
            </a:r>
          </a:p>
          <a:p>
            <a:pPr marL="561975" lvl="1" algn="ctr"/>
            <a:r>
              <a:rPr lang="en-US" sz="4400" dirty="0">
                <a:latin typeface="Century Gothic"/>
                <a:cs typeface="Calibri"/>
                <a:hlinkClick r:id="rId4">
                  <a:extLst>
                    <a:ext uri="{A12FA001-AC4F-418D-AE19-62706E023703}">
                      <ahyp:hlinkClr xmlns:ahyp="http://schemas.microsoft.com/office/drawing/2018/hyperlinkcolor" val="tx"/>
                    </a:ext>
                  </a:extLst>
                </a:hlinkClick>
              </a:rPr>
              <a:t>sumarketing@essex.ac.uk</a:t>
            </a:r>
            <a:endParaRPr lang="en-US" sz="4000" dirty="0">
              <a:latin typeface="Century Gothic"/>
              <a:cs typeface="Calibri"/>
            </a:endParaRPr>
          </a:p>
        </p:txBody>
      </p:sp>
      <p:sp>
        <p:nvSpPr>
          <p:cNvPr id="5" name="TextBox 5"/>
          <p:cNvSpPr txBox="1"/>
          <p:nvPr/>
        </p:nvSpPr>
        <p:spPr>
          <a:xfrm>
            <a:off x="4235449" y="509286"/>
            <a:ext cx="12488353" cy="1397819"/>
          </a:xfrm>
          <a:prstGeom prst="rect">
            <a:avLst/>
          </a:prstGeom>
        </p:spPr>
        <p:txBody>
          <a:bodyPr lIns="0" tIns="0" rIns="0" bIns="0" rtlCol="0" anchor="t">
            <a:spAutoFit/>
          </a:bodyPr>
          <a:lstStyle/>
          <a:p>
            <a:pPr algn="just">
              <a:lnSpc>
                <a:spcPts val="10860"/>
              </a:lnSpc>
            </a:pPr>
            <a:r>
              <a:rPr lang="en-US" sz="6000" dirty="0">
                <a:solidFill>
                  <a:srgbClr val="000000"/>
                </a:solidFill>
                <a:latin typeface="esu v2"/>
              </a:rPr>
              <a:t>Introduction – who are we?</a:t>
            </a:r>
            <a:r>
              <a:rPr lang="en-US" sz="9600" dirty="0">
                <a:solidFill>
                  <a:srgbClr val="000000"/>
                </a:solidFill>
                <a:latin typeface="esu v2"/>
              </a:rPr>
              <a:t>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descr="A red shield with white text&#10;&#10;Description automatically generated">
            <a:extLst>
              <a:ext uri="{FF2B5EF4-FFF2-40B4-BE49-F238E27FC236}">
                <a16:creationId xmlns:a16="http://schemas.microsoft.com/office/drawing/2014/main" id="{3A7A4793-C53A-49A3-1D75-AFAC341DD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3" name="Freeform 12">
            <a:extLst>
              <a:ext uri="{FF2B5EF4-FFF2-40B4-BE49-F238E27FC236}">
                <a16:creationId xmlns:a16="http://schemas.microsoft.com/office/drawing/2014/main" id="{8F1747ED-55B2-83E2-0F29-3A105CBA9B3E}"/>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67773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HOW TO EDIT YOUR WEBPAGE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4" name="Picture 3" descr="A screenshot of a computer&#10;&#10;Description automatically generated">
            <a:extLst>
              <a:ext uri="{FF2B5EF4-FFF2-40B4-BE49-F238E27FC236}">
                <a16:creationId xmlns:a16="http://schemas.microsoft.com/office/drawing/2014/main" id="{2176A0BB-6F70-EE7D-56BC-EF41FFA9964E}"/>
              </a:ext>
            </a:extLst>
          </p:cNvPr>
          <p:cNvPicPr>
            <a:picLocks noChangeAspect="1"/>
          </p:cNvPicPr>
          <p:nvPr/>
        </p:nvPicPr>
        <p:blipFill>
          <a:blip r:embed="rId3"/>
          <a:stretch>
            <a:fillRect/>
          </a:stretch>
        </p:blipFill>
        <p:spPr>
          <a:xfrm>
            <a:off x="2837731" y="3679255"/>
            <a:ext cx="13863368" cy="4351847"/>
          </a:xfrm>
          <a:prstGeom prst="rect">
            <a:avLst/>
          </a:prstGeom>
        </p:spPr>
      </p:pic>
      <p:pic>
        <p:nvPicPr>
          <p:cNvPr id="13" name="Picture 12" descr="A red shield with white text&#10;&#10;Description automatically generated">
            <a:extLst>
              <a:ext uri="{FF2B5EF4-FFF2-40B4-BE49-F238E27FC236}">
                <a16:creationId xmlns:a16="http://schemas.microsoft.com/office/drawing/2014/main" id="{24F19156-0229-3FE1-BF50-B014C1193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5" name="Freeform 12">
            <a:extLst>
              <a:ext uri="{FF2B5EF4-FFF2-40B4-BE49-F238E27FC236}">
                <a16:creationId xmlns:a16="http://schemas.microsoft.com/office/drawing/2014/main" id="{E7E8B5CB-EDB2-DB9C-30C4-EB79031628B1}"/>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272938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HOW TO EDIT YOUR WEBPAGE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descr="A screenshot of a computer&#10;&#10;Description automatically generated">
            <a:extLst>
              <a:ext uri="{FF2B5EF4-FFF2-40B4-BE49-F238E27FC236}">
                <a16:creationId xmlns:a16="http://schemas.microsoft.com/office/drawing/2014/main" id="{E7ADEFAA-238B-0AA2-105C-9D5CB6B1ABE5}"/>
              </a:ext>
            </a:extLst>
          </p:cNvPr>
          <p:cNvPicPr>
            <a:picLocks noChangeAspect="1"/>
          </p:cNvPicPr>
          <p:nvPr/>
        </p:nvPicPr>
        <p:blipFill>
          <a:blip r:embed="rId3"/>
          <a:stretch>
            <a:fillRect/>
          </a:stretch>
        </p:blipFill>
        <p:spPr>
          <a:xfrm>
            <a:off x="2228850" y="2076451"/>
            <a:ext cx="15873412" cy="7162799"/>
          </a:xfrm>
          <a:prstGeom prst="rect">
            <a:avLst/>
          </a:prstGeom>
        </p:spPr>
      </p:pic>
      <p:pic>
        <p:nvPicPr>
          <p:cNvPr id="13" name="Picture 12" descr="A red shield with white text&#10;&#10;Description automatically generated">
            <a:extLst>
              <a:ext uri="{FF2B5EF4-FFF2-40B4-BE49-F238E27FC236}">
                <a16:creationId xmlns:a16="http://schemas.microsoft.com/office/drawing/2014/main" id="{93D6236B-932E-1620-24E9-1A18001E3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4875" y="8229601"/>
            <a:ext cx="2014537" cy="2014537"/>
          </a:xfrm>
          <a:prstGeom prst="rect">
            <a:avLst/>
          </a:prstGeom>
        </p:spPr>
      </p:pic>
      <p:sp>
        <p:nvSpPr>
          <p:cNvPr id="15" name="Freeform 12">
            <a:extLst>
              <a:ext uri="{FF2B5EF4-FFF2-40B4-BE49-F238E27FC236}">
                <a16:creationId xmlns:a16="http://schemas.microsoft.com/office/drawing/2014/main" id="{875A7128-A4EC-B511-3EE7-9BBF5E09AE41}"/>
              </a:ext>
            </a:extLst>
          </p:cNvPr>
          <p:cNvSpPr/>
          <p:nvPr/>
        </p:nvSpPr>
        <p:spPr>
          <a:xfrm>
            <a:off x="14392172" y="799523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57621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HOW TO EDIT YOUR WEBPAGE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4" name="TextBox 3">
            <a:extLst>
              <a:ext uri="{FF2B5EF4-FFF2-40B4-BE49-F238E27FC236}">
                <a16:creationId xmlns:a16="http://schemas.microsoft.com/office/drawing/2014/main" id="{7EE42115-BF40-76B7-11E5-F954D7458BAE}"/>
              </a:ext>
            </a:extLst>
          </p:cNvPr>
          <p:cNvSpPr txBox="1"/>
          <p:nvPr/>
        </p:nvSpPr>
        <p:spPr>
          <a:xfrm>
            <a:off x="2891117" y="2891117"/>
            <a:ext cx="8001000"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rPr>
              <a:t>Always make sure you that select save and exit and publish too, or your work will not be saved. </a:t>
            </a:r>
          </a:p>
          <a:p>
            <a:endParaRPr lang="en-GB" sz="3200" dirty="0">
              <a:latin typeface="Century Gothic"/>
            </a:endParaRPr>
          </a:p>
          <a:p>
            <a:endParaRPr lang="en-GB" dirty="0">
              <a:ea typeface="Calibri"/>
              <a:cs typeface="Calibri"/>
            </a:endParaRPr>
          </a:p>
        </p:txBody>
      </p:sp>
      <p:pic>
        <p:nvPicPr>
          <p:cNvPr id="13" name="Picture 12" descr="A screenshot of a computer&#10;&#10;Description automatically generated">
            <a:extLst>
              <a:ext uri="{FF2B5EF4-FFF2-40B4-BE49-F238E27FC236}">
                <a16:creationId xmlns:a16="http://schemas.microsoft.com/office/drawing/2014/main" id="{97BD739C-7DC1-FC12-C685-7C3CBF14D5E7}"/>
              </a:ext>
            </a:extLst>
          </p:cNvPr>
          <p:cNvPicPr>
            <a:picLocks noChangeAspect="1"/>
          </p:cNvPicPr>
          <p:nvPr/>
        </p:nvPicPr>
        <p:blipFill>
          <a:blip r:embed="rId3"/>
          <a:stretch>
            <a:fillRect/>
          </a:stretch>
        </p:blipFill>
        <p:spPr>
          <a:xfrm>
            <a:off x="3168516" y="5151008"/>
            <a:ext cx="6817155" cy="2348478"/>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7CBB3A23-9371-607E-0D87-E66137CD7B1C}"/>
              </a:ext>
            </a:extLst>
          </p:cNvPr>
          <p:cNvPicPr>
            <a:picLocks noChangeAspect="1"/>
          </p:cNvPicPr>
          <p:nvPr/>
        </p:nvPicPr>
        <p:blipFill>
          <a:blip r:embed="rId4"/>
          <a:stretch>
            <a:fillRect/>
          </a:stretch>
        </p:blipFill>
        <p:spPr>
          <a:xfrm>
            <a:off x="11114142" y="4067095"/>
            <a:ext cx="5591175" cy="3857625"/>
          </a:xfrm>
          <a:prstGeom prst="rect">
            <a:avLst/>
          </a:prstGeom>
        </p:spPr>
      </p:pic>
      <p:pic>
        <p:nvPicPr>
          <p:cNvPr id="15" name="Picture 14" descr="A red shield with white text&#10;&#10;Description automatically generated">
            <a:extLst>
              <a:ext uri="{FF2B5EF4-FFF2-40B4-BE49-F238E27FC236}">
                <a16:creationId xmlns:a16="http://schemas.microsoft.com/office/drawing/2014/main" id="{BD56F3AB-42C6-5BE5-2517-394811BFE2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6313" y="8401051"/>
            <a:ext cx="1800225" cy="1800225"/>
          </a:xfrm>
          <a:prstGeom prst="rect">
            <a:avLst/>
          </a:prstGeom>
        </p:spPr>
      </p:pic>
      <p:sp>
        <p:nvSpPr>
          <p:cNvPr id="17" name="Freeform 12">
            <a:extLst>
              <a:ext uri="{FF2B5EF4-FFF2-40B4-BE49-F238E27FC236}">
                <a16:creationId xmlns:a16="http://schemas.microsoft.com/office/drawing/2014/main" id="{DC4EBF5B-3C23-FC61-0F3D-012119C9335F}"/>
              </a:ext>
            </a:extLst>
          </p:cNvPr>
          <p:cNvSpPr/>
          <p:nvPr/>
        </p:nvSpPr>
        <p:spPr>
          <a:xfrm>
            <a:off x="14720784" y="8395288"/>
            <a:ext cx="1490126" cy="181182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352589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5" name="TextBox 14">
            <a:extLst>
              <a:ext uri="{FF2B5EF4-FFF2-40B4-BE49-F238E27FC236}">
                <a16:creationId xmlns:a16="http://schemas.microsoft.com/office/drawing/2014/main" id="{248AC1FC-7001-1ED6-8C90-347B27269FC1}"/>
              </a:ext>
            </a:extLst>
          </p:cNvPr>
          <p:cNvSpPr txBox="1"/>
          <p:nvPr/>
        </p:nvSpPr>
        <p:spPr>
          <a:xfrm>
            <a:off x="2100263" y="3157538"/>
            <a:ext cx="7572375"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b="1" dirty="0">
                <a:latin typeface="Century Gothic"/>
                <a:cs typeface="Calibri"/>
              </a:rPr>
              <a:t>You need to add the following information:</a:t>
            </a:r>
          </a:p>
          <a:p>
            <a:pPr marL="914400" lvl="1" indent="-457200">
              <a:buFont typeface="Arial"/>
              <a:buChar char="•"/>
            </a:pPr>
            <a:r>
              <a:rPr lang="en-US" sz="2800" b="1" dirty="0">
                <a:latin typeface="Century Gothic"/>
                <a:cs typeface="Calibri"/>
              </a:rPr>
              <a:t>Name</a:t>
            </a:r>
          </a:p>
          <a:p>
            <a:pPr marL="914400" lvl="1" indent="-457200">
              <a:buFont typeface="Arial"/>
              <a:buChar char="•"/>
            </a:pPr>
            <a:r>
              <a:rPr lang="en-US" sz="2800" b="1" dirty="0">
                <a:latin typeface="Century Gothic"/>
                <a:cs typeface="Calibri"/>
              </a:rPr>
              <a:t>Dates </a:t>
            </a:r>
          </a:p>
          <a:p>
            <a:pPr marL="914400" lvl="1" indent="-457200">
              <a:buFont typeface="Arial"/>
              <a:buChar char="•"/>
            </a:pPr>
            <a:r>
              <a:rPr lang="en-US" sz="2800" b="1" dirty="0">
                <a:latin typeface="Century Gothic"/>
                <a:cs typeface="Calibri"/>
              </a:rPr>
              <a:t>Short description</a:t>
            </a:r>
          </a:p>
          <a:p>
            <a:pPr marL="914400" lvl="1" indent="-457200">
              <a:buFont typeface="Arial"/>
              <a:buChar char="•"/>
            </a:pPr>
            <a:r>
              <a:rPr lang="en-US" sz="2800" b="1" dirty="0">
                <a:latin typeface="Century Gothic"/>
                <a:cs typeface="Calibri"/>
              </a:rPr>
              <a:t>Location</a:t>
            </a:r>
          </a:p>
          <a:p>
            <a:pPr marL="914400" lvl="1" indent="-457200">
              <a:buFont typeface="Arial"/>
              <a:buChar char="•"/>
            </a:pPr>
            <a:r>
              <a:rPr lang="en-US" sz="2800" b="1" dirty="0">
                <a:latin typeface="Century Gothic"/>
                <a:cs typeface="Calibri"/>
              </a:rPr>
              <a:t>Always tick sport - ignore all other options</a:t>
            </a:r>
          </a:p>
          <a:p>
            <a:pPr marL="914400" lvl="1" indent="-457200">
              <a:buFont typeface="Arial"/>
              <a:buChar char="•"/>
            </a:pPr>
            <a:r>
              <a:rPr lang="en-US" sz="2800" b="1" dirty="0">
                <a:latin typeface="Century Gothic"/>
                <a:cs typeface="Calibri"/>
              </a:rPr>
              <a:t>Image</a:t>
            </a:r>
          </a:p>
          <a:p>
            <a:pPr marL="914400" lvl="1" indent="-457200">
              <a:buFont typeface="Arial"/>
              <a:buChar char="•"/>
            </a:pPr>
            <a:r>
              <a:rPr lang="en-US" sz="2800" b="1" dirty="0">
                <a:latin typeface="Century Gothic"/>
                <a:cs typeface="Calibri"/>
              </a:rPr>
              <a:t>Event description</a:t>
            </a:r>
          </a:p>
          <a:p>
            <a:pPr marL="914400" lvl="1" indent="-457200">
              <a:buFont typeface="Arial"/>
              <a:buChar char="•"/>
            </a:pPr>
            <a:endParaRPr lang="en-US" sz="2800" b="1" dirty="0">
              <a:latin typeface="Century Gothic"/>
              <a:cs typeface="Calibri"/>
            </a:endParaRPr>
          </a:p>
          <a:p>
            <a:pPr marL="457200" indent="-457200">
              <a:buFont typeface="Arial"/>
              <a:buChar char="•"/>
            </a:pPr>
            <a:r>
              <a:rPr lang="en-US" sz="2800" b="1" dirty="0">
                <a:latin typeface="Century Gothic"/>
                <a:cs typeface="Calibri"/>
              </a:rPr>
              <a:t>For tickets, please email </a:t>
            </a:r>
            <a:r>
              <a:rPr lang="en-US" sz="2800" b="1" dirty="0" err="1">
                <a:latin typeface="Century Gothic"/>
                <a:cs typeface="Calibri"/>
              </a:rPr>
              <a:t>susocs</a:t>
            </a:r>
            <a:r>
              <a:rPr lang="en-US" sz="2800" b="1" dirty="0">
                <a:latin typeface="Century Gothic"/>
                <a:cs typeface="Calibri"/>
              </a:rPr>
              <a:t>/blades</a:t>
            </a:r>
          </a:p>
          <a:p>
            <a:pPr marL="914400" lvl="1" indent="-457200">
              <a:buFont typeface="Arial"/>
              <a:buChar char="•"/>
            </a:pPr>
            <a:endParaRPr lang="en-US" sz="2800" b="1" dirty="0">
              <a:latin typeface="Century Gothic"/>
              <a:cs typeface="Calibri"/>
            </a:endParaRPr>
          </a:p>
        </p:txBody>
      </p:sp>
      <p:sp>
        <p:nvSpPr>
          <p:cNvPr id="5" name="TextBox 12">
            <a:extLst>
              <a:ext uri="{FF2B5EF4-FFF2-40B4-BE49-F238E27FC236}">
                <a16:creationId xmlns:a16="http://schemas.microsoft.com/office/drawing/2014/main" id="{9FBB7BE8-71E3-FA1E-84E1-85DBB75697FC}"/>
              </a:ext>
            </a:extLst>
          </p:cNvPr>
          <p:cNvSpPr txBox="1"/>
          <p:nvPr/>
        </p:nvSpPr>
        <p:spPr>
          <a:xfrm>
            <a:off x="2095500" y="1816894"/>
            <a:ext cx="7410061" cy="1159670"/>
          </a:xfrm>
          <a:prstGeom prst="rect">
            <a:avLst/>
          </a:prstGeom>
        </p:spPr>
        <p:txBody>
          <a:bodyPr lIns="0" tIns="0" rIns="0" bIns="0" rtlCol="0" anchor="t">
            <a:spAutoFit/>
          </a:bodyPr>
          <a:lstStyle/>
          <a:p>
            <a:pPr>
              <a:lnSpc>
                <a:spcPts val="9119"/>
              </a:lnSpc>
            </a:pPr>
            <a:r>
              <a:rPr lang="en-US" sz="7550" dirty="0">
                <a:solidFill>
                  <a:srgbClr val="000000"/>
                </a:solidFill>
                <a:latin typeface="esu v2"/>
              </a:rPr>
              <a:t>Event listings</a:t>
            </a:r>
            <a:endParaRPr lang="en-US" dirty="0"/>
          </a:p>
        </p:txBody>
      </p:sp>
      <p:grpSp>
        <p:nvGrpSpPr>
          <p:cNvPr id="13" name="Group 12">
            <a:extLst>
              <a:ext uri="{FF2B5EF4-FFF2-40B4-BE49-F238E27FC236}">
                <a16:creationId xmlns:a16="http://schemas.microsoft.com/office/drawing/2014/main" id="{848B559D-BC3D-68C4-43F4-BCFC629B1CBE}"/>
              </a:ext>
            </a:extLst>
          </p:cNvPr>
          <p:cNvGrpSpPr/>
          <p:nvPr/>
        </p:nvGrpSpPr>
        <p:grpSpPr>
          <a:xfrm>
            <a:off x="11709915" y="952500"/>
            <a:ext cx="5611298" cy="7310438"/>
            <a:chOff x="11238428" y="952500"/>
            <a:chExt cx="6125647" cy="8153400"/>
          </a:xfrm>
        </p:grpSpPr>
        <p:pic>
          <p:nvPicPr>
            <p:cNvPr id="3" name="Picture 2" descr="A poster of a couple of people on a blanket&#10;&#10;Description automatically generated">
              <a:extLst>
                <a:ext uri="{FF2B5EF4-FFF2-40B4-BE49-F238E27FC236}">
                  <a16:creationId xmlns:a16="http://schemas.microsoft.com/office/drawing/2014/main" id="{DAC77A79-A332-61EE-72D5-437A1E4A37B6}"/>
                </a:ext>
              </a:extLst>
            </p:cNvPr>
            <p:cNvPicPr>
              <a:picLocks noChangeAspect="1"/>
            </p:cNvPicPr>
            <p:nvPr/>
          </p:nvPicPr>
          <p:blipFill>
            <a:blip r:embed="rId3"/>
            <a:stretch>
              <a:fillRect/>
            </a:stretch>
          </p:blipFill>
          <p:spPr>
            <a:xfrm>
              <a:off x="11239500" y="952500"/>
              <a:ext cx="6124575" cy="8153400"/>
            </a:xfrm>
            <a:prstGeom prst="rect">
              <a:avLst/>
            </a:prstGeom>
          </p:spPr>
        </p:pic>
        <p:pic>
          <p:nvPicPr>
            <p:cNvPr id="12" name="Picture 11" descr="A person and person playing a game on a blanket in a park&#10;&#10;Description automatically generated">
              <a:extLst>
                <a:ext uri="{FF2B5EF4-FFF2-40B4-BE49-F238E27FC236}">
                  <a16:creationId xmlns:a16="http://schemas.microsoft.com/office/drawing/2014/main" id="{F1F8A4DB-D07B-C257-F57F-42BF2B3271DE}"/>
                </a:ext>
              </a:extLst>
            </p:cNvPr>
            <p:cNvPicPr>
              <a:picLocks noChangeAspect="1"/>
            </p:cNvPicPr>
            <p:nvPr/>
          </p:nvPicPr>
          <p:blipFill rotWithShape="1">
            <a:blip r:embed="rId4"/>
            <a:srcRect l="-1458" t="41573" r="702" b="21509"/>
            <a:stretch/>
          </p:blipFill>
          <p:spPr>
            <a:xfrm>
              <a:off x="11238428" y="1062919"/>
              <a:ext cx="6005504" cy="3291382"/>
            </a:xfrm>
            <a:prstGeom prst="rect">
              <a:avLst/>
            </a:prstGeom>
          </p:spPr>
        </p:pic>
      </p:grpSp>
      <p:pic>
        <p:nvPicPr>
          <p:cNvPr id="14" name="Picture 13" descr="A red shield with white text&#10;&#10;Description automatically generated">
            <a:extLst>
              <a:ext uri="{FF2B5EF4-FFF2-40B4-BE49-F238E27FC236}">
                <a16:creationId xmlns:a16="http://schemas.microsoft.com/office/drawing/2014/main" id="{35E048D2-66EB-BDDA-2675-ACCED700C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2038" y="8258176"/>
            <a:ext cx="2014537" cy="2014537"/>
          </a:xfrm>
          <a:prstGeom prst="rect">
            <a:avLst/>
          </a:prstGeom>
        </p:spPr>
      </p:pic>
      <p:sp>
        <p:nvSpPr>
          <p:cNvPr id="17" name="Freeform 12">
            <a:extLst>
              <a:ext uri="{FF2B5EF4-FFF2-40B4-BE49-F238E27FC236}">
                <a16:creationId xmlns:a16="http://schemas.microsoft.com/office/drawing/2014/main" id="{967410B5-D0ED-3080-6239-C1CCAA60B46B}"/>
              </a:ext>
            </a:extLst>
          </p:cNvPr>
          <p:cNvSpPr/>
          <p:nvPr/>
        </p:nvSpPr>
        <p:spPr>
          <a:xfrm>
            <a:off x="14506472" y="8252414"/>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854173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5" name="TextBox 14">
            <a:extLst>
              <a:ext uri="{FF2B5EF4-FFF2-40B4-BE49-F238E27FC236}">
                <a16:creationId xmlns:a16="http://schemas.microsoft.com/office/drawing/2014/main" id="{248AC1FC-7001-1ED6-8C90-347B27269FC1}"/>
              </a:ext>
            </a:extLst>
          </p:cNvPr>
          <p:cNvSpPr txBox="1"/>
          <p:nvPr/>
        </p:nvSpPr>
        <p:spPr>
          <a:xfrm>
            <a:off x="2100263" y="3157538"/>
            <a:ext cx="757237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b="1" dirty="0">
                <a:latin typeface="Century Gothic"/>
                <a:cs typeface="Calibri"/>
              </a:rPr>
              <a:t>2000px wide x 500px tall</a:t>
            </a:r>
            <a:endParaRPr lang="en-US"/>
          </a:p>
          <a:p>
            <a:pPr marL="457200" indent="-457200">
              <a:buFont typeface="Arial"/>
              <a:buChar char="•"/>
            </a:pPr>
            <a:endParaRPr lang="en-US" sz="2800" b="1" dirty="0">
              <a:latin typeface="Century Gothic"/>
              <a:cs typeface="Calibri"/>
            </a:endParaRPr>
          </a:p>
          <a:p>
            <a:pPr marL="457200" indent="-457200">
              <a:buFont typeface="Arial"/>
              <a:buChar char="•"/>
            </a:pPr>
            <a:r>
              <a:rPr lang="en-US" sz="2800" b="1" dirty="0">
                <a:latin typeface="Century Gothic"/>
                <a:cs typeface="Calibri"/>
              </a:rPr>
              <a:t>Best practice is to make sure the most important part of your image is centered </a:t>
            </a:r>
            <a:endParaRPr lang="en-US"/>
          </a:p>
          <a:p>
            <a:pPr marL="457200" indent="-457200">
              <a:buFont typeface="Arial"/>
              <a:buChar char="•"/>
            </a:pPr>
            <a:endParaRPr lang="en-US" sz="2800" b="1" dirty="0">
              <a:latin typeface="Century Gothic"/>
              <a:cs typeface="Calibri"/>
            </a:endParaRPr>
          </a:p>
          <a:p>
            <a:pPr marL="457200" indent="-457200">
              <a:buFont typeface="Arial"/>
              <a:buChar char="•"/>
            </a:pPr>
            <a:r>
              <a:rPr lang="en-US" sz="2800" b="1" dirty="0">
                <a:latin typeface="Century Gothic"/>
                <a:cs typeface="Calibri"/>
              </a:rPr>
              <a:t>Event information doesn't need to be in the image as it is displayed underneath the image on all views</a:t>
            </a:r>
            <a:endParaRPr lang="en-US"/>
          </a:p>
        </p:txBody>
      </p:sp>
      <p:pic>
        <p:nvPicPr>
          <p:cNvPr id="4" name="Picture 3" descr="A screenshot of a computer&#10;&#10;Description automatically generated">
            <a:extLst>
              <a:ext uri="{FF2B5EF4-FFF2-40B4-BE49-F238E27FC236}">
                <a16:creationId xmlns:a16="http://schemas.microsoft.com/office/drawing/2014/main" id="{B876FC68-0589-55CA-35FB-0EA6B9AB29BB}"/>
              </a:ext>
            </a:extLst>
          </p:cNvPr>
          <p:cNvPicPr>
            <a:picLocks noChangeAspect="1"/>
          </p:cNvPicPr>
          <p:nvPr/>
        </p:nvPicPr>
        <p:blipFill>
          <a:blip r:embed="rId3"/>
          <a:stretch>
            <a:fillRect/>
          </a:stretch>
        </p:blipFill>
        <p:spPr>
          <a:xfrm>
            <a:off x="10282237" y="397924"/>
            <a:ext cx="7443788" cy="4286445"/>
          </a:xfrm>
          <a:prstGeom prst="rect">
            <a:avLst/>
          </a:prstGeom>
        </p:spPr>
      </p:pic>
      <p:pic>
        <p:nvPicPr>
          <p:cNvPr id="5" name="Picture 4" descr="A screen shot of a web page&#10;&#10;Description automatically generated">
            <a:extLst>
              <a:ext uri="{FF2B5EF4-FFF2-40B4-BE49-F238E27FC236}">
                <a16:creationId xmlns:a16="http://schemas.microsoft.com/office/drawing/2014/main" id="{72C9F882-EF7F-3385-21AF-931070D1792E}"/>
              </a:ext>
            </a:extLst>
          </p:cNvPr>
          <p:cNvPicPr>
            <a:picLocks noChangeAspect="1"/>
          </p:cNvPicPr>
          <p:nvPr/>
        </p:nvPicPr>
        <p:blipFill>
          <a:blip r:embed="rId4"/>
          <a:stretch>
            <a:fillRect/>
          </a:stretch>
        </p:blipFill>
        <p:spPr>
          <a:xfrm>
            <a:off x="15583131" y="5288668"/>
            <a:ext cx="2470747" cy="4086225"/>
          </a:xfrm>
          <a:prstGeom prst="rect">
            <a:avLst/>
          </a:prstGeom>
        </p:spPr>
      </p:pic>
      <p:pic>
        <p:nvPicPr>
          <p:cNvPr id="13" name="Picture 12" descr="A screenshot of a phone&#10;&#10;Description automatically generated">
            <a:extLst>
              <a:ext uri="{FF2B5EF4-FFF2-40B4-BE49-F238E27FC236}">
                <a16:creationId xmlns:a16="http://schemas.microsoft.com/office/drawing/2014/main" id="{FE559489-8EFA-BF58-E1DA-672242329FD4}"/>
              </a:ext>
            </a:extLst>
          </p:cNvPr>
          <p:cNvPicPr>
            <a:picLocks noChangeAspect="1"/>
          </p:cNvPicPr>
          <p:nvPr/>
        </p:nvPicPr>
        <p:blipFill>
          <a:blip r:embed="rId5"/>
          <a:stretch>
            <a:fillRect/>
          </a:stretch>
        </p:blipFill>
        <p:spPr>
          <a:xfrm>
            <a:off x="8531225" y="6822540"/>
            <a:ext cx="6586538" cy="3075000"/>
          </a:xfrm>
          <a:prstGeom prst="rect">
            <a:avLst/>
          </a:prstGeom>
        </p:spPr>
      </p:pic>
      <p:sp>
        <p:nvSpPr>
          <p:cNvPr id="16" name="TextBox 12">
            <a:extLst>
              <a:ext uri="{FF2B5EF4-FFF2-40B4-BE49-F238E27FC236}">
                <a16:creationId xmlns:a16="http://schemas.microsoft.com/office/drawing/2014/main" id="{3B8E65CB-D123-48C2-3B63-FE52A97CBB51}"/>
              </a:ext>
            </a:extLst>
          </p:cNvPr>
          <p:cNvSpPr txBox="1"/>
          <p:nvPr/>
        </p:nvSpPr>
        <p:spPr>
          <a:xfrm>
            <a:off x="2095500" y="1816894"/>
            <a:ext cx="7410061" cy="1159670"/>
          </a:xfrm>
          <a:prstGeom prst="rect">
            <a:avLst/>
          </a:prstGeom>
        </p:spPr>
        <p:txBody>
          <a:bodyPr lIns="0" tIns="0" rIns="0" bIns="0" rtlCol="0" anchor="t">
            <a:spAutoFit/>
          </a:bodyPr>
          <a:lstStyle/>
          <a:p>
            <a:pPr>
              <a:lnSpc>
                <a:spcPts val="9119"/>
              </a:lnSpc>
            </a:pPr>
            <a:r>
              <a:rPr lang="en-US" sz="7550" dirty="0">
                <a:solidFill>
                  <a:srgbClr val="000000"/>
                </a:solidFill>
                <a:latin typeface="esu v2"/>
              </a:rPr>
              <a:t>Event images</a:t>
            </a:r>
            <a:endParaRPr lang="en-US" dirty="0"/>
          </a:p>
        </p:txBody>
      </p:sp>
      <p:pic>
        <p:nvPicPr>
          <p:cNvPr id="12" name="Picture 11" descr="A red shield with white text&#10;&#10;Description automatically generated">
            <a:extLst>
              <a:ext uri="{FF2B5EF4-FFF2-40B4-BE49-F238E27FC236}">
                <a16:creationId xmlns:a16="http://schemas.microsoft.com/office/drawing/2014/main" id="{908C60A4-6F3F-2452-9132-A01E33B52B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7675" y="7943851"/>
            <a:ext cx="2014537" cy="2014537"/>
          </a:xfrm>
          <a:prstGeom prst="rect">
            <a:avLst/>
          </a:prstGeom>
        </p:spPr>
      </p:pic>
      <p:sp>
        <p:nvSpPr>
          <p:cNvPr id="17" name="Freeform 12">
            <a:extLst>
              <a:ext uri="{FF2B5EF4-FFF2-40B4-BE49-F238E27FC236}">
                <a16:creationId xmlns:a16="http://schemas.microsoft.com/office/drawing/2014/main" id="{90AC1423-6751-E0F1-3E51-27626479EE83}"/>
              </a:ext>
            </a:extLst>
          </p:cNvPr>
          <p:cNvSpPr/>
          <p:nvPr/>
        </p:nvSpPr>
        <p:spPr>
          <a:xfrm>
            <a:off x="25049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7"/>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63548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6" name="TextBox 12">
            <a:extLst>
              <a:ext uri="{FF2B5EF4-FFF2-40B4-BE49-F238E27FC236}">
                <a16:creationId xmlns:a16="http://schemas.microsoft.com/office/drawing/2014/main" id="{3B8E65CB-D123-48C2-3B63-FE52A97CBB51}"/>
              </a:ext>
            </a:extLst>
          </p:cNvPr>
          <p:cNvSpPr txBox="1"/>
          <p:nvPr/>
        </p:nvSpPr>
        <p:spPr>
          <a:xfrm>
            <a:off x="2095500" y="1816894"/>
            <a:ext cx="11310548" cy="1119409"/>
          </a:xfrm>
          <a:prstGeom prst="rect">
            <a:avLst/>
          </a:prstGeom>
        </p:spPr>
        <p:txBody>
          <a:bodyPr wrap="square" lIns="0" tIns="0" rIns="0" bIns="0" rtlCol="0" anchor="t">
            <a:spAutoFit/>
          </a:bodyPr>
          <a:lstStyle/>
          <a:p>
            <a:pPr>
              <a:lnSpc>
                <a:spcPts val="9119"/>
              </a:lnSpc>
            </a:pPr>
            <a:r>
              <a:rPr lang="en-US" sz="7550" dirty="0">
                <a:solidFill>
                  <a:srgbClr val="000000"/>
                </a:solidFill>
                <a:latin typeface="esu v2"/>
              </a:rPr>
              <a:t>how to add events</a:t>
            </a:r>
            <a:endParaRPr lang="en-US" dirty="0"/>
          </a:p>
        </p:txBody>
      </p:sp>
      <p:pic>
        <p:nvPicPr>
          <p:cNvPr id="3" name="Picture 2" descr="A screenshot of a computer&#10;&#10;Description automatically generated">
            <a:extLst>
              <a:ext uri="{FF2B5EF4-FFF2-40B4-BE49-F238E27FC236}">
                <a16:creationId xmlns:a16="http://schemas.microsoft.com/office/drawing/2014/main" id="{05E3EC55-B3EF-A4EB-1C44-008E405A0786}"/>
              </a:ext>
            </a:extLst>
          </p:cNvPr>
          <p:cNvPicPr>
            <a:picLocks noChangeAspect="1"/>
          </p:cNvPicPr>
          <p:nvPr/>
        </p:nvPicPr>
        <p:blipFill>
          <a:blip r:embed="rId3"/>
          <a:stretch>
            <a:fillRect/>
          </a:stretch>
        </p:blipFill>
        <p:spPr>
          <a:xfrm>
            <a:off x="2100263" y="3729037"/>
            <a:ext cx="12687300" cy="4629150"/>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CC130596-93B2-CD6D-D134-3FDED9D4B686}"/>
                  </a:ext>
                </a:extLst>
              </p14:cNvPr>
              <p14:cNvContentPartPr/>
              <p14:nvPr/>
            </p14:nvContentPartPr>
            <p14:xfrm>
              <a:off x="2237014" y="5043832"/>
              <a:ext cx="1989782" cy="50681"/>
            </p14:xfrm>
          </p:contentPart>
        </mc:Choice>
        <mc:Fallback xmlns="">
          <p:pic>
            <p:nvPicPr>
              <p:cNvPr id="12" name="Ink 11">
                <a:extLst>
                  <a:ext uri="{FF2B5EF4-FFF2-40B4-BE49-F238E27FC236}">
                    <a16:creationId xmlns:a16="http://schemas.microsoft.com/office/drawing/2014/main" id="{CC130596-93B2-CD6D-D134-3FDED9D4B686}"/>
                  </a:ext>
                </a:extLst>
              </p:cNvPr>
              <p:cNvPicPr/>
              <p:nvPr/>
            </p:nvPicPr>
            <p:blipFill>
              <a:blip r:embed="rId5"/>
              <a:stretch>
                <a:fillRect/>
              </a:stretch>
            </p:blipFill>
            <p:spPr>
              <a:xfrm>
                <a:off x="2183022" y="4936759"/>
                <a:ext cx="2097406" cy="2644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A9283E16-AE97-C88D-D2B9-274899F6C8B0}"/>
                  </a:ext>
                </a:extLst>
              </p14:cNvPr>
              <p14:cNvContentPartPr/>
              <p14:nvPr/>
            </p14:nvContentPartPr>
            <p14:xfrm>
              <a:off x="6985639" y="6513782"/>
              <a:ext cx="1036660" cy="1128207"/>
            </p14:xfrm>
          </p:contentPart>
        </mc:Choice>
        <mc:Fallback xmlns="">
          <p:pic>
            <p:nvPicPr>
              <p:cNvPr id="14" name="Ink 13">
                <a:extLst>
                  <a:ext uri="{FF2B5EF4-FFF2-40B4-BE49-F238E27FC236}">
                    <a16:creationId xmlns:a16="http://schemas.microsoft.com/office/drawing/2014/main" id="{A9283E16-AE97-C88D-D2B9-274899F6C8B0}"/>
                  </a:ext>
                </a:extLst>
              </p:cNvPr>
              <p:cNvPicPr/>
              <p:nvPr/>
            </p:nvPicPr>
            <p:blipFill>
              <a:blip r:embed="rId7"/>
              <a:stretch>
                <a:fillRect/>
              </a:stretch>
            </p:blipFill>
            <p:spPr>
              <a:xfrm>
                <a:off x="6932025" y="6406179"/>
                <a:ext cx="1144248" cy="1343772"/>
              </a:xfrm>
              <a:prstGeom prst="rect">
                <a:avLst/>
              </a:prstGeom>
            </p:spPr>
          </p:pic>
        </mc:Fallback>
      </mc:AlternateContent>
      <p:pic>
        <p:nvPicPr>
          <p:cNvPr id="5" name="Picture 4" descr="A red shield with white text&#10;&#10;Description automatically generated">
            <a:extLst>
              <a:ext uri="{FF2B5EF4-FFF2-40B4-BE49-F238E27FC236}">
                <a16:creationId xmlns:a16="http://schemas.microsoft.com/office/drawing/2014/main" id="{11E8A9BF-E2EC-47F1-E769-325595DA43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5" name="Freeform 12">
            <a:extLst>
              <a:ext uri="{FF2B5EF4-FFF2-40B4-BE49-F238E27FC236}">
                <a16:creationId xmlns:a16="http://schemas.microsoft.com/office/drawing/2014/main" id="{2008C00A-6CBE-7838-6750-D378ED1C2162}"/>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9"/>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4140787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6" name="TextBox 12">
            <a:extLst>
              <a:ext uri="{FF2B5EF4-FFF2-40B4-BE49-F238E27FC236}">
                <a16:creationId xmlns:a16="http://schemas.microsoft.com/office/drawing/2014/main" id="{3B8E65CB-D123-48C2-3B63-FE52A97CBB51}"/>
              </a:ext>
            </a:extLst>
          </p:cNvPr>
          <p:cNvSpPr txBox="1"/>
          <p:nvPr/>
        </p:nvSpPr>
        <p:spPr>
          <a:xfrm>
            <a:off x="2095500" y="1816894"/>
            <a:ext cx="11310548" cy="1119409"/>
          </a:xfrm>
          <a:prstGeom prst="rect">
            <a:avLst/>
          </a:prstGeom>
        </p:spPr>
        <p:txBody>
          <a:bodyPr wrap="square" lIns="0" tIns="0" rIns="0" bIns="0" rtlCol="0" anchor="t">
            <a:spAutoFit/>
          </a:bodyPr>
          <a:lstStyle/>
          <a:p>
            <a:pPr>
              <a:lnSpc>
                <a:spcPts val="9119"/>
              </a:lnSpc>
            </a:pPr>
            <a:r>
              <a:rPr lang="en-US" sz="7550" dirty="0">
                <a:solidFill>
                  <a:srgbClr val="000000"/>
                </a:solidFill>
                <a:latin typeface="esu v2"/>
              </a:rPr>
              <a:t>how to add events</a:t>
            </a:r>
            <a:endParaRPr lang="en-US" dirty="0"/>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CC130596-93B2-CD6D-D134-3FDED9D4B686}"/>
                  </a:ext>
                </a:extLst>
              </p14:cNvPr>
              <p14:cNvContentPartPr/>
              <p14:nvPr/>
            </p14:nvContentPartPr>
            <p14:xfrm>
              <a:off x="2237014" y="5043832"/>
              <a:ext cx="1989782" cy="50681"/>
            </p14:xfrm>
          </p:contentPart>
        </mc:Choice>
        <mc:Fallback xmlns="">
          <p:pic>
            <p:nvPicPr>
              <p:cNvPr id="12" name="Ink 11">
                <a:extLst>
                  <a:ext uri="{FF2B5EF4-FFF2-40B4-BE49-F238E27FC236}">
                    <a16:creationId xmlns:a16="http://schemas.microsoft.com/office/drawing/2014/main" id="{CC130596-93B2-CD6D-D134-3FDED9D4B686}"/>
                  </a:ext>
                </a:extLst>
              </p:cNvPr>
              <p:cNvPicPr/>
              <p:nvPr/>
            </p:nvPicPr>
            <p:blipFill>
              <a:blip r:embed="rId4"/>
              <a:stretch>
                <a:fillRect/>
              </a:stretch>
            </p:blipFill>
            <p:spPr>
              <a:xfrm>
                <a:off x="2183022" y="4936759"/>
                <a:ext cx="2097406" cy="26446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9283E16-AE97-C88D-D2B9-274899F6C8B0}"/>
                  </a:ext>
                </a:extLst>
              </p14:cNvPr>
              <p14:cNvContentPartPr/>
              <p14:nvPr/>
            </p14:nvContentPartPr>
            <p14:xfrm>
              <a:off x="6985639" y="6513782"/>
              <a:ext cx="1036660" cy="1128207"/>
            </p14:xfrm>
          </p:contentPart>
        </mc:Choice>
        <mc:Fallback xmlns="">
          <p:pic>
            <p:nvPicPr>
              <p:cNvPr id="14" name="Ink 13">
                <a:extLst>
                  <a:ext uri="{FF2B5EF4-FFF2-40B4-BE49-F238E27FC236}">
                    <a16:creationId xmlns:a16="http://schemas.microsoft.com/office/drawing/2014/main" id="{A9283E16-AE97-C88D-D2B9-274899F6C8B0}"/>
                  </a:ext>
                </a:extLst>
              </p:cNvPr>
              <p:cNvPicPr/>
              <p:nvPr/>
            </p:nvPicPr>
            <p:blipFill>
              <a:blip r:embed="rId6"/>
              <a:stretch>
                <a:fillRect/>
              </a:stretch>
            </p:blipFill>
            <p:spPr>
              <a:xfrm>
                <a:off x="6931646" y="6405820"/>
                <a:ext cx="1144285" cy="1343772"/>
              </a:xfrm>
              <a:prstGeom prst="rect">
                <a:avLst/>
              </a:prstGeom>
            </p:spPr>
          </p:pic>
        </mc:Fallback>
      </mc:AlternateContent>
      <p:pic>
        <p:nvPicPr>
          <p:cNvPr id="5" name="Picture 4" descr="A screenshot of a computer&#10;&#10;Description automatically generated">
            <a:extLst>
              <a:ext uri="{FF2B5EF4-FFF2-40B4-BE49-F238E27FC236}">
                <a16:creationId xmlns:a16="http://schemas.microsoft.com/office/drawing/2014/main" id="{DE78A291-5E83-DF71-5A22-21BE4E6FD15C}"/>
              </a:ext>
            </a:extLst>
          </p:cNvPr>
          <p:cNvPicPr>
            <a:picLocks noChangeAspect="1"/>
          </p:cNvPicPr>
          <p:nvPr/>
        </p:nvPicPr>
        <p:blipFill>
          <a:blip r:embed="rId7"/>
          <a:stretch>
            <a:fillRect/>
          </a:stretch>
        </p:blipFill>
        <p:spPr>
          <a:xfrm>
            <a:off x="2043112" y="3683454"/>
            <a:ext cx="14201775" cy="5010150"/>
          </a:xfrm>
          <a:prstGeom prst="rect">
            <a:avLst/>
          </a:prstGeom>
        </p:spPr>
      </p:pic>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A9327C9E-7621-8ECD-9474-249D43D9D498}"/>
                  </a:ext>
                </a:extLst>
              </p14:cNvPr>
              <p14:cNvContentPartPr/>
              <p14:nvPr/>
            </p14:nvContentPartPr>
            <p14:xfrm>
              <a:off x="3862447" y="6025243"/>
              <a:ext cx="1563112" cy="326954"/>
            </p14:xfrm>
          </p:contentPart>
        </mc:Choice>
        <mc:Fallback xmlns="">
          <p:pic>
            <p:nvPicPr>
              <p:cNvPr id="13" name="Ink 12">
                <a:extLst>
                  <a:ext uri="{FF2B5EF4-FFF2-40B4-BE49-F238E27FC236}">
                    <a16:creationId xmlns:a16="http://schemas.microsoft.com/office/drawing/2014/main" id="{A9327C9E-7621-8ECD-9474-249D43D9D498}"/>
                  </a:ext>
                </a:extLst>
              </p:cNvPr>
              <p:cNvPicPr/>
              <p:nvPr/>
            </p:nvPicPr>
            <p:blipFill>
              <a:blip r:embed="rId9"/>
              <a:stretch>
                <a:fillRect/>
              </a:stretch>
            </p:blipFill>
            <p:spPr>
              <a:xfrm>
                <a:off x="3808460" y="5917337"/>
                <a:ext cx="1670727" cy="542406"/>
              </a:xfrm>
              <a:prstGeom prst="rect">
                <a:avLst/>
              </a:prstGeom>
            </p:spPr>
          </p:pic>
        </mc:Fallback>
      </mc:AlternateContent>
      <p:pic>
        <p:nvPicPr>
          <p:cNvPr id="4" name="Picture 3" descr="A red shield with white text&#10;&#10;Description automatically generated">
            <a:extLst>
              <a:ext uri="{FF2B5EF4-FFF2-40B4-BE49-F238E27FC236}">
                <a16:creationId xmlns:a16="http://schemas.microsoft.com/office/drawing/2014/main" id="{694BE3FE-3471-FC67-F604-514C41E0D1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02307" y="8159511"/>
            <a:ext cx="2014537" cy="2014537"/>
          </a:xfrm>
          <a:prstGeom prst="rect">
            <a:avLst/>
          </a:prstGeom>
        </p:spPr>
      </p:pic>
      <p:sp>
        <p:nvSpPr>
          <p:cNvPr id="17" name="Freeform 12">
            <a:extLst>
              <a:ext uri="{FF2B5EF4-FFF2-40B4-BE49-F238E27FC236}">
                <a16:creationId xmlns:a16="http://schemas.microsoft.com/office/drawing/2014/main" id="{CA8F7A1A-CFC5-AE20-468E-C671A206522E}"/>
              </a:ext>
            </a:extLst>
          </p:cNvPr>
          <p:cNvSpPr/>
          <p:nvPr/>
        </p:nvSpPr>
        <p:spPr>
          <a:xfrm>
            <a:off x="14549604" y="792514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11"/>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852754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6" name="TextBox 12">
            <a:extLst>
              <a:ext uri="{FF2B5EF4-FFF2-40B4-BE49-F238E27FC236}">
                <a16:creationId xmlns:a16="http://schemas.microsoft.com/office/drawing/2014/main" id="{3B8E65CB-D123-48C2-3B63-FE52A97CBB51}"/>
              </a:ext>
            </a:extLst>
          </p:cNvPr>
          <p:cNvSpPr txBox="1"/>
          <p:nvPr/>
        </p:nvSpPr>
        <p:spPr>
          <a:xfrm>
            <a:off x="2095500" y="1816894"/>
            <a:ext cx="11310548" cy="1119409"/>
          </a:xfrm>
          <a:prstGeom prst="rect">
            <a:avLst/>
          </a:prstGeom>
        </p:spPr>
        <p:txBody>
          <a:bodyPr wrap="square" lIns="0" tIns="0" rIns="0" bIns="0" rtlCol="0" anchor="t">
            <a:spAutoFit/>
          </a:bodyPr>
          <a:lstStyle/>
          <a:p>
            <a:pPr>
              <a:lnSpc>
                <a:spcPts val="9119"/>
              </a:lnSpc>
            </a:pPr>
            <a:r>
              <a:rPr lang="en-US" sz="7550" dirty="0">
                <a:solidFill>
                  <a:srgbClr val="000000"/>
                </a:solidFill>
                <a:latin typeface="esu v2"/>
              </a:rPr>
              <a:t>how to add events</a:t>
            </a:r>
            <a:endParaRPr lang="en-US" dirty="0"/>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CC130596-93B2-CD6D-D134-3FDED9D4B686}"/>
                  </a:ext>
                </a:extLst>
              </p14:cNvPr>
              <p14:cNvContentPartPr/>
              <p14:nvPr/>
            </p14:nvContentPartPr>
            <p14:xfrm>
              <a:off x="2237014" y="5043832"/>
              <a:ext cx="1989782" cy="50681"/>
            </p14:xfrm>
          </p:contentPart>
        </mc:Choice>
        <mc:Fallback xmlns="">
          <p:pic>
            <p:nvPicPr>
              <p:cNvPr id="12" name="Ink 11">
                <a:extLst>
                  <a:ext uri="{FF2B5EF4-FFF2-40B4-BE49-F238E27FC236}">
                    <a16:creationId xmlns:a16="http://schemas.microsoft.com/office/drawing/2014/main" id="{CC130596-93B2-CD6D-D134-3FDED9D4B686}"/>
                  </a:ext>
                </a:extLst>
              </p:cNvPr>
              <p:cNvPicPr/>
              <p:nvPr/>
            </p:nvPicPr>
            <p:blipFill>
              <a:blip r:embed="rId4"/>
              <a:stretch>
                <a:fillRect/>
              </a:stretch>
            </p:blipFill>
            <p:spPr>
              <a:xfrm>
                <a:off x="2183022" y="4936759"/>
                <a:ext cx="2097406" cy="26446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9283E16-AE97-C88D-D2B9-274899F6C8B0}"/>
                  </a:ext>
                </a:extLst>
              </p14:cNvPr>
              <p14:cNvContentPartPr/>
              <p14:nvPr/>
            </p14:nvContentPartPr>
            <p14:xfrm>
              <a:off x="6985639" y="6513782"/>
              <a:ext cx="1036660" cy="1128207"/>
            </p14:xfrm>
          </p:contentPart>
        </mc:Choice>
        <mc:Fallback xmlns="">
          <p:pic>
            <p:nvPicPr>
              <p:cNvPr id="14" name="Ink 13">
                <a:extLst>
                  <a:ext uri="{FF2B5EF4-FFF2-40B4-BE49-F238E27FC236}">
                    <a16:creationId xmlns:a16="http://schemas.microsoft.com/office/drawing/2014/main" id="{A9283E16-AE97-C88D-D2B9-274899F6C8B0}"/>
                  </a:ext>
                </a:extLst>
              </p:cNvPr>
              <p:cNvPicPr/>
              <p:nvPr/>
            </p:nvPicPr>
            <p:blipFill>
              <a:blip r:embed="rId6"/>
              <a:stretch>
                <a:fillRect/>
              </a:stretch>
            </p:blipFill>
            <p:spPr>
              <a:xfrm>
                <a:off x="6931646" y="6405820"/>
                <a:ext cx="1144285" cy="1343772"/>
              </a:xfrm>
              <a:prstGeom prst="rect">
                <a:avLst/>
              </a:prstGeom>
            </p:spPr>
          </p:pic>
        </mc:Fallback>
      </mc:AlternateContent>
      <p:pic>
        <p:nvPicPr>
          <p:cNvPr id="5" name="Picture 4" descr="A screenshot of a computer&#10;&#10;Description automatically generated">
            <a:extLst>
              <a:ext uri="{FF2B5EF4-FFF2-40B4-BE49-F238E27FC236}">
                <a16:creationId xmlns:a16="http://schemas.microsoft.com/office/drawing/2014/main" id="{DE78A291-5E83-DF71-5A22-21BE4E6FD15C}"/>
              </a:ext>
            </a:extLst>
          </p:cNvPr>
          <p:cNvPicPr>
            <a:picLocks noChangeAspect="1"/>
          </p:cNvPicPr>
          <p:nvPr/>
        </p:nvPicPr>
        <p:blipFill>
          <a:blip r:embed="rId7"/>
          <a:stretch>
            <a:fillRect/>
          </a:stretch>
        </p:blipFill>
        <p:spPr>
          <a:xfrm>
            <a:off x="2043112" y="3683454"/>
            <a:ext cx="14201775" cy="5010150"/>
          </a:xfrm>
          <a:prstGeom prst="rect">
            <a:avLst/>
          </a:prstGeom>
        </p:spPr>
      </p:pic>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A9327C9E-7621-8ECD-9474-249D43D9D498}"/>
                  </a:ext>
                </a:extLst>
              </p14:cNvPr>
              <p14:cNvContentPartPr/>
              <p14:nvPr/>
            </p14:nvContentPartPr>
            <p14:xfrm>
              <a:off x="3862447" y="6025243"/>
              <a:ext cx="1563112" cy="326954"/>
            </p14:xfrm>
          </p:contentPart>
        </mc:Choice>
        <mc:Fallback xmlns="">
          <p:pic>
            <p:nvPicPr>
              <p:cNvPr id="13" name="Ink 12">
                <a:extLst>
                  <a:ext uri="{FF2B5EF4-FFF2-40B4-BE49-F238E27FC236}">
                    <a16:creationId xmlns:a16="http://schemas.microsoft.com/office/drawing/2014/main" id="{A9327C9E-7621-8ECD-9474-249D43D9D498}"/>
                  </a:ext>
                </a:extLst>
              </p:cNvPr>
              <p:cNvPicPr/>
              <p:nvPr/>
            </p:nvPicPr>
            <p:blipFill>
              <a:blip r:embed="rId9"/>
              <a:stretch>
                <a:fillRect/>
              </a:stretch>
            </p:blipFill>
            <p:spPr>
              <a:xfrm>
                <a:off x="3808460" y="5917456"/>
                <a:ext cx="1670727" cy="542169"/>
              </a:xfrm>
              <a:prstGeom prst="rect">
                <a:avLst/>
              </a:prstGeom>
            </p:spPr>
          </p:pic>
        </mc:Fallback>
      </mc:AlternateContent>
      <p:pic>
        <p:nvPicPr>
          <p:cNvPr id="4" name="Picture 3" descr="A red shield with white text&#10;&#10;Description automatically generated">
            <a:extLst>
              <a:ext uri="{FF2B5EF4-FFF2-40B4-BE49-F238E27FC236}">
                <a16:creationId xmlns:a16="http://schemas.microsoft.com/office/drawing/2014/main" id="{55BB8D83-2F92-5DA4-BDE3-D7A795D458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7" name="Freeform 12">
            <a:extLst>
              <a:ext uri="{FF2B5EF4-FFF2-40B4-BE49-F238E27FC236}">
                <a16:creationId xmlns:a16="http://schemas.microsoft.com/office/drawing/2014/main" id="{4D0B0EF6-0C34-9C59-D459-D693D1B69AAD}"/>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11"/>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12197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6" name="TextBox 12">
            <a:extLst>
              <a:ext uri="{FF2B5EF4-FFF2-40B4-BE49-F238E27FC236}">
                <a16:creationId xmlns:a16="http://schemas.microsoft.com/office/drawing/2014/main" id="{3B8E65CB-D123-48C2-3B63-FE52A97CBB51}"/>
              </a:ext>
            </a:extLst>
          </p:cNvPr>
          <p:cNvSpPr txBox="1"/>
          <p:nvPr/>
        </p:nvSpPr>
        <p:spPr>
          <a:xfrm>
            <a:off x="2095500" y="1816894"/>
            <a:ext cx="11310548" cy="1119409"/>
          </a:xfrm>
          <a:prstGeom prst="rect">
            <a:avLst/>
          </a:prstGeom>
        </p:spPr>
        <p:txBody>
          <a:bodyPr wrap="square" lIns="0" tIns="0" rIns="0" bIns="0" rtlCol="0" anchor="t">
            <a:spAutoFit/>
          </a:bodyPr>
          <a:lstStyle/>
          <a:p>
            <a:pPr>
              <a:lnSpc>
                <a:spcPts val="9119"/>
              </a:lnSpc>
            </a:pPr>
            <a:r>
              <a:rPr lang="en-US" sz="7550" dirty="0">
                <a:solidFill>
                  <a:srgbClr val="000000"/>
                </a:solidFill>
                <a:latin typeface="esu v2"/>
              </a:rPr>
              <a:t>how to add events</a:t>
            </a:r>
            <a:endParaRPr lang="en-US" dirty="0"/>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CC130596-93B2-CD6D-D134-3FDED9D4B686}"/>
                  </a:ext>
                </a:extLst>
              </p14:cNvPr>
              <p14:cNvContentPartPr/>
              <p14:nvPr/>
            </p14:nvContentPartPr>
            <p14:xfrm>
              <a:off x="2237014" y="5043832"/>
              <a:ext cx="1989782" cy="50681"/>
            </p14:xfrm>
          </p:contentPart>
        </mc:Choice>
        <mc:Fallback xmlns="">
          <p:pic>
            <p:nvPicPr>
              <p:cNvPr id="12" name="Ink 11">
                <a:extLst>
                  <a:ext uri="{FF2B5EF4-FFF2-40B4-BE49-F238E27FC236}">
                    <a16:creationId xmlns:a16="http://schemas.microsoft.com/office/drawing/2014/main" id="{CC130596-93B2-CD6D-D134-3FDED9D4B686}"/>
                  </a:ext>
                </a:extLst>
              </p:cNvPr>
              <p:cNvPicPr/>
              <p:nvPr/>
            </p:nvPicPr>
            <p:blipFill>
              <a:blip r:embed="rId4"/>
              <a:stretch>
                <a:fillRect/>
              </a:stretch>
            </p:blipFill>
            <p:spPr>
              <a:xfrm>
                <a:off x="2183022" y="4936759"/>
                <a:ext cx="2097406" cy="26446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9283E16-AE97-C88D-D2B9-274899F6C8B0}"/>
                  </a:ext>
                </a:extLst>
              </p14:cNvPr>
              <p14:cNvContentPartPr/>
              <p14:nvPr/>
            </p14:nvContentPartPr>
            <p14:xfrm>
              <a:off x="6985639" y="6513782"/>
              <a:ext cx="1036660" cy="1128207"/>
            </p14:xfrm>
          </p:contentPart>
        </mc:Choice>
        <mc:Fallback xmlns="">
          <p:pic>
            <p:nvPicPr>
              <p:cNvPr id="14" name="Ink 13">
                <a:extLst>
                  <a:ext uri="{FF2B5EF4-FFF2-40B4-BE49-F238E27FC236}">
                    <a16:creationId xmlns:a16="http://schemas.microsoft.com/office/drawing/2014/main" id="{A9283E16-AE97-C88D-D2B9-274899F6C8B0}"/>
                  </a:ext>
                </a:extLst>
              </p:cNvPr>
              <p:cNvPicPr/>
              <p:nvPr/>
            </p:nvPicPr>
            <p:blipFill>
              <a:blip r:embed="rId6"/>
              <a:stretch>
                <a:fillRect/>
              </a:stretch>
            </p:blipFill>
            <p:spPr>
              <a:xfrm>
                <a:off x="6931646" y="6405820"/>
                <a:ext cx="1144285" cy="134377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9327C9E-7621-8ECD-9474-249D43D9D498}"/>
                  </a:ext>
                </a:extLst>
              </p14:cNvPr>
              <p14:cNvContentPartPr/>
              <p14:nvPr/>
            </p14:nvContentPartPr>
            <p14:xfrm>
              <a:off x="3862447" y="6025243"/>
              <a:ext cx="1563112" cy="326954"/>
            </p14:xfrm>
          </p:contentPart>
        </mc:Choice>
        <mc:Fallback xmlns="">
          <p:pic>
            <p:nvPicPr>
              <p:cNvPr id="13" name="Ink 12">
                <a:extLst>
                  <a:ext uri="{FF2B5EF4-FFF2-40B4-BE49-F238E27FC236}">
                    <a16:creationId xmlns:a16="http://schemas.microsoft.com/office/drawing/2014/main" id="{A9327C9E-7621-8ECD-9474-249D43D9D498}"/>
                  </a:ext>
                </a:extLst>
              </p:cNvPr>
              <p:cNvPicPr/>
              <p:nvPr/>
            </p:nvPicPr>
            <p:blipFill>
              <a:blip r:embed="rId8"/>
              <a:stretch>
                <a:fillRect/>
              </a:stretch>
            </p:blipFill>
            <p:spPr>
              <a:xfrm>
                <a:off x="3808460" y="5917456"/>
                <a:ext cx="1670727" cy="542169"/>
              </a:xfrm>
              <a:prstGeom prst="rect">
                <a:avLst/>
              </a:prstGeom>
            </p:spPr>
          </p:pic>
        </mc:Fallback>
      </mc:AlternateContent>
      <p:pic>
        <p:nvPicPr>
          <p:cNvPr id="3" name="Picture 2" descr="A screenshot of a computer&#10;&#10;Description automatically generated">
            <a:extLst>
              <a:ext uri="{FF2B5EF4-FFF2-40B4-BE49-F238E27FC236}">
                <a16:creationId xmlns:a16="http://schemas.microsoft.com/office/drawing/2014/main" id="{3E12842A-4675-793B-4F0F-67875938073E}"/>
              </a:ext>
            </a:extLst>
          </p:cNvPr>
          <p:cNvPicPr>
            <a:picLocks noChangeAspect="1"/>
          </p:cNvPicPr>
          <p:nvPr/>
        </p:nvPicPr>
        <p:blipFill rotWithShape="1">
          <a:blip r:embed="rId9"/>
          <a:srcRect t="8493" r="-109" b="10191"/>
          <a:stretch/>
        </p:blipFill>
        <p:spPr>
          <a:xfrm>
            <a:off x="2093459" y="3390220"/>
            <a:ext cx="14999171" cy="6250535"/>
          </a:xfrm>
          <a:prstGeom prst="rect">
            <a:avLst/>
          </a:prstGeom>
        </p:spPr>
      </p:pic>
      <p:pic>
        <p:nvPicPr>
          <p:cNvPr id="5" name="Picture 4" descr="A red shield with white text&#10;&#10;Description automatically generated">
            <a:extLst>
              <a:ext uri="{FF2B5EF4-FFF2-40B4-BE49-F238E27FC236}">
                <a16:creationId xmlns:a16="http://schemas.microsoft.com/office/drawing/2014/main" id="{F37EE53D-A87D-B831-DA4C-A778C96938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7" name="Freeform 12">
            <a:extLst>
              <a:ext uri="{FF2B5EF4-FFF2-40B4-BE49-F238E27FC236}">
                <a16:creationId xmlns:a16="http://schemas.microsoft.com/office/drawing/2014/main" id="{34FC4BDB-9D75-B6D0-4EDB-0C377D65FA56}"/>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11"/>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563531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5" name="TextBox 14">
            <a:extLst>
              <a:ext uri="{FF2B5EF4-FFF2-40B4-BE49-F238E27FC236}">
                <a16:creationId xmlns:a16="http://schemas.microsoft.com/office/drawing/2014/main" id="{248AC1FC-7001-1ED6-8C90-347B27269FC1}"/>
              </a:ext>
            </a:extLst>
          </p:cNvPr>
          <p:cNvSpPr txBox="1"/>
          <p:nvPr/>
        </p:nvSpPr>
        <p:spPr>
          <a:xfrm>
            <a:off x="2100263" y="4257675"/>
            <a:ext cx="757237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b="1" dirty="0">
                <a:latin typeface="Century Gothic"/>
                <a:cs typeface="Calibri"/>
              </a:rPr>
              <a:t>What's On page is always in top 5 viewed pages</a:t>
            </a:r>
          </a:p>
          <a:p>
            <a:pPr marL="457200" indent="-457200">
              <a:buFont typeface="Arial"/>
              <a:buChar char="•"/>
            </a:pPr>
            <a:endParaRPr lang="en-US" sz="2800" b="1" dirty="0">
              <a:latin typeface="Century Gothic"/>
              <a:cs typeface="Calibri"/>
            </a:endParaRPr>
          </a:p>
          <a:p>
            <a:pPr marL="457200" indent="-457200">
              <a:buFont typeface="Arial"/>
              <a:buChar char="•"/>
            </a:pPr>
            <a:r>
              <a:rPr lang="en-US" sz="2800" b="1" dirty="0">
                <a:latin typeface="Century Gothic"/>
                <a:cs typeface="Calibri"/>
              </a:rPr>
              <a:t>Best platform for getting seen by the most students</a:t>
            </a:r>
            <a:endParaRPr lang="en-US"/>
          </a:p>
          <a:p>
            <a:pPr marL="457200" indent="-457200">
              <a:buFont typeface="Arial"/>
              <a:buChar char="•"/>
            </a:pPr>
            <a:endParaRPr lang="en-US" sz="2800" b="1" dirty="0">
              <a:latin typeface="Century Gothic"/>
              <a:cs typeface="Calibri"/>
            </a:endParaRPr>
          </a:p>
          <a:p>
            <a:pPr marL="457200" indent="-457200">
              <a:buFont typeface="Arial"/>
              <a:buChar char="•"/>
            </a:pPr>
            <a:r>
              <a:rPr lang="en-US" sz="2800" b="1" dirty="0">
                <a:latin typeface="Century Gothic"/>
                <a:cs typeface="Calibri"/>
              </a:rPr>
              <a:t>Staff browse this page to find events to help promote</a:t>
            </a:r>
            <a:endParaRPr lang="en-US"/>
          </a:p>
        </p:txBody>
      </p:sp>
      <p:sp>
        <p:nvSpPr>
          <p:cNvPr id="16" name="TextBox 12">
            <a:extLst>
              <a:ext uri="{FF2B5EF4-FFF2-40B4-BE49-F238E27FC236}">
                <a16:creationId xmlns:a16="http://schemas.microsoft.com/office/drawing/2014/main" id="{3B8E65CB-D123-48C2-3B63-FE52A97CBB51}"/>
              </a:ext>
            </a:extLst>
          </p:cNvPr>
          <p:cNvSpPr txBox="1"/>
          <p:nvPr/>
        </p:nvSpPr>
        <p:spPr>
          <a:xfrm>
            <a:off x="2095500" y="1816894"/>
            <a:ext cx="7410061" cy="2286395"/>
          </a:xfrm>
          <a:prstGeom prst="rect">
            <a:avLst/>
          </a:prstGeom>
        </p:spPr>
        <p:txBody>
          <a:bodyPr lIns="0" tIns="0" rIns="0" bIns="0" rtlCol="0" anchor="t">
            <a:spAutoFit/>
          </a:bodyPr>
          <a:lstStyle/>
          <a:p>
            <a:pPr>
              <a:lnSpc>
                <a:spcPts val="9119"/>
              </a:lnSpc>
            </a:pPr>
            <a:r>
              <a:rPr lang="en-US" sz="7550" dirty="0">
                <a:solidFill>
                  <a:srgbClr val="000000"/>
                </a:solidFill>
                <a:latin typeface="esu v2"/>
              </a:rPr>
              <a:t>WHY ADD TO THE WEBSITE?</a:t>
            </a:r>
            <a:endParaRPr lang="en-US" dirty="0"/>
          </a:p>
        </p:txBody>
      </p:sp>
      <p:pic>
        <p:nvPicPr>
          <p:cNvPr id="3" name="Picture 2" descr="A screenshot of a computer&#10;&#10;Description automatically generated">
            <a:extLst>
              <a:ext uri="{FF2B5EF4-FFF2-40B4-BE49-F238E27FC236}">
                <a16:creationId xmlns:a16="http://schemas.microsoft.com/office/drawing/2014/main" id="{D9475F09-B782-6253-F541-6F22A0C4F16B}"/>
              </a:ext>
            </a:extLst>
          </p:cNvPr>
          <p:cNvPicPr>
            <a:picLocks noChangeAspect="1"/>
          </p:cNvPicPr>
          <p:nvPr/>
        </p:nvPicPr>
        <p:blipFill>
          <a:blip r:embed="rId3"/>
          <a:stretch>
            <a:fillRect/>
          </a:stretch>
        </p:blipFill>
        <p:spPr>
          <a:xfrm>
            <a:off x="9136944" y="2568398"/>
            <a:ext cx="9144000" cy="5143500"/>
          </a:xfrm>
          <a:prstGeom prst="rect">
            <a:avLst/>
          </a:prstGeom>
        </p:spPr>
      </p:pic>
      <p:pic>
        <p:nvPicPr>
          <p:cNvPr id="5" name="Picture 4" descr="A red shield with white text&#10;&#10;Description automatically generated">
            <a:extLst>
              <a:ext uri="{FF2B5EF4-FFF2-40B4-BE49-F238E27FC236}">
                <a16:creationId xmlns:a16="http://schemas.microsoft.com/office/drawing/2014/main" id="{6DE6AAE9-CAF1-5C7C-31F1-DE692068B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3" name="Freeform 12">
            <a:extLst>
              <a:ext uri="{FF2B5EF4-FFF2-40B4-BE49-F238E27FC236}">
                <a16:creationId xmlns:a16="http://schemas.microsoft.com/office/drawing/2014/main" id="{3F68D92B-E807-9469-7504-20CC29400EEB}"/>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50174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577791"/>
            <a:ext cx="15488728" cy="6955750"/>
          </a:xfrm>
          <a:prstGeom prst="rect">
            <a:avLst/>
          </a:prstGeom>
        </p:spPr>
        <p:txBody>
          <a:bodyPr wrap="square" lIns="0" tIns="0" rIns="0" bIns="0" rtlCol="0" anchor="t">
            <a:spAutoFit/>
          </a:bodyPr>
          <a:lstStyle/>
          <a:p>
            <a:pPr algn="l" rtl="0" fontAlgn="base">
              <a:buFont typeface="Arial" panose="020B0604020202020204" pitchFamily="34" charset="0"/>
              <a:buChar char="•"/>
            </a:pPr>
            <a:r>
              <a:rPr lang="en-US" sz="2400" b="0" i="0" u="none" strike="noStrike" dirty="0">
                <a:solidFill>
                  <a:srgbClr val="000000"/>
                </a:solidFill>
                <a:effectLst/>
                <a:latin typeface="Century Gothic" panose="020B0502020202020204" pitchFamily="34" charset="0"/>
              </a:rPr>
              <a:t>Take notes (please!).</a:t>
            </a:r>
            <a:r>
              <a:rPr lang="en-US" sz="2400" b="0" i="0" dirty="0">
                <a:solidFill>
                  <a:srgbClr val="000000"/>
                </a:solidFill>
                <a:effectLst/>
                <a:latin typeface="Century Gothic" panose="020B0502020202020204" pitchFamily="34" charset="0"/>
              </a:rPr>
              <a:t>​</a:t>
            </a:r>
            <a:endParaRPr lang="en-US" sz="40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4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dirty="0">
                <a:solidFill>
                  <a:srgbClr val="000000"/>
                </a:solidFill>
                <a:effectLst/>
                <a:latin typeface="Century Gothic" panose="020B0502020202020204" pitchFamily="34" charset="0"/>
              </a:rPr>
              <a:t>Ask any questions in the chat, otherwise there will be the opportunity to ask at the end.</a:t>
            </a:r>
            <a:r>
              <a:rPr lang="en-US" sz="2400" b="0" i="0" dirty="0">
                <a:solidFill>
                  <a:srgbClr val="000000"/>
                </a:solidFill>
                <a:effectLst/>
                <a:latin typeface="Century Gothic" panose="020B0502020202020204" pitchFamily="34" charset="0"/>
              </a:rPr>
              <a:t>​</a:t>
            </a:r>
            <a:endParaRPr lang="en-US" sz="40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4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1" i="0" u="none" strike="noStrike" dirty="0">
                <a:solidFill>
                  <a:srgbClr val="000000"/>
                </a:solidFill>
                <a:effectLst/>
                <a:latin typeface="Century Gothic" panose="020B0502020202020204" pitchFamily="34" charset="0"/>
              </a:rPr>
              <a:t>This session is being recorded </a:t>
            </a:r>
            <a:r>
              <a:rPr lang="en-US" sz="2400" b="0" i="0" u="none" strike="noStrike" dirty="0">
                <a:solidFill>
                  <a:srgbClr val="000000"/>
                </a:solidFill>
                <a:effectLst/>
                <a:latin typeface="Century Gothic" panose="020B0502020202020204" pitchFamily="34" charset="0"/>
              </a:rPr>
              <a:t>so please turn your camera off if you do not wish to be in the video. </a:t>
            </a:r>
            <a:r>
              <a:rPr lang="en-US" sz="2400" b="0" i="0" dirty="0">
                <a:solidFill>
                  <a:srgbClr val="000000"/>
                </a:solidFill>
                <a:effectLst/>
                <a:latin typeface="Century Gothic" panose="020B0502020202020204" pitchFamily="34" charset="0"/>
              </a:rPr>
              <a:t>​</a:t>
            </a:r>
            <a:endParaRPr lang="en-US" sz="40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4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dirty="0">
                <a:solidFill>
                  <a:srgbClr val="000000"/>
                </a:solidFill>
                <a:effectLst/>
                <a:latin typeface="Century Gothic" panose="020B0502020202020204" pitchFamily="34" charset="0"/>
              </a:rPr>
              <a:t>You will be required to complete a Moodle test at the end of this presentation to mark your training as completed.</a:t>
            </a:r>
            <a:r>
              <a:rPr lang="en-US" sz="2400" b="0" i="0" dirty="0">
                <a:solidFill>
                  <a:srgbClr val="000000"/>
                </a:solidFill>
                <a:effectLst/>
                <a:latin typeface="Century Gothic" panose="020B0502020202020204" pitchFamily="34" charset="0"/>
              </a:rPr>
              <a:t>​</a:t>
            </a:r>
            <a:endParaRPr lang="en-US" sz="40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4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dirty="0">
                <a:solidFill>
                  <a:srgbClr val="000000"/>
                </a:solidFill>
                <a:effectLst/>
                <a:latin typeface="Century Gothic" panose="020B0502020202020204" pitchFamily="34" charset="0"/>
              </a:rPr>
              <a:t>This presentation and recording will be available for you to view afterwards on the Sports Toolkit.</a:t>
            </a:r>
            <a:r>
              <a:rPr lang="en-US" sz="2400" b="0" i="0" dirty="0">
                <a:solidFill>
                  <a:srgbClr val="000000"/>
                </a:solidFill>
                <a:effectLst/>
                <a:latin typeface="Century Gothic" panose="020B0502020202020204" pitchFamily="34" charset="0"/>
              </a:rPr>
              <a:t>​</a:t>
            </a:r>
            <a:endParaRPr lang="en-US" sz="4000" b="0" i="0" dirty="0">
              <a:solidFill>
                <a:srgbClr val="000000"/>
              </a:solidFill>
              <a:effectLst/>
              <a:latin typeface="Arial" panose="020B0604020202020204" pitchFamily="34" charset="0"/>
            </a:endParaRPr>
          </a:p>
          <a:p>
            <a:pPr marL="561975" lvl="1"/>
            <a:endParaRPr lang="en-US" sz="3200" b="1" dirty="0">
              <a:solidFill>
                <a:srgbClr val="000000"/>
              </a:solidFill>
              <a:latin typeface="Century Gothic"/>
              <a:cs typeface="Calibri"/>
            </a:endParaRPr>
          </a:p>
          <a:p>
            <a:pPr marL="561975" lvl="1"/>
            <a:r>
              <a:rPr lang="en-US" sz="2400" b="1" dirty="0">
                <a:solidFill>
                  <a:srgbClr val="000000"/>
                </a:solidFill>
                <a:latin typeface="Century Gothic"/>
                <a:cs typeface="Calibri"/>
              </a:rPr>
              <a:t>Aim</a:t>
            </a:r>
            <a:r>
              <a:rPr lang="en-US" sz="2400" dirty="0">
                <a:solidFill>
                  <a:srgbClr val="000000"/>
                </a:solidFill>
                <a:latin typeface="Century Gothic"/>
                <a:cs typeface="Calibri"/>
              </a:rPr>
              <a:t>: To ensure that you are equipped with all of the knowledge/resources to effectively communicate with members, run social media channels and ensure your webpage is up to date and relevant. </a:t>
            </a:r>
          </a:p>
          <a:p>
            <a:pPr marL="1580515" lvl="2" indent="-561340">
              <a:buFont typeface="Arial"/>
              <a:buChar char="•"/>
            </a:pPr>
            <a:endParaRPr lang="en-US" sz="3200" b="1" dirty="0">
              <a:solidFill>
                <a:srgbClr val="000000"/>
              </a:solidFill>
              <a:latin typeface="Century Gothic"/>
              <a:cs typeface="Calibri"/>
            </a:endParaRPr>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Session format and aims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3" name="Picture 12" descr="A red shield with white text&#10;&#10;Description automatically generated">
            <a:extLst>
              <a:ext uri="{FF2B5EF4-FFF2-40B4-BE49-F238E27FC236}">
                <a16:creationId xmlns:a16="http://schemas.microsoft.com/office/drawing/2014/main" id="{8C0F51C4-1FA1-00BF-A8B8-E41A3C334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6300" y="500064"/>
            <a:ext cx="2014537" cy="2014537"/>
          </a:xfrm>
          <a:prstGeom prst="rect">
            <a:avLst/>
          </a:prstGeom>
        </p:spPr>
      </p:pic>
      <p:sp>
        <p:nvSpPr>
          <p:cNvPr id="15" name="Freeform 12">
            <a:extLst>
              <a:ext uri="{FF2B5EF4-FFF2-40B4-BE49-F238E27FC236}">
                <a16:creationId xmlns:a16="http://schemas.microsoft.com/office/drawing/2014/main" id="{D4F31B9F-6323-C3BA-6EB1-EC1EE059044E}"/>
              </a:ext>
            </a:extLst>
          </p:cNvPr>
          <p:cNvSpPr/>
          <p:nvPr/>
        </p:nvSpPr>
        <p:spPr>
          <a:xfrm>
            <a:off x="14363597" y="265701"/>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96131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6" name="TextBox 12">
            <a:extLst>
              <a:ext uri="{FF2B5EF4-FFF2-40B4-BE49-F238E27FC236}">
                <a16:creationId xmlns:a16="http://schemas.microsoft.com/office/drawing/2014/main" id="{3B8E65CB-D123-48C2-3B63-FE52A97CBB51}"/>
              </a:ext>
            </a:extLst>
          </p:cNvPr>
          <p:cNvSpPr txBox="1"/>
          <p:nvPr/>
        </p:nvSpPr>
        <p:spPr>
          <a:xfrm>
            <a:off x="2095500" y="1816894"/>
            <a:ext cx="12882173" cy="8802410"/>
          </a:xfrm>
          <a:prstGeom prst="rect">
            <a:avLst/>
          </a:prstGeom>
        </p:spPr>
        <p:txBody>
          <a:bodyPr wrap="square" lIns="0" tIns="0" rIns="0" bIns="0" rtlCol="0" anchor="t">
            <a:spAutoFit/>
          </a:bodyPr>
          <a:lstStyle/>
          <a:p>
            <a:pPr>
              <a:lnSpc>
                <a:spcPts val="9119"/>
              </a:lnSpc>
            </a:pPr>
            <a:r>
              <a:rPr lang="en-US" sz="7550" dirty="0">
                <a:latin typeface="esu v2"/>
              </a:rPr>
              <a:t>Thank you for listening! </a:t>
            </a:r>
            <a:endParaRPr lang="en-US" dirty="0"/>
          </a:p>
          <a:p>
            <a:pPr>
              <a:lnSpc>
                <a:spcPts val="9119"/>
              </a:lnSpc>
            </a:pPr>
            <a:endParaRPr lang="en-US" sz="7550" dirty="0">
              <a:latin typeface="esu v2"/>
            </a:endParaRPr>
          </a:p>
          <a:p>
            <a:pPr>
              <a:lnSpc>
                <a:spcPts val="9119"/>
              </a:lnSpc>
            </a:pPr>
            <a:r>
              <a:rPr lang="en-US" sz="3200" dirty="0">
                <a:latin typeface="Century Gothic"/>
              </a:rPr>
              <a:t>Please use this time to ask any questions should you have them</a:t>
            </a:r>
            <a:r>
              <a:rPr lang="en-US" sz="4400" b="1" dirty="0">
                <a:latin typeface="Century Gothic"/>
              </a:rPr>
              <a:t>*</a:t>
            </a:r>
          </a:p>
          <a:p>
            <a:pPr>
              <a:lnSpc>
                <a:spcPts val="9119"/>
              </a:lnSpc>
            </a:pPr>
            <a:endParaRPr lang="en-US" sz="4400" b="1" dirty="0">
              <a:latin typeface="Century Gothic"/>
            </a:endParaRPr>
          </a:p>
          <a:p>
            <a:r>
              <a:rPr lang="en-US" sz="4400" b="1" dirty="0">
                <a:highlight>
                  <a:srgbClr val="FF0000"/>
                </a:highlight>
                <a:latin typeface="Century Gothic"/>
              </a:rPr>
              <a:t>*Don’t leave yet we still have a Moodle test for you to complete! </a:t>
            </a:r>
            <a:endParaRPr lang="en-US">
              <a:highlight>
                <a:srgbClr val="FF0000"/>
              </a:highlight>
            </a:endParaRPr>
          </a:p>
          <a:p>
            <a:pPr>
              <a:buFont typeface="Arial"/>
            </a:pPr>
            <a:endParaRPr lang="en-US" sz="4400" b="1" dirty="0">
              <a:latin typeface="Century Gothic"/>
            </a:endParaRPr>
          </a:p>
          <a:p>
            <a:pPr>
              <a:lnSpc>
                <a:spcPts val="9119"/>
              </a:lnSpc>
            </a:pPr>
            <a:endParaRPr lang="en-US" sz="7550" dirty="0">
              <a:latin typeface="esu v2"/>
            </a:endParaRPr>
          </a:p>
          <a:p>
            <a:pPr>
              <a:lnSpc>
                <a:spcPts val="9119"/>
              </a:lnSpc>
            </a:pPr>
            <a:endParaRPr lang="en-US"/>
          </a:p>
        </p:txBody>
      </p:sp>
      <p:pic>
        <p:nvPicPr>
          <p:cNvPr id="4" name="Picture 3" descr="A red shield with white text&#10;&#10;Description automatically generated">
            <a:extLst>
              <a:ext uri="{FF2B5EF4-FFF2-40B4-BE49-F238E27FC236}">
                <a16:creationId xmlns:a16="http://schemas.microsoft.com/office/drawing/2014/main" id="{A1B84415-B916-A291-5C40-BACAB05AA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7700" y="8158164"/>
            <a:ext cx="2014537" cy="2014537"/>
          </a:xfrm>
          <a:prstGeom prst="rect">
            <a:avLst/>
          </a:prstGeom>
        </p:spPr>
      </p:pic>
      <p:sp>
        <p:nvSpPr>
          <p:cNvPr id="12" name="Freeform 12">
            <a:extLst>
              <a:ext uri="{FF2B5EF4-FFF2-40B4-BE49-F238E27FC236}">
                <a16:creationId xmlns:a16="http://schemas.microsoft.com/office/drawing/2014/main" id="{3CEDC424-6E6D-6BB2-95AF-1459B63F5A53}"/>
              </a:ext>
            </a:extLst>
          </p:cNvPr>
          <p:cNvSpPr/>
          <p:nvPr/>
        </p:nvSpPr>
        <p:spPr>
          <a:xfrm>
            <a:off x="14134997" y="7923801"/>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401423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16" name="TextBox 12">
            <a:extLst>
              <a:ext uri="{FF2B5EF4-FFF2-40B4-BE49-F238E27FC236}">
                <a16:creationId xmlns:a16="http://schemas.microsoft.com/office/drawing/2014/main" id="{3B8E65CB-D123-48C2-3B63-FE52A97CBB51}"/>
              </a:ext>
            </a:extLst>
          </p:cNvPr>
          <p:cNvSpPr txBox="1"/>
          <p:nvPr/>
        </p:nvSpPr>
        <p:spPr>
          <a:xfrm>
            <a:off x="2495550" y="945356"/>
            <a:ext cx="16011135" cy="10949151"/>
          </a:xfrm>
          <a:prstGeom prst="rect">
            <a:avLst/>
          </a:prstGeom>
        </p:spPr>
        <p:txBody>
          <a:bodyPr wrap="square" lIns="0" tIns="0" rIns="0" bIns="0" rtlCol="0" anchor="t">
            <a:spAutoFit/>
          </a:bodyPr>
          <a:lstStyle/>
          <a:p>
            <a:pPr>
              <a:lnSpc>
                <a:spcPts val="9119"/>
              </a:lnSpc>
            </a:pPr>
            <a:r>
              <a:rPr lang="en-US" sz="7550" dirty="0">
                <a:latin typeface="esu v2"/>
              </a:rPr>
              <a:t>Moodle test  </a:t>
            </a:r>
            <a:endParaRPr lang="en-US" dirty="0">
              <a:ea typeface="Calibri"/>
              <a:cs typeface="Calibri"/>
            </a:endParaRPr>
          </a:p>
          <a:p>
            <a:pPr marL="1143000" indent="-1143000">
              <a:lnSpc>
                <a:spcPts val="9119"/>
              </a:lnSpc>
              <a:buFont typeface="Arial"/>
              <a:buChar char="•"/>
            </a:pPr>
            <a:endParaRPr lang="en-US" sz="7550" dirty="0">
              <a:latin typeface="esu v2"/>
            </a:endParaRPr>
          </a:p>
          <a:p>
            <a:pPr marL="685800" indent="-685800">
              <a:lnSpc>
                <a:spcPts val="9119"/>
              </a:lnSpc>
              <a:buFont typeface="Arial"/>
              <a:buChar char="•"/>
            </a:pPr>
            <a:r>
              <a:rPr lang="en-US" sz="5400" dirty="0">
                <a:latin typeface="Century Gothic"/>
              </a:rPr>
              <a:t>Link for test in chat. </a:t>
            </a:r>
          </a:p>
          <a:p>
            <a:pPr marL="685800" indent="-685800">
              <a:lnSpc>
                <a:spcPts val="9119"/>
              </a:lnSpc>
              <a:buFont typeface="Arial"/>
              <a:buChar char="•"/>
            </a:pPr>
            <a:r>
              <a:rPr lang="en-US" sz="5400" dirty="0">
                <a:latin typeface="Century Gothic"/>
              </a:rPr>
              <a:t>12 questions (9/12 pass mark).</a:t>
            </a:r>
          </a:p>
          <a:p>
            <a:pPr marL="685800" indent="-685800">
              <a:lnSpc>
                <a:spcPts val="9119"/>
              </a:lnSpc>
              <a:buFont typeface="Arial"/>
              <a:buChar char="•"/>
            </a:pPr>
            <a:r>
              <a:rPr lang="en-US" sz="5400" dirty="0">
                <a:latin typeface="Century Gothic"/>
              </a:rPr>
              <a:t>Any accessing issue please let us know. </a:t>
            </a:r>
          </a:p>
          <a:p>
            <a:pPr marL="685800" indent="-685800">
              <a:lnSpc>
                <a:spcPts val="9119"/>
              </a:lnSpc>
              <a:buFont typeface="Arial"/>
              <a:buChar char="•"/>
            </a:pPr>
            <a:r>
              <a:rPr lang="en-US" sz="5400" dirty="0">
                <a:latin typeface="Century Gothic"/>
                <a:ea typeface="Calibri"/>
                <a:cs typeface="Calibri"/>
              </a:rPr>
              <a:t>Once you have access to the quiz please leave the call. </a:t>
            </a:r>
          </a:p>
          <a:p>
            <a:pPr>
              <a:buFont typeface="Arial"/>
            </a:pPr>
            <a:endParaRPr lang="en-US" sz="4400" b="1" dirty="0">
              <a:latin typeface="Century Gothic"/>
              <a:ea typeface="Calibri"/>
              <a:cs typeface="Calibri"/>
            </a:endParaRPr>
          </a:p>
          <a:p>
            <a:pPr>
              <a:lnSpc>
                <a:spcPts val="9119"/>
              </a:lnSpc>
            </a:pPr>
            <a:endParaRPr lang="en-US" sz="7550" dirty="0">
              <a:latin typeface="esu v2"/>
              <a:ea typeface="Calibri"/>
              <a:cs typeface="Calibri"/>
            </a:endParaRPr>
          </a:p>
          <a:p>
            <a:pPr>
              <a:lnSpc>
                <a:spcPts val="9119"/>
              </a:lnSpc>
            </a:pPr>
            <a:endParaRPr lang="en-US">
              <a:latin typeface="Calibri"/>
              <a:ea typeface="Calibri"/>
              <a:cs typeface="Calibri"/>
            </a:endParaRPr>
          </a:p>
        </p:txBody>
      </p:sp>
      <p:pic>
        <p:nvPicPr>
          <p:cNvPr id="4" name="Picture 3" descr="A red shield with white text&#10;&#10;Description automatically generated">
            <a:extLst>
              <a:ext uri="{FF2B5EF4-FFF2-40B4-BE49-F238E27FC236}">
                <a16:creationId xmlns:a16="http://schemas.microsoft.com/office/drawing/2014/main" id="{DB0D16BD-8FB8-56B0-0976-45F63DEEE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7738" y="8315326"/>
            <a:ext cx="2014537" cy="2014537"/>
          </a:xfrm>
          <a:prstGeom prst="rect">
            <a:avLst/>
          </a:prstGeom>
        </p:spPr>
      </p:pic>
      <p:sp>
        <p:nvSpPr>
          <p:cNvPr id="12" name="Freeform 12">
            <a:extLst>
              <a:ext uri="{FF2B5EF4-FFF2-40B4-BE49-F238E27FC236}">
                <a16:creationId xmlns:a16="http://schemas.microsoft.com/office/drawing/2014/main" id="{F240BF33-66E7-86C4-43F0-6FAE6DB4D75D}"/>
              </a:ext>
            </a:extLst>
          </p:cNvPr>
          <p:cNvSpPr/>
          <p:nvPr/>
        </p:nvSpPr>
        <p:spPr>
          <a:xfrm>
            <a:off x="14435034" y="8080964"/>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107529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134879"/>
            <a:ext cx="15488728" cy="640175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GB" sz="3200" dirty="0">
                <a:latin typeface="Century Gothic" panose="020B0502020202020204" pitchFamily="34" charset="0"/>
              </a:rPr>
              <a:t>Establishing a </a:t>
            </a:r>
            <a:r>
              <a:rPr lang="en-GB" sz="3200" b="1" dirty="0">
                <a:latin typeface="Century Gothic" panose="020B0502020202020204" pitchFamily="34" charset="0"/>
              </a:rPr>
              <a:t>font – </a:t>
            </a:r>
            <a:r>
              <a:rPr lang="en-GB" sz="3200" dirty="0">
                <a:latin typeface="Century Gothic" panose="020B0502020202020204" pitchFamily="34" charset="0"/>
              </a:rPr>
              <a:t>the SU team use ‘Century Gothic’ across all platforms as part of our brand identity. </a:t>
            </a:r>
          </a:p>
          <a:p>
            <a:pPr marL="457200" indent="-457200">
              <a:buFont typeface="Arial" panose="020B0604020202020204" pitchFamily="34" charset="0"/>
              <a:buChar char="•"/>
            </a:pPr>
            <a:endParaRPr lang="en-GB" sz="3200" dirty="0">
              <a:latin typeface="Century Gothic" panose="020B0502020202020204" pitchFamily="34" charset="0"/>
            </a:endParaRPr>
          </a:p>
          <a:p>
            <a:pPr marL="457200" indent="-457200">
              <a:buFont typeface="Arial" panose="020B0604020202020204" pitchFamily="34" charset="0"/>
              <a:buChar char="•"/>
            </a:pPr>
            <a:r>
              <a:rPr lang="en-GB" sz="3200" dirty="0">
                <a:latin typeface="Century Gothic" panose="020B0502020202020204" pitchFamily="34" charset="0"/>
              </a:rPr>
              <a:t>Using the same font everywhere keeps your image clean and identifiable. </a:t>
            </a:r>
          </a:p>
          <a:p>
            <a:pPr marL="457200" indent="-457200">
              <a:buFont typeface="Arial" panose="020B0604020202020204" pitchFamily="34" charset="0"/>
              <a:buChar char="•"/>
            </a:pPr>
            <a:endParaRPr lang="en-GB" sz="3200" dirty="0">
              <a:latin typeface="Century Gothic" panose="020B0502020202020204" pitchFamily="34" charset="0"/>
            </a:endParaRPr>
          </a:p>
          <a:p>
            <a:pPr marL="457200" indent="-457200">
              <a:buFont typeface="Arial" panose="020B0604020202020204" pitchFamily="34" charset="0"/>
              <a:buChar char="•"/>
            </a:pPr>
            <a:r>
              <a:rPr lang="en-GB" sz="3200" b="1" dirty="0">
                <a:latin typeface="Century Gothic" panose="020B0502020202020204" pitchFamily="34" charset="0"/>
              </a:rPr>
              <a:t>Logo – </a:t>
            </a:r>
            <a:r>
              <a:rPr lang="en-GB" sz="3200" dirty="0">
                <a:latin typeface="Century Gothic" panose="020B0502020202020204" pitchFamily="34" charset="0"/>
              </a:rPr>
              <a:t>How old is your club logo? Does it look clean? Does it need updating? </a:t>
            </a:r>
          </a:p>
          <a:p>
            <a:pPr marL="457200" indent="-457200">
              <a:buFont typeface="Arial" panose="020B0604020202020204" pitchFamily="34" charset="0"/>
              <a:buChar char="•"/>
            </a:pPr>
            <a:endParaRPr lang="en-GB" sz="3200" dirty="0">
              <a:latin typeface="Century Gothic" panose="020B0502020202020204" pitchFamily="34" charset="0"/>
            </a:endParaRPr>
          </a:p>
          <a:p>
            <a:pPr marL="457200" indent="-457200">
              <a:buFont typeface="Arial" panose="020B0604020202020204" pitchFamily="34" charset="0"/>
              <a:buChar char="•"/>
            </a:pPr>
            <a:r>
              <a:rPr lang="en-GB" sz="3200" b="1" dirty="0">
                <a:latin typeface="Century Gothic"/>
              </a:rPr>
              <a:t>Colours</a:t>
            </a:r>
            <a:r>
              <a:rPr lang="en-GB" sz="3200" dirty="0">
                <a:latin typeface="Century Gothic"/>
              </a:rPr>
              <a:t> – Ensure you are using the same colour schemes for social media, otherwise it can start to look disjointed. </a:t>
            </a:r>
          </a:p>
          <a:p>
            <a:pPr marL="457200" indent="-457200">
              <a:buFont typeface="Arial" panose="020B0604020202020204" pitchFamily="34" charset="0"/>
              <a:buChar char="•"/>
            </a:pPr>
            <a:endParaRPr lang="en-GB" sz="3200" b="1" dirty="0">
              <a:solidFill>
                <a:srgbClr val="000000"/>
              </a:solidFill>
              <a:latin typeface="Century Gothic" panose="020B0502020202020204" pitchFamily="34" charset="0"/>
              <a:cs typeface="Calibri"/>
            </a:endParaRPr>
          </a:p>
          <a:p>
            <a:pPr marL="457200" indent="-457200">
              <a:buFont typeface="Arial" panose="020B0604020202020204" pitchFamily="34" charset="0"/>
              <a:buChar char="•"/>
            </a:pPr>
            <a:r>
              <a:rPr lang="en-GB" sz="3200" dirty="0">
                <a:solidFill>
                  <a:srgbClr val="000000"/>
                </a:solidFill>
                <a:latin typeface="Century Gothic" panose="020B0502020202020204" pitchFamily="34" charset="0"/>
                <a:cs typeface="Calibri"/>
              </a:rPr>
              <a:t>We encourage all clubs to use the Essex Blades and Students’ Union Brand as much as possible</a:t>
            </a:r>
            <a:r>
              <a:rPr lang="en-GB" sz="3200" b="1" dirty="0">
                <a:solidFill>
                  <a:srgbClr val="000000"/>
                </a:solidFill>
                <a:latin typeface="Century Gothic" panose="020B0502020202020204" pitchFamily="34" charset="0"/>
                <a:cs typeface="Calibri"/>
              </a:rPr>
              <a:t>. </a:t>
            </a:r>
            <a:endParaRPr lang="en-US" sz="3200" b="1" dirty="0">
              <a:solidFill>
                <a:srgbClr val="000000"/>
              </a:solidFill>
              <a:latin typeface="Century Gothic"/>
              <a:cs typeface="Calibri"/>
            </a:endParaRPr>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Building your brand</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3" name="Picture 12" descr="A red shield with white text&#10;&#10;Description automatically generated">
            <a:extLst>
              <a:ext uri="{FF2B5EF4-FFF2-40B4-BE49-F238E27FC236}">
                <a16:creationId xmlns:a16="http://schemas.microsoft.com/office/drawing/2014/main" id="{86BC4392-55E5-B973-E06B-7722BA5BC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6325" y="8143876"/>
            <a:ext cx="1757362" cy="1757362"/>
          </a:xfrm>
          <a:prstGeom prst="rect">
            <a:avLst/>
          </a:prstGeom>
        </p:spPr>
      </p:pic>
      <p:sp>
        <p:nvSpPr>
          <p:cNvPr id="15" name="Freeform 12">
            <a:extLst>
              <a:ext uri="{FF2B5EF4-FFF2-40B4-BE49-F238E27FC236}">
                <a16:creationId xmlns:a16="http://schemas.microsoft.com/office/drawing/2014/main" id="{0CCDCCDE-9EDE-EDE1-7D47-C4257EADF593}"/>
              </a:ext>
            </a:extLst>
          </p:cNvPr>
          <p:cNvSpPr/>
          <p:nvPr/>
        </p:nvSpPr>
        <p:spPr>
          <a:xfrm>
            <a:off x="14820796" y="8066676"/>
            <a:ext cx="1490127" cy="1840395"/>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409160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577791"/>
            <a:ext cx="11044588" cy="7509748"/>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GB" sz="2400" dirty="0">
                <a:latin typeface="Century Gothic"/>
              </a:rPr>
              <a:t>Make sure your profiles are up to date, exciting and engaging. </a:t>
            </a:r>
            <a:br>
              <a:rPr lang="en-GB" sz="2400" dirty="0">
                <a:latin typeface="Century Gothic" panose="020B0502020202020204" pitchFamily="34" charset="0"/>
              </a:rPr>
            </a:br>
            <a:endParaRPr lang="en-GB" sz="2400" dirty="0">
              <a:latin typeface="Century Gothic" panose="020B0502020202020204" pitchFamily="34" charset="0"/>
            </a:endParaRPr>
          </a:p>
          <a:p>
            <a:pPr marL="285750" indent="-285750">
              <a:buFont typeface="Arial" panose="020B0604020202020204" pitchFamily="34" charset="0"/>
              <a:buChar char="•"/>
            </a:pPr>
            <a:r>
              <a:rPr lang="en-GB" sz="2400" dirty="0">
                <a:latin typeface="Century Gothic"/>
              </a:rPr>
              <a:t>Link your socials to each other – </a:t>
            </a:r>
            <a:r>
              <a:rPr lang="en-GB" sz="2400" err="1">
                <a:latin typeface="Century Gothic"/>
              </a:rPr>
              <a:t>Linktree</a:t>
            </a:r>
            <a:r>
              <a:rPr lang="en-GB" sz="2400" dirty="0">
                <a:latin typeface="Century Gothic"/>
              </a:rPr>
              <a:t>. </a:t>
            </a:r>
            <a:br>
              <a:rPr lang="en-GB" sz="2400" dirty="0">
                <a:latin typeface="Century Gothic" panose="020B0502020202020204" pitchFamily="34" charset="0"/>
              </a:rPr>
            </a:br>
            <a:endParaRPr lang="en-GB" sz="2400" dirty="0">
              <a:latin typeface="Century Gothic" panose="020B0502020202020204" pitchFamily="34" charset="0"/>
            </a:endParaRPr>
          </a:p>
          <a:p>
            <a:pPr marL="285750" indent="-285750">
              <a:buFont typeface="Arial" panose="020B0604020202020204" pitchFamily="34" charset="0"/>
              <a:buChar char="•"/>
            </a:pPr>
            <a:r>
              <a:rPr lang="en-GB" sz="2400" dirty="0">
                <a:latin typeface="Century Gothic"/>
              </a:rPr>
              <a:t>Send out your social media links to members via the message function on essexstudent.com.</a:t>
            </a:r>
            <a:br>
              <a:rPr lang="en-GB" sz="2400" dirty="0">
                <a:latin typeface="Century Gothic" panose="020B0502020202020204" pitchFamily="34" charset="0"/>
              </a:rPr>
            </a:br>
            <a:endParaRPr lang="en-GB" sz="2400" dirty="0">
              <a:latin typeface="Century Gothic" panose="020B0502020202020204" pitchFamily="34" charset="0"/>
            </a:endParaRPr>
          </a:p>
          <a:p>
            <a:pPr marL="285750" indent="-285750">
              <a:buFont typeface="Arial" panose="020B0604020202020204" pitchFamily="34" charset="0"/>
              <a:buChar char="•"/>
            </a:pPr>
            <a:r>
              <a:rPr lang="en-GB" sz="2400" dirty="0">
                <a:latin typeface="Century Gothic"/>
              </a:rPr>
              <a:t>Consider the timing of your social media posts – think about when people will be checking social media, 2 am probably isn’t your best bet! </a:t>
            </a:r>
            <a:br>
              <a:rPr lang="en-GB" sz="2400" dirty="0">
                <a:latin typeface="Century Gothic" panose="020B0502020202020204" pitchFamily="34" charset="0"/>
              </a:rPr>
            </a:br>
            <a:endParaRPr lang="en-GB" sz="2400" dirty="0">
              <a:latin typeface="Century Gothic" panose="020B0502020202020204" pitchFamily="34" charset="0"/>
            </a:endParaRPr>
          </a:p>
          <a:p>
            <a:pPr marL="285750" indent="-285750">
              <a:buFont typeface="Arial" panose="020B0604020202020204" pitchFamily="34" charset="0"/>
              <a:buChar char="•"/>
            </a:pPr>
            <a:r>
              <a:rPr lang="en-GB" sz="2400" dirty="0">
                <a:latin typeface="Century Gothic"/>
              </a:rPr>
              <a:t>Keep colour schemes consistent across all platforms. </a:t>
            </a:r>
          </a:p>
          <a:p>
            <a:pPr marL="285750" indent="-285750">
              <a:buFont typeface="Arial" panose="020B0604020202020204" pitchFamily="34" charset="0"/>
              <a:buChar char="•"/>
            </a:pPr>
            <a:endParaRPr lang="en-GB" sz="2400" dirty="0">
              <a:latin typeface="Century Gothic" panose="020B0502020202020204" pitchFamily="34" charset="0"/>
            </a:endParaRPr>
          </a:p>
          <a:p>
            <a:pPr marL="285750" indent="-285750">
              <a:buFont typeface="Arial" panose="020B0604020202020204" pitchFamily="34" charset="0"/>
              <a:buChar char="•"/>
            </a:pPr>
            <a:r>
              <a:rPr lang="en-GB" sz="2400" dirty="0">
                <a:latin typeface="Century Gothic"/>
              </a:rPr>
              <a:t>Use hashtags to reach a wider audience especially on TikTok! </a:t>
            </a:r>
          </a:p>
          <a:p>
            <a:pPr marL="285750" indent="-285750">
              <a:buFont typeface="Arial" panose="020B0604020202020204" pitchFamily="34" charset="0"/>
              <a:buChar char="•"/>
            </a:pPr>
            <a:endParaRPr lang="en-GB" sz="2400" dirty="0">
              <a:latin typeface="Century Gothic" panose="020B0502020202020204" pitchFamily="34" charset="0"/>
            </a:endParaRPr>
          </a:p>
          <a:p>
            <a:pPr marL="285750" indent="-285750">
              <a:buFont typeface="Arial" panose="020B0604020202020204" pitchFamily="34" charset="0"/>
              <a:buChar char="•"/>
            </a:pPr>
            <a:r>
              <a:rPr lang="en-GB" sz="2400" dirty="0">
                <a:solidFill>
                  <a:srgbClr val="000000"/>
                </a:solidFill>
                <a:latin typeface="Century Gothic"/>
                <a:cs typeface="Calibri"/>
              </a:rPr>
              <a:t>Stick to what you can manage, it is better to have one active account rather than three inactive ones, think about what will be feasible for you and your committee members hat are running the pages. </a:t>
            </a:r>
          </a:p>
          <a:p>
            <a:pPr marL="285750" indent="-285750">
              <a:buFont typeface="Arial" panose="020B0604020202020204" pitchFamily="34" charset="0"/>
              <a:buChar char="•"/>
            </a:pPr>
            <a:endParaRPr lang="en-GB" sz="2400" b="1" dirty="0">
              <a:solidFill>
                <a:srgbClr val="000000"/>
              </a:solidFill>
              <a:latin typeface="Century Gothic" panose="020B0502020202020204" pitchFamily="34" charset="0"/>
              <a:cs typeface="Calibri"/>
            </a:endParaRPr>
          </a:p>
          <a:p>
            <a:pPr marL="285750" indent="-285750">
              <a:buFont typeface="Arial" panose="020B0604020202020204" pitchFamily="34" charset="0"/>
              <a:buChar char="•"/>
            </a:pPr>
            <a:r>
              <a:rPr lang="en-GB" sz="2400" dirty="0">
                <a:solidFill>
                  <a:srgbClr val="000000"/>
                </a:solidFill>
                <a:latin typeface="Century Gothic"/>
                <a:cs typeface="Calibri"/>
              </a:rPr>
              <a:t>Keep up to date with social media trends. </a:t>
            </a:r>
          </a:p>
          <a:p>
            <a:pPr marL="285750" indent="-285750">
              <a:buFont typeface="Arial" panose="020B0604020202020204" pitchFamily="34" charset="0"/>
              <a:buChar char="•"/>
            </a:pPr>
            <a:endParaRPr lang="en-US" sz="3200" b="1" dirty="0">
              <a:solidFill>
                <a:srgbClr val="000000"/>
              </a:solidFill>
              <a:latin typeface="Century Gothic"/>
              <a:cs typeface="Calibri"/>
            </a:endParaRPr>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Running your social media</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descr="A person holding a sign&#10;&#10;Description automatically generated">
            <a:extLst>
              <a:ext uri="{FF2B5EF4-FFF2-40B4-BE49-F238E27FC236}">
                <a16:creationId xmlns:a16="http://schemas.microsoft.com/office/drawing/2014/main" id="{2C2DE18A-293E-1EC7-322E-B183E27924E9}"/>
              </a:ext>
            </a:extLst>
          </p:cNvPr>
          <p:cNvPicPr>
            <a:picLocks noChangeAspect="1"/>
          </p:cNvPicPr>
          <p:nvPr/>
        </p:nvPicPr>
        <p:blipFill>
          <a:blip r:embed="rId3"/>
          <a:stretch>
            <a:fillRect/>
          </a:stretch>
        </p:blipFill>
        <p:spPr>
          <a:xfrm>
            <a:off x="13784214" y="2080405"/>
            <a:ext cx="3749291" cy="5591015"/>
          </a:xfrm>
          <a:prstGeom prst="rect">
            <a:avLst/>
          </a:prstGeom>
        </p:spPr>
      </p:pic>
      <p:pic>
        <p:nvPicPr>
          <p:cNvPr id="14" name="Picture 13" descr="A red shield with white text&#10;&#10;Description automatically generated">
            <a:extLst>
              <a:ext uri="{FF2B5EF4-FFF2-40B4-BE49-F238E27FC236}">
                <a16:creationId xmlns:a16="http://schemas.microsoft.com/office/drawing/2014/main" id="{20A3C10A-553B-D4C0-3694-F81E28EE5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6313" y="8201026"/>
            <a:ext cx="2014537" cy="2014537"/>
          </a:xfrm>
          <a:prstGeom prst="rect">
            <a:avLst/>
          </a:prstGeom>
        </p:spPr>
      </p:pic>
      <p:sp>
        <p:nvSpPr>
          <p:cNvPr id="16" name="Freeform 12">
            <a:extLst>
              <a:ext uri="{FF2B5EF4-FFF2-40B4-BE49-F238E27FC236}">
                <a16:creationId xmlns:a16="http://schemas.microsoft.com/office/drawing/2014/main" id="{7D0FE41B-B9D2-65E7-A223-B4D042CC186B}"/>
              </a:ext>
            </a:extLst>
          </p:cNvPr>
          <p:cNvSpPr/>
          <p:nvPr/>
        </p:nvSpPr>
        <p:spPr>
          <a:xfrm>
            <a:off x="14463609" y="7966664"/>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73738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577791"/>
            <a:ext cx="15488728" cy="4154984"/>
          </a:xfrm>
          <a:prstGeom prst="rect">
            <a:avLst/>
          </a:prstGeom>
        </p:spPr>
        <p:txBody>
          <a:bodyPr wrap="square" lIns="0" tIns="0" rIns="0" bIns="0" rtlCol="0" anchor="t">
            <a:spAutoFit/>
          </a:bodyPr>
          <a:lstStyle/>
          <a:p>
            <a:pPr fontAlgn="base">
              <a:buFont typeface="Arial" panose="020B0604020202020204" pitchFamily="34" charset="0"/>
              <a:buChar char="•"/>
            </a:pPr>
            <a:r>
              <a:rPr lang="en-US" sz="2400" b="1" dirty="0">
                <a:solidFill>
                  <a:srgbClr val="000000"/>
                </a:solidFill>
                <a:latin typeface="Century Gothic"/>
                <a:cs typeface="Calibri"/>
              </a:rPr>
              <a:t>Social Media Officer  </a:t>
            </a:r>
            <a:r>
              <a:rPr lang="en-US" sz="2400" dirty="0">
                <a:solidFill>
                  <a:srgbClr val="000000"/>
                </a:solidFill>
                <a:latin typeface="Century Gothic"/>
                <a:cs typeface="Calibri"/>
              </a:rPr>
              <a:t>- Club promotion through social media, ensure that you are engaging with members on social media and creating engaging content, sharing any </a:t>
            </a:r>
            <a:r>
              <a:rPr lang="en-US" sz="2400">
                <a:solidFill>
                  <a:srgbClr val="000000"/>
                </a:solidFill>
                <a:latin typeface="Century Gothic"/>
                <a:cs typeface="Calibri"/>
              </a:rPr>
              <a:t>necessary messages through </a:t>
            </a:r>
            <a:r>
              <a:rPr lang="en-US" sz="2400" dirty="0">
                <a:solidFill>
                  <a:srgbClr val="000000"/>
                </a:solidFill>
                <a:latin typeface="Century Gothic"/>
                <a:cs typeface="Calibri"/>
              </a:rPr>
              <a:t>social media. </a:t>
            </a:r>
          </a:p>
          <a:p>
            <a:pPr>
              <a:buFont typeface="Arial" panose="020B0604020202020204" pitchFamily="34" charset="0"/>
              <a:buChar char="•"/>
            </a:pPr>
            <a:endParaRPr lang="en-US" sz="2400" dirty="0">
              <a:solidFill>
                <a:srgbClr val="000000"/>
              </a:solidFill>
              <a:latin typeface="Century Gothic"/>
              <a:cs typeface="Calibri"/>
            </a:endParaRPr>
          </a:p>
          <a:p>
            <a:pPr>
              <a:buFont typeface="Arial" panose="020B0604020202020204" pitchFamily="34" charset="0"/>
              <a:buChar char="•"/>
            </a:pPr>
            <a:endParaRPr lang="en-US" sz="2400" dirty="0">
              <a:solidFill>
                <a:srgbClr val="000000"/>
              </a:solidFill>
              <a:latin typeface="Century Gothic"/>
              <a:cs typeface="Calibri"/>
            </a:endParaRPr>
          </a:p>
          <a:p>
            <a:pPr>
              <a:buFont typeface="Arial" panose="020B0604020202020204" pitchFamily="34" charset="0"/>
              <a:buChar char="•"/>
            </a:pPr>
            <a:r>
              <a:rPr lang="en-US" sz="2400" b="1" dirty="0">
                <a:solidFill>
                  <a:srgbClr val="000000"/>
                </a:solidFill>
                <a:latin typeface="Century Gothic"/>
                <a:cs typeface="Calibri"/>
              </a:rPr>
              <a:t>Publicity/Communications Officer </a:t>
            </a:r>
            <a:r>
              <a:rPr lang="en-US" sz="2400" dirty="0">
                <a:solidFill>
                  <a:srgbClr val="000000"/>
                </a:solidFill>
                <a:latin typeface="Century Gothic"/>
                <a:cs typeface="Calibri"/>
              </a:rPr>
              <a:t>– Ensure all relevant messages and conveyed to members and you are in consistent communication with members. </a:t>
            </a:r>
          </a:p>
          <a:p>
            <a:pPr>
              <a:buFont typeface="Arial" panose="020B0604020202020204" pitchFamily="34" charset="0"/>
              <a:buChar char="•"/>
            </a:pPr>
            <a:endParaRPr lang="en-US" sz="2400" dirty="0">
              <a:solidFill>
                <a:srgbClr val="000000"/>
              </a:solidFill>
              <a:latin typeface="Century Gothic"/>
              <a:cs typeface="Calibri"/>
            </a:endParaRPr>
          </a:p>
          <a:p>
            <a:pPr>
              <a:buFont typeface="Arial" panose="020B0604020202020204" pitchFamily="34" charset="0"/>
              <a:buChar char="•"/>
            </a:pPr>
            <a:r>
              <a:rPr lang="en-US" sz="2400" b="1" dirty="0">
                <a:solidFill>
                  <a:srgbClr val="000000"/>
                </a:solidFill>
                <a:latin typeface="Century Gothic"/>
                <a:cs typeface="Calibri"/>
              </a:rPr>
              <a:t>Social Secretaries </a:t>
            </a:r>
            <a:r>
              <a:rPr lang="en-US" sz="2400" dirty="0">
                <a:solidFill>
                  <a:srgbClr val="000000"/>
                </a:solidFill>
                <a:latin typeface="Century Gothic"/>
                <a:cs typeface="Calibri"/>
              </a:rPr>
              <a:t>– Event planning and </a:t>
            </a:r>
            <a:r>
              <a:rPr lang="en-US" sz="2400" err="1">
                <a:solidFill>
                  <a:srgbClr val="000000"/>
                </a:solidFill>
                <a:latin typeface="Century Gothic"/>
                <a:cs typeface="Calibri"/>
              </a:rPr>
              <a:t>organisation</a:t>
            </a:r>
            <a:r>
              <a:rPr lang="en-US" sz="2400" dirty="0">
                <a:solidFill>
                  <a:srgbClr val="000000"/>
                </a:solidFill>
                <a:latin typeface="Century Gothic"/>
                <a:cs typeface="Calibri"/>
              </a:rPr>
              <a:t> along with events officers, promoting upcoming events through liaising with other members of the committee or through social media channels. Ensure that members are informed of various events. Also ensuring member </a:t>
            </a:r>
            <a:r>
              <a:rPr lang="en-US" sz="2400">
                <a:solidFill>
                  <a:srgbClr val="000000"/>
                </a:solidFill>
                <a:latin typeface="Century Gothic"/>
                <a:cs typeface="Calibri"/>
              </a:rPr>
              <a:t>engagement</a:t>
            </a:r>
            <a:r>
              <a:rPr lang="en-US" sz="2400" dirty="0">
                <a:solidFill>
                  <a:srgbClr val="000000"/>
                </a:solidFill>
                <a:latin typeface="Century Gothic"/>
                <a:cs typeface="Calibri"/>
              </a:rPr>
              <a:t> at events.  </a:t>
            </a:r>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What are your roles?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3" name="Picture 12" descr="A red shield with white text&#10;&#10;Description automatically generated">
            <a:extLst>
              <a:ext uri="{FF2B5EF4-FFF2-40B4-BE49-F238E27FC236}">
                <a16:creationId xmlns:a16="http://schemas.microsoft.com/office/drawing/2014/main" id="{4B047F32-7E47-760D-8F4F-77B584670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5" name="Freeform 12">
            <a:extLst>
              <a:ext uri="{FF2B5EF4-FFF2-40B4-BE49-F238E27FC236}">
                <a16:creationId xmlns:a16="http://schemas.microsoft.com/office/drawing/2014/main" id="{01D1D18B-3F1F-ED72-D562-586B6B905EC8}"/>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058407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577791"/>
            <a:ext cx="8254893" cy="4924425"/>
          </a:xfrm>
          <a:prstGeom prst="rect">
            <a:avLst/>
          </a:prstGeom>
        </p:spPr>
        <p:txBody>
          <a:bodyPr wrap="square" lIns="0" tIns="0" rIns="0" bIns="0" rtlCol="0" anchor="t">
            <a:spAutoFit/>
          </a:bodyPr>
          <a:lstStyle/>
          <a:p>
            <a:pPr marL="285750" indent="-285750">
              <a:buFont typeface="Arial" panose="020B0604020202020204" pitchFamily="34" charset="0"/>
              <a:buChar char="•"/>
            </a:pPr>
            <a:endParaRPr lang="en-GB" sz="3200" dirty="0">
              <a:latin typeface="Century Gothic" panose="020B0502020202020204" pitchFamily="34" charset="0"/>
            </a:endParaRPr>
          </a:p>
          <a:p>
            <a:pPr marL="285750" indent="-285750">
              <a:buFont typeface="Arial" panose="020B0604020202020204" pitchFamily="34" charset="0"/>
              <a:buChar char="•"/>
            </a:pPr>
            <a:r>
              <a:rPr lang="en-GB" sz="3200" dirty="0">
                <a:latin typeface="Century Gothic" panose="020B0502020202020204" pitchFamily="34" charset="0"/>
              </a:rPr>
              <a:t>Canva is great for creating content for social media. It can also be used to make posters and design anything needed for your club. </a:t>
            </a:r>
          </a:p>
          <a:p>
            <a:pPr marL="285750" indent="-285750">
              <a:buFont typeface="Arial" panose="020B0604020202020204" pitchFamily="34" charset="0"/>
              <a:buChar char="•"/>
            </a:pPr>
            <a:endParaRPr lang="en-GB" sz="3200" b="1" dirty="0">
              <a:solidFill>
                <a:srgbClr val="000000"/>
              </a:solidFill>
              <a:latin typeface="Century Gothic" panose="020B0502020202020204" pitchFamily="34" charset="0"/>
              <a:cs typeface="Calibri"/>
            </a:endParaRPr>
          </a:p>
          <a:p>
            <a:pPr marL="285750" indent="-285750">
              <a:buFont typeface="Arial" panose="020B0604020202020204" pitchFamily="34" charset="0"/>
              <a:buChar char="•"/>
            </a:pPr>
            <a:r>
              <a:rPr lang="en-GB" sz="3200" dirty="0">
                <a:solidFill>
                  <a:srgbClr val="000000"/>
                </a:solidFill>
                <a:latin typeface="Century Gothic"/>
                <a:cs typeface="Calibri"/>
              </a:rPr>
              <a:t>Cap Cut  is free to use and is good for video editing (Reels and TikTok's). </a:t>
            </a:r>
            <a:endParaRPr lang="en-GB" sz="3200" dirty="0">
              <a:solidFill>
                <a:srgbClr val="000000"/>
              </a:solidFill>
              <a:latin typeface="Century Gothic" panose="020B0502020202020204" pitchFamily="34" charset="0"/>
              <a:cs typeface="Calibri"/>
            </a:endParaRPr>
          </a:p>
          <a:p>
            <a:pPr marL="285750" indent="-285750">
              <a:buFont typeface="Arial" panose="020B0604020202020204" pitchFamily="34" charset="0"/>
              <a:buChar char="•"/>
            </a:pPr>
            <a:endParaRPr lang="en-GB" sz="3200" b="1" dirty="0">
              <a:solidFill>
                <a:srgbClr val="000000"/>
              </a:solidFill>
              <a:latin typeface="Century Gothic" panose="020B0502020202020204" pitchFamily="34" charset="0"/>
              <a:cs typeface="Calibri"/>
            </a:endParaRPr>
          </a:p>
          <a:p>
            <a:pPr marL="285750" indent="-285750">
              <a:buFont typeface="Arial" panose="020B0604020202020204" pitchFamily="34" charset="0"/>
              <a:buChar char="•"/>
            </a:pPr>
            <a:endParaRPr lang="en-US" sz="3200" b="1" dirty="0">
              <a:solidFill>
                <a:srgbClr val="000000"/>
              </a:solidFill>
              <a:latin typeface="Century Gothic"/>
              <a:cs typeface="Calibri"/>
            </a:endParaRPr>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Websites to assist you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2" name="Picture 11">
            <a:extLst>
              <a:ext uri="{FF2B5EF4-FFF2-40B4-BE49-F238E27FC236}">
                <a16:creationId xmlns:a16="http://schemas.microsoft.com/office/drawing/2014/main" id="{C86FADFD-7F8F-4541-A488-F61F58DF9EA0}"/>
              </a:ext>
            </a:extLst>
          </p:cNvPr>
          <p:cNvPicPr>
            <a:picLocks noChangeAspect="1"/>
          </p:cNvPicPr>
          <p:nvPr/>
        </p:nvPicPr>
        <p:blipFill>
          <a:blip r:embed="rId3"/>
          <a:stretch>
            <a:fillRect/>
          </a:stretch>
        </p:blipFill>
        <p:spPr>
          <a:xfrm>
            <a:off x="13563600" y="2341412"/>
            <a:ext cx="3441367" cy="1931231"/>
          </a:xfrm>
          <a:prstGeom prst="rect">
            <a:avLst/>
          </a:prstGeom>
        </p:spPr>
      </p:pic>
      <p:pic>
        <p:nvPicPr>
          <p:cNvPr id="14" name="Picture 13" descr="A red shield with white text&#10;&#10;Description automatically generated">
            <a:extLst>
              <a:ext uri="{FF2B5EF4-FFF2-40B4-BE49-F238E27FC236}">
                <a16:creationId xmlns:a16="http://schemas.microsoft.com/office/drawing/2014/main" id="{160DE78E-5272-DBA6-B333-FB46D049A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6" name="Freeform 12">
            <a:extLst>
              <a:ext uri="{FF2B5EF4-FFF2-40B4-BE49-F238E27FC236}">
                <a16:creationId xmlns:a16="http://schemas.microsoft.com/office/drawing/2014/main" id="{6CB01792-805A-33B6-3FBF-1DC5207F78B6}"/>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17" name="Picture 16" descr="CapCut Review | PCMag">
            <a:extLst>
              <a:ext uri="{FF2B5EF4-FFF2-40B4-BE49-F238E27FC236}">
                <a16:creationId xmlns:a16="http://schemas.microsoft.com/office/drawing/2014/main" id="{B192E76A-5BD9-8DC1-FC8B-D992E4A5BA26}"/>
              </a:ext>
            </a:extLst>
          </p:cNvPr>
          <p:cNvPicPr>
            <a:picLocks noChangeAspect="1"/>
          </p:cNvPicPr>
          <p:nvPr/>
        </p:nvPicPr>
        <p:blipFill>
          <a:blip r:embed="rId6"/>
          <a:stretch>
            <a:fillRect/>
          </a:stretch>
        </p:blipFill>
        <p:spPr>
          <a:xfrm>
            <a:off x="14016038" y="4757738"/>
            <a:ext cx="2743200" cy="2743200"/>
          </a:xfrm>
          <a:prstGeom prst="rect">
            <a:avLst/>
          </a:prstGeom>
        </p:spPr>
      </p:pic>
    </p:spTree>
    <p:extLst>
      <p:ext uri="{BB962C8B-B14F-4D97-AF65-F5344CB8AC3E}">
        <p14:creationId xmlns:p14="http://schemas.microsoft.com/office/powerpoint/2010/main" val="2603988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4" name="TextBox 4"/>
          <p:cNvSpPr txBox="1"/>
          <p:nvPr/>
        </p:nvSpPr>
        <p:spPr>
          <a:xfrm>
            <a:off x="2336907" y="2577791"/>
            <a:ext cx="8254893" cy="6894195"/>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GB" sz="3200" dirty="0">
                <a:latin typeface="Century Gothic" panose="020B0502020202020204" pitchFamily="34" charset="0"/>
              </a:rPr>
              <a:t>To be signed by all Presidents at the start of the academic year.</a:t>
            </a:r>
          </a:p>
          <a:p>
            <a:pPr marL="457200" indent="-457200">
              <a:buFont typeface="Arial" panose="020B0604020202020204" pitchFamily="34" charset="0"/>
              <a:buChar char="•"/>
            </a:pPr>
            <a:endParaRPr lang="en-GB" sz="3200" dirty="0">
              <a:latin typeface="Century Gothic" panose="020B0502020202020204" pitchFamily="34" charset="0"/>
            </a:endParaRPr>
          </a:p>
          <a:p>
            <a:pPr marL="457200" indent="-457200">
              <a:buFont typeface="Arial" panose="020B0604020202020204" pitchFamily="34" charset="0"/>
              <a:buChar char="•"/>
            </a:pPr>
            <a:r>
              <a:rPr lang="en-GB" sz="3200" dirty="0">
                <a:latin typeface="Century Gothic" panose="020B0502020202020204" pitchFamily="34" charset="0"/>
              </a:rPr>
              <a:t>A guide of Do’s and Do Not’s for Sports Clubs to follow.</a:t>
            </a:r>
          </a:p>
          <a:p>
            <a:endParaRPr lang="en-GB" sz="3200" dirty="0">
              <a:latin typeface="Century Gothic" panose="020B0502020202020204" pitchFamily="34" charset="0"/>
            </a:endParaRPr>
          </a:p>
          <a:p>
            <a:pPr marL="457200" indent="-457200">
              <a:buFont typeface="Arial" panose="020B0604020202020204" pitchFamily="34" charset="0"/>
              <a:buChar char="•"/>
            </a:pPr>
            <a:r>
              <a:rPr lang="en-GB" sz="3200" dirty="0">
                <a:latin typeface="Century Gothic" panose="020B0502020202020204" pitchFamily="34" charset="0"/>
              </a:rPr>
              <a:t>We don’t consistently monitor your club pages but will step in to ask for something to be removed if necessary.</a:t>
            </a:r>
          </a:p>
          <a:p>
            <a:pPr marL="457200" indent="-457200">
              <a:buFont typeface="Arial" panose="020B0604020202020204" pitchFamily="34" charset="0"/>
              <a:buChar char="•"/>
            </a:pPr>
            <a:endParaRPr lang="en-GB" sz="3200" dirty="0">
              <a:latin typeface="Century Gothic" panose="020B0502020202020204" pitchFamily="34" charset="0"/>
            </a:endParaRPr>
          </a:p>
          <a:p>
            <a:pPr marL="457200" indent="-457200">
              <a:buFont typeface="Arial" panose="020B0604020202020204" pitchFamily="34" charset="0"/>
              <a:buChar char="•"/>
            </a:pPr>
            <a:r>
              <a:rPr lang="en-GB" sz="3200" dirty="0">
                <a:latin typeface="Century Gothic" panose="020B0502020202020204" pitchFamily="34" charset="0"/>
              </a:rPr>
              <a:t> Remember - you represent the club, SU and University at all times.</a:t>
            </a:r>
          </a:p>
          <a:p>
            <a:pPr marL="285750" indent="-285750">
              <a:buFont typeface="Arial" panose="020B0604020202020204" pitchFamily="34" charset="0"/>
              <a:buChar char="•"/>
            </a:pPr>
            <a:endParaRPr lang="en-GB" sz="3200" b="1" dirty="0">
              <a:solidFill>
                <a:srgbClr val="000000"/>
              </a:solidFill>
              <a:latin typeface="Century Gothic" panose="020B0502020202020204" pitchFamily="34" charset="0"/>
              <a:cs typeface="Calibri"/>
            </a:endParaRPr>
          </a:p>
          <a:p>
            <a:pPr marL="285750" indent="-285750">
              <a:buFont typeface="Arial" panose="020B0604020202020204" pitchFamily="34" charset="0"/>
              <a:buChar char="•"/>
            </a:pPr>
            <a:endParaRPr lang="en-US" sz="3200" b="1" dirty="0">
              <a:solidFill>
                <a:srgbClr val="000000"/>
              </a:solidFill>
              <a:latin typeface="Century Gothic"/>
              <a:cs typeface="Calibri"/>
            </a:endParaRPr>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Social Media charter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pic>
        <p:nvPicPr>
          <p:cNvPr id="15" name="Picture 14">
            <a:extLst>
              <a:ext uri="{FF2B5EF4-FFF2-40B4-BE49-F238E27FC236}">
                <a16:creationId xmlns:a16="http://schemas.microsoft.com/office/drawing/2014/main" id="{D5E36C11-AF9B-D833-AA35-160B52CEE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1271" y="2022574"/>
            <a:ext cx="6519862" cy="8005663"/>
          </a:xfrm>
          <a:prstGeom prst="rect">
            <a:avLst/>
          </a:prstGeom>
        </p:spPr>
      </p:pic>
      <p:pic>
        <p:nvPicPr>
          <p:cNvPr id="13" name="Picture 12" descr="A red shield with white text&#10;&#10;Description automatically generated">
            <a:extLst>
              <a:ext uri="{FF2B5EF4-FFF2-40B4-BE49-F238E27FC236}">
                <a16:creationId xmlns:a16="http://schemas.microsoft.com/office/drawing/2014/main" id="{06E9142A-FE55-D585-CDE1-377D02ED7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0" y="242889"/>
            <a:ext cx="1571625" cy="1571625"/>
          </a:xfrm>
          <a:prstGeom prst="rect">
            <a:avLst/>
          </a:prstGeom>
        </p:spPr>
      </p:pic>
      <p:sp>
        <p:nvSpPr>
          <p:cNvPr id="16" name="Freeform 12">
            <a:extLst>
              <a:ext uri="{FF2B5EF4-FFF2-40B4-BE49-F238E27FC236}">
                <a16:creationId xmlns:a16="http://schemas.microsoft.com/office/drawing/2014/main" id="{61D031C2-27E3-DD7C-F062-8A26B430D457}"/>
              </a:ext>
            </a:extLst>
          </p:cNvPr>
          <p:cNvSpPr/>
          <p:nvPr/>
        </p:nvSpPr>
        <p:spPr>
          <a:xfrm>
            <a:off x="14577909" y="65676"/>
            <a:ext cx="1418689" cy="16832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41568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a shark garment standing next to a person&#10;&#10;Description automatically generated">
            <a:extLst>
              <a:ext uri="{FF2B5EF4-FFF2-40B4-BE49-F238E27FC236}">
                <a16:creationId xmlns:a16="http://schemas.microsoft.com/office/drawing/2014/main" id="{CF7B574D-1E9F-B78D-95EA-83546166E91F}"/>
              </a:ext>
            </a:extLst>
          </p:cNvPr>
          <p:cNvPicPr>
            <a:picLocks noChangeAspect="1"/>
          </p:cNvPicPr>
          <p:nvPr/>
        </p:nvPicPr>
        <p:blipFill>
          <a:blip r:embed="rId3"/>
          <a:stretch>
            <a:fillRect/>
          </a:stretch>
        </p:blipFill>
        <p:spPr>
          <a:xfrm>
            <a:off x="11463585" y="3875"/>
            <a:ext cx="6829578" cy="10279250"/>
          </a:xfrm>
          <a:prstGeom prst="rect">
            <a:avLst/>
          </a:prstGeom>
        </p:spPr>
      </p:pic>
      <p:sp>
        <p:nvSpPr>
          <p:cNvPr id="2" name="AutoShape 2"/>
          <p:cNvSpPr/>
          <p:nvPr/>
        </p:nvSpPr>
        <p:spPr>
          <a:xfrm rot="-5400000">
            <a:off x="-4437159" y="4437159"/>
            <a:ext cx="10287000" cy="1412683"/>
          </a:xfrm>
          <a:prstGeom prst="rect">
            <a:avLst/>
          </a:prstGeom>
          <a:solidFill>
            <a:srgbClr val="FFDD00"/>
          </a:solidFill>
        </p:spPr>
        <p:txBody>
          <a:bodyPr/>
          <a:lstStyle/>
          <a:p>
            <a:endParaRPr lang="en-GB"/>
          </a:p>
        </p:txBody>
      </p:sp>
      <p:sp>
        <p:nvSpPr>
          <p:cNvPr id="5" name="TextBox 5"/>
          <p:cNvSpPr txBox="1"/>
          <p:nvPr/>
        </p:nvSpPr>
        <p:spPr>
          <a:xfrm>
            <a:off x="2336907" y="838625"/>
            <a:ext cx="12488353" cy="1240340"/>
          </a:xfrm>
          <a:prstGeom prst="rect">
            <a:avLst/>
          </a:prstGeom>
        </p:spPr>
        <p:txBody>
          <a:bodyPr lIns="0" tIns="0" rIns="0" bIns="0" rtlCol="0" anchor="t">
            <a:spAutoFit/>
          </a:bodyPr>
          <a:lstStyle/>
          <a:p>
            <a:pPr algn="just">
              <a:lnSpc>
                <a:spcPts val="10860"/>
              </a:lnSpc>
            </a:pPr>
            <a:r>
              <a:rPr lang="en-US" sz="6600" dirty="0">
                <a:solidFill>
                  <a:srgbClr val="000000"/>
                </a:solidFill>
                <a:latin typeface="esu v2"/>
              </a:rPr>
              <a:t>In person  </a:t>
            </a:r>
          </a:p>
        </p:txBody>
      </p:sp>
      <p:grpSp>
        <p:nvGrpSpPr>
          <p:cNvPr id="6" name="Group 6"/>
          <p:cNvGrpSpPr/>
          <p:nvPr/>
        </p:nvGrpSpPr>
        <p:grpSpPr>
          <a:xfrm>
            <a:off x="623922" y="1813217"/>
            <a:ext cx="164839" cy="1213733"/>
            <a:chOff x="0" y="0"/>
            <a:chExt cx="219785" cy="1618311"/>
          </a:xfrm>
        </p:grpSpPr>
        <p:sp>
          <p:nvSpPr>
            <p:cNvPr id="7" name="AutoShape 7"/>
            <p:cNvSpPr/>
            <p:nvPr/>
          </p:nvSpPr>
          <p:spPr>
            <a:xfrm rot="5400000">
              <a:off x="-8281" y="8281"/>
              <a:ext cx="236347" cy="219785"/>
            </a:xfrm>
            <a:prstGeom prst="rect">
              <a:avLst/>
            </a:prstGeom>
            <a:solidFill>
              <a:srgbClr val="000000"/>
            </a:solidFill>
          </p:spPr>
          <p:txBody>
            <a:bodyPr/>
            <a:lstStyle/>
            <a:p>
              <a:endParaRPr lang="en-GB"/>
            </a:p>
          </p:txBody>
        </p:sp>
        <p:sp>
          <p:nvSpPr>
            <p:cNvPr id="8" name="AutoShape 8"/>
            <p:cNvSpPr/>
            <p:nvPr/>
          </p:nvSpPr>
          <p:spPr>
            <a:xfrm rot="5400000">
              <a:off x="-8281" y="468936"/>
              <a:ext cx="236347" cy="219785"/>
            </a:xfrm>
            <a:prstGeom prst="rect">
              <a:avLst/>
            </a:prstGeom>
            <a:solidFill>
              <a:srgbClr val="000000"/>
            </a:solidFill>
          </p:spPr>
          <p:txBody>
            <a:bodyPr/>
            <a:lstStyle/>
            <a:p>
              <a:endParaRPr lang="en-GB"/>
            </a:p>
          </p:txBody>
        </p:sp>
        <p:sp>
          <p:nvSpPr>
            <p:cNvPr id="9" name="AutoShape 9"/>
            <p:cNvSpPr/>
            <p:nvPr/>
          </p:nvSpPr>
          <p:spPr>
            <a:xfrm rot="5400000">
              <a:off x="-8281" y="929590"/>
              <a:ext cx="236347" cy="219785"/>
            </a:xfrm>
            <a:prstGeom prst="rect">
              <a:avLst/>
            </a:prstGeom>
            <a:solidFill>
              <a:srgbClr val="000000"/>
            </a:solidFill>
          </p:spPr>
          <p:txBody>
            <a:bodyPr/>
            <a:lstStyle/>
            <a:p>
              <a:endParaRPr lang="en-GB"/>
            </a:p>
          </p:txBody>
        </p:sp>
        <p:sp>
          <p:nvSpPr>
            <p:cNvPr id="10" name="AutoShape 10"/>
            <p:cNvSpPr/>
            <p:nvPr/>
          </p:nvSpPr>
          <p:spPr>
            <a:xfrm rot="5400000">
              <a:off x="-8281" y="1390244"/>
              <a:ext cx="236347" cy="219785"/>
            </a:xfrm>
            <a:prstGeom prst="rect">
              <a:avLst/>
            </a:prstGeom>
            <a:solidFill>
              <a:srgbClr val="000000"/>
            </a:solidFill>
          </p:spPr>
          <p:txBody>
            <a:bodyPr/>
            <a:lstStyle/>
            <a:p>
              <a:endParaRPr lang="en-GB"/>
            </a:p>
          </p:txBody>
        </p:sp>
        <p:sp>
          <p:nvSpPr>
            <p:cNvPr id="11" name="AutoShape 11"/>
            <p:cNvSpPr/>
            <p:nvPr/>
          </p:nvSpPr>
          <p:spPr>
            <a:xfrm rot="5400000">
              <a:off x="66678" y="538642"/>
              <a:ext cx="86430" cy="80373"/>
            </a:xfrm>
            <a:prstGeom prst="rect">
              <a:avLst/>
            </a:prstGeom>
            <a:solidFill>
              <a:srgbClr val="FFDD00"/>
            </a:solidFill>
          </p:spPr>
          <p:txBody>
            <a:bodyPr/>
            <a:lstStyle/>
            <a:p>
              <a:endParaRPr lang="en-GB"/>
            </a:p>
          </p:txBody>
        </p:sp>
      </p:grpSp>
      <p:sp>
        <p:nvSpPr>
          <p:cNvPr id="4" name="TextBox 3">
            <a:extLst>
              <a:ext uri="{FF2B5EF4-FFF2-40B4-BE49-F238E27FC236}">
                <a16:creationId xmlns:a16="http://schemas.microsoft.com/office/drawing/2014/main" id="{7EE42115-BF40-76B7-11E5-F954D7458BAE}"/>
              </a:ext>
            </a:extLst>
          </p:cNvPr>
          <p:cNvSpPr txBox="1"/>
          <p:nvPr/>
        </p:nvSpPr>
        <p:spPr>
          <a:xfrm>
            <a:off x="2329303" y="2581151"/>
            <a:ext cx="8001000" cy="7048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b="1" dirty="0">
                <a:latin typeface="Century Gothic"/>
              </a:rPr>
              <a:t>Stall in Squares </a:t>
            </a:r>
            <a:r>
              <a:rPr lang="en-GB" sz="2400" dirty="0">
                <a:latin typeface="Century Gothic"/>
              </a:rPr>
              <a:t>– Liaise with the SU Reception (</a:t>
            </a:r>
            <a:r>
              <a:rPr lang="en-GB" sz="2400" dirty="0">
                <a:latin typeface="Century Gothic"/>
                <a:hlinkClick r:id="rId4"/>
              </a:rPr>
              <a:t>su@essex.ac.uk</a:t>
            </a:r>
            <a:r>
              <a:rPr lang="en-GB" sz="2400" dirty="0">
                <a:latin typeface="Century Gothic"/>
              </a:rPr>
              <a:t>) and you can book a table (free) to promote your club on Square 3. </a:t>
            </a:r>
            <a:endParaRPr lang="en-US">
              <a:ea typeface="Calibri"/>
              <a:cs typeface="Calibri"/>
            </a:endParaRPr>
          </a:p>
          <a:p>
            <a:pPr marL="342900" indent="-342900">
              <a:buFont typeface="Arial"/>
              <a:buChar char="•"/>
            </a:pPr>
            <a:endParaRPr lang="en-GB" sz="2400" dirty="0">
              <a:latin typeface="Wingdings"/>
              <a:ea typeface="Calibri"/>
              <a:cs typeface="Calibri"/>
              <a:sym typeface="Wingdings"/>
            </a:endParaRPr>
          </a:p>
          <a:p>
            <a:pPr marL="342900" indent="-342900">
              <a:buFont typeface="Arial"/>
              <a:buChar char="•"/>
            </a:pPr>
            <a:r>
              <a:rPr lang="en-GB" sz="2400" b="1" dirty="0">
                <a:latin typeface="Century Gothic"/>
              </a:rPr>
              <a:t>Attending SU/University events</a:t>
            </a:r>
            <a:r>
              <a:rPr lang="en-GB" sz="2400" dirty="0">
                <a:latin typeface="Century Gothic"/>
              </a:rPr>
              <a:t>– Keep an eye out for any events that require stall holders or demonstrations. </a:t>
            </a:r>
            <a:endParaRPr lang="en-GB" sz="2400">
              <a:ea typeface="Calibri"/>
              <a:cs typeface="Calibri"/>
            </a:endParaRPr>
          </a:p>
          <a:p>
            <a:pPr marL="342900" indent="-342900">
              <a:buFont typeface="Arial"/>
              <a:buChar char="•"/>
            </a:pPr>
            <a:endParaRPr lang="en-GB" sz="2400" dirty="0">
              <a:latin typeface="Wingdings"/>
              <a:sym typeface="Wingdings"/>
            </a:endParaRPr>
          </a:p>
          <a:p>
            <a:pPr marL="342900" indent="-342900">
              <a:buFont typeface="Arial"/>
              <a:buChar char="•"/>
            </a:pPr>
            <a:r>
              <a:rPr lang="en-GB" sz="2400" b="1" dirty="0">
                <a:latin typeface="Century Gothic"/>
              </a:rPr>
              <a:t>Open Days </a:t>
            </a:r>
            <a:r>
              <a:rPr lang="en-GB" sz="2400" dirty="0">
                <a:latin typeface="Century Gothic"/>
              </a:rPr>
              <a:t>– Potentially up to £150 donation from the University if you run a stall and activity on a University open day, Keep an eye out for </a:t>
            </a:r>
            <a:r>
              <a:rPr lang="en-GB" sz="2400" dirty="0" err="1">
                <a:latin typeface="Century Gothic"/>
              </a:rPr>
              <a:t>Typeform</a:t>
            </a:r>
            <a:r>
              <a:rPr lang="en-GB" sz="2400" dirty="0">
                <a:latin typeface="Century Gothic"/>
              </a:rPr>
              <a:t> interest forms. </a:t>
            </a:r>
          </a:p>
          <a:p>
            <a:pPr marL="342900" indent="-342900">
              <a:buFont typeface="Arial"/>
              <a:buChar char="•"/>
            </a:pPr>
            <a:endParaRPr lang="en-GB" sz="2400" dirty="0">
              <a:latin typeface="Century Gothic"/>
            </a:endParaRPr>
          </a:p>
          <a:p>
            <a:pPr marL="342900" indent="-342900">
              <a:buFont typeface="Arial"/>
              <a:buChar char="•"/>
            </a:pPr>
            <a:r>
              <a:rPr lang="en-GB" sz="2400" b="1" dirty="0">
                <a:latin typeface="Century Gothic"/>
              </a:rPr>
              <a:t>Freshers Fair – </a:t>
            </a:r>
            <a:r>
              <a:rPr lang="en-GB" sz="2400" dirty="0">
                <a:latin typeface="Century Gothic"/>
              </a:rPr>
              <a:t>Friday 4</a:t>
            </a:r>
            <a:r>
              <a:rPr lang="en-GB" sz="2400" baseline="30000" dirty="0">
                <a:latin typeface="Century Gothic"/>
              </a:rPr>
              <a:t>th</a:t>
            </a:r>
            <a:r>
              <a:rPr lang="en-GB" sz="2400" dirty="0">
                <a:latin typeface="Century Gothic"/>
              </a:rPr>
              <a:t> October 2024 – PLEASE COMPLETE STALL HOLDER AGREEMENT FORM AND RETURN TO </a:t>
            </a:r>
            <a:r>
              <a:rPr lang="en-GB" sz="2400" dirty="0">
                <a:latin typeface="Century Gothic"/>
                <a:hlinkClick r:id="rId5"/>
              </a:rPr>
              <a:t>dsking@essex.ac.uk</a:t>
            </a:r>
            <a:r>
              <a:rPr lang="en-GB" sz="2400" dirty="0">
                <a:latin typeface="Century Gothic"/>
              </a:rPr>
              <a:t> asap.</a:t>
            </a:r>
            <a:r>
              <a:rPr lang="en-GB" sz="2400" b="1" dirty="0">
                <a:latin typeface="Century Gothic"/>
              </a:rPr>
              <a:t> </a:t>
            </a:r>
            <a:endParaRPr lang="en-GB" sz="2400" b="1">
              <a:ea typeface="Calibri"/>
              <a:cs typeface="Calibri"/>
            </a:endParaRPr>
          </a:p>
          <a:p>
            <a:endParaRPr lang="en-GB"/>
          </a:p>
          <a:p>
            <a:endParaRPr lang="en-GB" sz="3200" dirty="0">
              <a:latin typeface="Century Gothic"/>
            </a:endParaRPr>
          </a:p>
          <a:p>
            <a:endParaRPr lang="en-GB" dirty="0">
              <a:ea typeface="Calibri"/>
              <a:cs typeface="Calibri"/>
            </a:endParaRPr>
          </a:p>
        </p:txBody>
      </p:sp>
      <p:pic>
        <p:nvPicPr>
          <p:cNvPr id="14" name="Picture 13" descr="A red shield with white text&#10;&#10;Description automatically generated">
            <a:extLst>
              <a:ext uri="{FF2B5EF4-FFF2-40B4-BE49-F238E27FC236}">
                <a16:creationId xmlns:a16="http://schemas.microsoft.com/office/drawing/2014/main" id="{6A719E81-D5DA-8924-2AF9-2FF091597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9175" y="7943851"/>
            <a:ext cx="2014537" cy="2014537"/>
          </a:xfrm>
          <a:prstGeom prst="rect">
            <a:avLst/>
          </a:prstGeom>
        </p:spPr>
      </p:pic>
      <p:sp>
        <p:nvSpPr>
          <p:cNvPr id="16" name="Freeform 12">
            <a:extLst>
              <a:ext uri="{FF2B5EF4-FFF2-40B4-BE49-F238E27FC236}">
                <a16:creationId xmlns:a16="http://schemas.microsoft.com/office/drawing/2014/main" id="{61EB644E-993E-EB60-6AA3-0FC954136243}"/>
              </a:ext>
            </a:extLst>
          </p:cNvPr>
          <p:cNvSpPr/>
          <p:nvPr/>
        </p:nvSpPr>
        <p:spPr>
          <a:xfrm>
            <a:off x="14506472" y="7709489"/>
            <a:ext cx="1747301" cy="2026133"/>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7"/>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640963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959</Words>
  <Application>Microsoft Office PowerPoint</Application>
  <PresentationFormat>Custom</PresentationFormat>
  <Paragraphs>164</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 PowerPoint Template</dc:title>
  <dc:creator>Elliott, Lorna M</dc:creator>
  <cp:lastModifiedBy>Mortier, Hannah R</cp:lastModifiedBy>
  <cp:revision>931</cp:revision>
  <dcterms:created xsi:type="dcterms:W3CDTF">2006-08-16T00:00:00Z</dcterms:created>
  <dcterms:modified xsi:type="dcterms:W3CDTF">2024-09-11T12:54:42Z</dcterms:modified>
  <dc:identifier>DAFscPIt9Gs</dc:identifier>
</cp:coreProperties>
</file>