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7"/>
  </p:notesMasterIdLst>
  <p:sldIdLst>
    <p:sldId id="256" r:id="rId2"/>
    <p:sldId id="264" r:id="rId3"/>
    <p:sldId id="265" r:id="rId4"/>
    <p:sldId id="267" r:id="rId5"/>
    <p:sldId id="304" r:id="rId6"/>
    <p:sldId id="268" r:id="rId7"/>
    <p:sldId id="271" r:id="rId8"/>
    <p:sldId id="272" r:id="rId9"/>
    <p:sldId id="273" r:id="rId10"/>
    <p:sldId id="274" r:id="rId11"/>
    <p:sldId id="275" r:id="rId12"/>
    <p:sldId id="277" r:id="rId13"/>
    <p:sldId id="310" r:id="rId14"/>
    <p:sldId id="280" r:id="rId15"/>
    <p:sldId id="278" r:id="rId16"/>
    <p:sldId id="305" r:id="rId17"/>
    <p:sldId id="281" r:id="rId18"/>
    <p:sldId id="282" r:id="rId19"/>
    <p:sldId id="306" r:id="rId20"/>
    <p:sldId id="295" r:id="rId21"/>
    <p:sldId id="307" r:id="rId22"/>
    <p:sldId id="308" r:id="rId23"/>
    <p:sldId id="309" r:id="rId24"/>
    <p:sldId id="284" r:id="rId25"/>
    <p:sldId id="279" r:id="rId26"/>
    <p:sldId id="283" r:id="rId27"/>
    <p:sldId id="301" r:id="rId28"/>
    <p:sldId id="294" r:id="rId29"/>
    <p:sldId id="297" r:id="rId30"/>
    <p:sldId id="300" r:id="rId31"/>
    <p:sldId id="285" r:id="rId32"/>
    <p:sldId id="287" r:id="rId33"/>
    <p:sldId id="286" r:id="rId34"/>
    <p:sldId id="291" r:id="rId35"/>
    <p:sldId id="288" r:id="rId36"/>
    <p:sldId id="289" r:id="rId37"/>
    <p:sldId id="290" r:id="rId38"/>
    <p:sldId id="292" r:id="rId39"/>
    <p:sldId id="293" r:id="rId40"/>
    <p:sldId id="296" r:id="rId41"/>
    <p:sldId id="298" r:id="rId42"/>
    <p:sldId id="299" r:id="rId43"/>
    <p:sldId id="303" r:id="rId44"/>
    <p:sldId id="302" r:id="rId45"/>
    <p:sldId id="263" r:id="rId46"/>
  </p:sldIdLst>
  <p:sldSz cx="18288000" cy="10287000"/>
  <p:notesSz cx="6858000" cy="9144000"/>
  <p:embeddedFontLst>
    <p:embeddedFont>
      <p:font typeface="Century Gothic" panose="020B0604020202020204" charset="0"/>
      <p:regular r:id="rId48"/>
      <p:bold r:id="rId49"/>
      <p:italic r:id="rId50"/>
      <p:boldItalic r:id="rId51"/>
    </p:embeddedFont>
    <p:embeddedFont>
      <p:font typeface="esu v2" panose="020B0604020202020204" charset="0"/>
      <p:regular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0BF2F"/>
    <a:srgbClr val="FFDD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3181EF-1C97-477A-B307-91075462DFC8}" v="3662" dt="2024-09-04T14:59:34.815"/>
    <p1510:client id="{398B8EB0-EE93-4DEC-90EC-F23EB92DCE0C}" v="1433" dt="2024-09-04T11:35:34.951"/>
    <p1510:client id="{566D4DA8-6DAD-4DE2-BC86-8F7FE9A67B80}" v="2851" dt="2024-09-04T14:47:14.978"/>
    <p1510:client id="{6698D6DF-6EDA-4B7C-8AA0-2F285A2E7853}" v="1945" dt="2024-09-04T15:49:31.239"/>
    <p1510:client id="{B03CCF43-1D6C-4FD4-B35C-3094ED8FCE64}" v="29" dt="2024-09-04T10:57:03.107"/>
    <p1510:client id="{F28EC572-5BD4-4A85-8533-9BAA5FB477F0}" v="1783" dt="2024-09-03T11:58:08.0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rtier, Hannah R" userId="NgeEPP8IMOd4nTSZO2WK9no0aoT+rhQbUU+O876Dp7I=" providerId="None" clId="Web-{398B8EB0-EE93-4DEC-90EC-F23EB92DCE0C}"/>
    <pc:docChg chg="addSld delSld modSld sldOrd">
      <pc:chgData name="Mortier, Hannah R" userId="NgeEPP8IMOd4nTSZO2WK9no0aoT+rhQbUU+O876Dp7I=" providerId="None" clId="Web-{398B8EB0-EE93-4DEC-90EC-F23EB92DCE0C}" dt="2024-09-04T11:35:34.951" v="729"/>
      <pc:docMkLst>
        <pc:docMk/>
      </pc:docMkLst>
      <pc:sldChg chg="addSp modSp">
        <pc:chgData name="Mortier, Hannah R" userId="NgeEPP8IMOd4nTSZO2WK9no0aoT+rhQbUU+O876Dp7I=" providerId="None" clId="Web-{398B8EB0-EE93-4DEC-90EC-F23EB92DCE0C}" dt="2024-09-04T11:01:07.269" v="26" actId="1076"/>
        <pc:sldMkLst>
          <pc:docMk/>
          <pc:sldMk cId="0" sldId="256"/>
        </pc:sldMkLst>
        <pc:spChg chg="mod">
          <ac:chgData name="Mortier, Hannah R" userId="NgeEPP8IMOd4nTSZO2WK9no0aoT+rhQbUU+O876Dp7I=" providerId="None" clId="Web-{398B8EB0-EE93-4DEC-90EC-F23EB92DCE0C}" dt="2024-09-04T10:59:54.829" v="18" actId="14100"/>
          <ac:spMkLst>
            <pc:docMk/>
            <pc:sldMk cId="0" sldId="256"/>
            <ac:spMk id="13" creationId="{00000000-0000-0000-0000-000000000000}"/>
          </ac:spMkLst>
        </pc:spChg>
        <pc:picChg chg="add mod">
          <ac:chgData name="Mortier, Hannah R" userId="NgeEPP8IMOd4nTSZO2WK9no0aoT+rhQbUU+O876Dp7I=" providerId="None" clId="Web-{398B8EB0-EE93-4DEC-90EC-F23EB92DCE0C}" dt="2024-09-04T11:01:07.269" v="26" actId="1076"/>
          <ac:picMkLst>
            <pc:docMk/>
            <pc:sldMk cId="0" sldId="256"/>
            <ac:picMk id="12" creationId="{0B39430F-7526-FEC3-8F23-8CDEB900C660}"/>
          </ac:picMkLst>
        </pc:picChg>
        <pc:picChg chg="mod">
          <ac:chgData name="Mortier, Hannah R" userId="NgeEPP8IMOd4nTSZO2WK9no0aoT+rhQbUU+O876Dp7I=" providerId="None" clId="Web-{398B8EB0-EE93-4DEC-90EC-F23EB92DCE0C}" dt="2024-09-04T11:00:59.160" v="24" actId="14100"/>
          <ac:picMkLst>
            <pc:docMk/>
            <pc:sldMk cId="0" sldId="256"/>
            <ac:picMk id="17" creationId="{9309C636-045D-FD7F-B3EF-CCC607480394}"/>
          </ac:picMkLst>
        </pc:picChg>
      </pc:sldChg>
      <pc:sldChg chg="modSp">
        <pc:chgData name="Mortier, Hannah R" userId="NgeEPP8IMOd4nTSZO2WK9no0aoT+rhQbUU+O876Dp7I=" providerId="None" clId="Web-{398B8EB0-EE93-4DEC-90EC-F23EB92DCE0C}" dt="2024-09-04T11:01:53.521" v="90" actId="20577"/>
        <pc:sldMkLst>
          <pc:docMk/>
          <pc:sldMk cId="3540374354" sldId="264"/>
        </pc:sldMkLst>
        <pc:spChg chg="mod">
          <ac:chgData name="Mortier, Hannah R" userId="NgeEPP8IMOd4nTSZO2WK9no0aoT+rhQbUU+O876Dp7I=" providerId="None" clId="Web-{398B8EB0-EE93-4DEC-90EC-F23EB92DCE0C}" dt="2024-09-04T11:01:53.521" v="90" actId="20577"/>
          <ac:spMkLst>
            <pc:docMk/>
            <pc:sldMk cId="3540374354" sldId="264"/>
            <ac:spMk id="4" creationId="{00000000-0000-0000-0000-000000000000}"/>
          </ac:spMkLst>
        </pc:spChg>
      </pc:sldChg>
      <pc:sldChg chg="modSp">
        <pc:chgData name="Mortier, Hannah R" userId="NgeEPP8IMOd4nTSZO2WK9no0aoT+rhQbUU+O876Dp7I=" providerId="None" clId="Web-{398B8EB0-EE93-4DEC-90EC-F23EB92DCE0C}" dt="2024-09-04T11:02:13.615" v="97" actId="20577"/>
        <pc:sldMkLst>
          <pc:docMk/>
          <pc:sldMk cId="1897929285" sldId="267"/>
        </pc:sldMkLst>
        <pc:spChg chg="mod">
          <ac:chgData name="Mortier, Hannah R" userId="NgeEPP8IMOd4nTSZO2WK9no0aoT+rhQbUU+O876Dp7I=" providerId="None" clId="Web-{398B8EB0-EE93-4DEC-90EC-F23EB92DCE0C}" dt="2024-09-04T11:02:13.615" v="97" actId="20577"/>
          <ac:spMkLst>
            <pc:docMk/>
            <pc:sldMk cId="1897929285" sldId="267"/>
            <ac:spMk id="4" creationId="{00000000-0000-0000-0000-000000000000}"/>
          </ac:spMkLst>
        </pc:spChg>
      </pc:sldChg>
      <pc:sldChg chg="modSp">
        <pc:chgData name="Mortier, Hannah R" userId="NgeEPP8IMOd4nTSZO2WK9no0aoT+rhQbUU+O876Dp7I=" providerId="None" clId="Web-{398B8EB0-EE93-4DEC-90EC-F23EB92DCE0C}" dt="2024-09-04T11:03:54.853" v="124" actId="20577"/>
        <pc:sldMkLst>
          <pc:docMk/>
          <pc:sldMk cId="3724963073" sldId="268"/>
        </pc:sldMkLst>
        <pc:spChg chg="mod">
          <ac:chgData name="Mortier, Hannah R" userId="NgeEPP8IMOd4nTSZO2WK9no0aoT+rhQbUU+O876Dp7I=" providerId="None" clId="Web-{398B8EB0-EE93-4DEC-90EC-F23EB92DCE0C}" dt="2024-09-04T11:03:54.853" v="124" actId="20577"/>
          <ac:spMkLst>
            <pc:docMk/>
            <pc:sldMk cId="3724963073" sldId="268"/>
            <ac:spMk id="4" creationId="{00000000-0000-0000-0000-000000000000}"/>
          </ac:spMkLst>
        </pc:spChg>
      </pc:sldChg>
      <pc:sldChg chg="modSp">
        <pc:chgData name="Mortier, Hannah R" userId="NgeEPP8IMOd4nTSZO2WK9no0aoT+rhQbUU+O876Dp7I=" providerId="None" clId="Web-{398B8EB0-EE93-4DEC-90EC-F23EB92DCE0C}" dt="2024-09-04T11:05:00.277" v="132" actId="20577"/>
        <pc:sldMkLst>
          <pc:docMk/>
          <pc:sldMk cId="798690828" sldId="271"/>
        </pc:sldMkLst>
        <pc:spChg chg="mod">
          <ac:chgData name="Mortier, Hannah R" userId="NgeEPP8IMOd4nTSZO2WK9no0aoT+rhQbUU+O876Dp7I=" providerId="None" clId="Web-{398B8EB0-EE93-4DEC-90EC-F23EB92DCE0C}" dt="2024-09-04T11:05:00.277" v="132" actId="20577"/>
          <ac:spMkLst>
            <pc:docMk/>
            <pc:sldMk cId="798690828" sldId="271"/>
            <ac:spMk id="17" creationId="{28BF06D2-3703-948F-DA4F-93DCF6488B56}"/>
          </ac:spMkLst>
        </pc:spChg>
      </pc:sldChg>
      <pc:sldChg chg="modSp">
        <pc:chgData name="Mortier, Hannah R" userId="NgeEPP8IMOd4nTSZO2WK9no0aoT+rhQbUU+O876Dp7I=" providerId="None" clId="Web-{398B8EB0-EE93-4DEC-90EC-F23EB92DCE0C}" dt="2024-09-04T11:05:56.967" v="142" actId="20577"/>
        <pc:sldMkLst>
          <pc:docMk/>
          <pc:sldMk cId="537070365" sldId="272"/>
        </pc:sldMkLst>
        <pc:spChg chg="mod">
          <ac:chgData name="Mortier, Hannah R" userId="NgeEPP8IMOd4nTSZO2WK9no0aoT+rhQbUU+O876Dp7I=" providerId="None" clId="Web-{398B8EB0-EE93-4DEC-90EC-F23EB92DCE0C}" dt="2024-09-04T11:05:56.967" v="142" actId="20577"/>
          <ac:spMkLst>
            <pc:docMk/>
            <pc:sldMk cId="537070365" sldId="272"/>
            <ac:spMk id="17" creationId="{28BF06D2-3703-948F-DA4F-93DCF6488B56}"/>
          </ac:spMkLst>
        </pc:spChg>
      </pc:sldChg>
      <pc:sldChg chg="modSp">
        <pc:chgData name="Mortier, Hannah R" userId="NgeEPP8IMOd4nTSZO2WK9no0aoT+rhQbUU+O876Dp7I=" providerId="None" clId="Web-{398B8EB0-EE93-4DEC-90EC-F23EB92DCE0C}" dt="2024-09-04T11:07:14.220" v="150" actId="20577"/>
        <pc:sldMkLst>
          <pc:docMk/>
          <pc:sldMk cId="1009328083" sldId="273"/>
        </pc:sldMkLst>
        <pc:spChg chg="mod">
          <ac:chgData name="Mortier, Hannah R" userId="NgeEPP8IMOd4nTSZO2WK9no0aoT+rhQbUU+O876Dp7I=" providerId="None" clId="Web-{398B8EB0-EE93-4DEC-90EC-F23EB92DCE0C}" dt="2024-09-04T11:07:14.220" v="150" actId="20577"/>
          <ac:spMkLst>
            <pc:docMk/>
            <pc:sldMk cId="1009328083" sldId="273"/>
            <ac:spMk id="17" creationId="{28BF06D2-3703-948F-DA4F-93DCF6488B56}"/>
          </ac:spMkLst>
        </pc:spChg>
      </pc:sldChg>
      <pc:sldChg chg="modSp">
        <pc:chgData name="Mortier, Hannah R" userId="NgeEPP8IMOd4nTSZO2WK9no0aoT+rhQbUU+O876Dp7I=" providerId="None" clId="Web-{398B8EB0-EE93-4DEC-90EC-F23EB92DCE0C}" dt="2024-09-04T11:07:42.346" v="155" actId="20577"/>
        <pc:sldMkLst>
          <pc:docMk/>
          <pc:sldMk cId="3202796818" sldId="274"/>
        </pc:sldMkLst>
        <pc:spChg chg="mod">
          <ac:chgData name="Mortier, Hannah R" userId="NgeEPP8IMOd4nTSZO2WK9no0aoT+rhQbUU+O876Dp7I=" providerId="None" clId="Web-{398B8EB0-EE93-4DEC-90EC-F23EB92DCE0C}" dt="2024-09-04T11:07:42.346" v="155" actId="20577"/>
          <ac:spMkLst>
            <pc:docMk/>
            <pc:sldMk cId="3202796818" sldId="274"/>
            <ac:spMk id="17" creationId="{28BF06D2-3703-948F-DA4F-93DCF6488B56}"/>
          </ac:spMkLst>
        </pc:spChg>
      </pc:sldChg>
      <pc:sldChg chg="modSp">
        <pc:chgData name="Mortier, Hannah R" userId="NgeEPP8IMOd4nTSZO2WK9no0aoT+rhQbUU+O876Dp7I=" providerId="None" clId="Web-{398B8EB0-EE93-4DEC-90EC-F23EB92DCE0C}" dt="2024-09-04T11:10:26.789" v="240" actId="20577"/>
        <pc:sldMkLst>
          <pc:docMk/>
          <pc:sldMk cId="51778441" sldId="275"/>
        </pc:sldMkLst>
        <pc:spChg chg="mod">
          <ac:chgData name="Mortier, Hannah R" userId="NgeEPP8IMOd4nTSZO2WK9no0aoT+rhQbUU+O876Dp7I=" providerId="None" clId="Web-{398B8EB0-EE93-4DEC-90EC-F23EB92DCE0C}" dt="2024-09-04T11:10:26.789" v="240" actId="20577"/>
          <ac:spMkLst>
            <pc:docMk/>
            <pc:sldMk cId="51778441" sldId="275"/>
            <ac:spMk id="17" creationId="{28BF06D2-3703-948F-DA4F-93DCF6488B56}"/>
          </ac:spMkLst>
        </pc:spChg>
      </pc:sldChg>
      <pc:sldChg chg="modSp">
        <pc:chgData name="Mortier, Hannah R" userId="NgeEPP8IMOd4nTSZO2WK9no0aoT+rhQbUU+O876Dp7I=" providerId="None" clId="Web-{398B8EB0-EE93-4DEC-90EC-F23EB92DCE0C}" dt="2024-09-04T11:32:24.914" v="626" actId="20577"/>
        <pc:sldMkLst>
          <pc:docMk/>
          <pc:sldMk cId="2248885669" sldId="279"/>
        </pc:sldMkLst>
        <pc:spChg chg="mod">
          <ac:chgData name="Mortier, Hannah R" userId="NgeEPP8IMOd4nTSZO2WK9no0aoT+rhQbUU+O876Dp7I=" providerId="None" clId="Web-{398B8EB0-EE93-4DEC-90EC-F23EB92DCE0C}" dt="2024-09-04T11:32:24.914" v="626" actId="20577"/>
          <ac:spMkLst>
            <pc:docMk/>
            <pc:sldMk cId="2248885669" sldId="279"/>
            <ac:spMk id="17" creationId="{28BF06D2-3703-948F-DA4F-93DCF6488B56}"/>
          </ac:spMkLst>
        </pc:spChg>
      </pc:sldChg>
      <pc:sldChg chg="modSp">
        <pc:chgData name="Mortier, Hannah R" userId="NgeEPP8IMOd4nTSZO2WK9no0aoT+rhQbUU+O876Dp7I=" providerId="None" clId="Web-{398B8EB0-EE93-4DEC-90EC-F23EB92DCE0C}" dt="2024-09-04T11:30:44.284" v="599" actId="20577"/>
        <pc:sldMkLst>
          <pc:docMk/>
          <pc:sldMk cId="3238926402" sldId="280"/>
        </pc:sldMkLst>
        <pc:spChg chg="mod">
          <ac:chgData name="Mortier, Hannah R" userId="NgeEPP8IMOd4nTSZO2WK9no0aoT+rhQbUU+O876Dp7I=" providerId="None" clId="Web-{398B8EB0-EE93-4DEC-90EC-F23EB92DCE0C}" dt="2024-09-04T11:30:44.284" v="599" actId="20577"/>
          <ac:spMkLst>
            <pc:docMk/>
            <pc:sldMk cId="3238926402" sldId="280"/>
            <ac:spMk id="2" creationId="{3F216B48-DB17-061C-9E1E-5DD82E39817F}"/>
          </ac:spMkLst>
        </pc:spChg>
      </pc:sldChg>
      <pc:sldChg chg="modSp">
        <pc:chgData name="Mortier, Hannah R" userId="NgeEPP8IMOd4nTSZO2WK9no0aoT+rhQbUU+O876Dp7I=" providerId="None" clId="Web-{398B8EB0-EE93-4DEC-90EC-F23EB92DCE0C}" dt="2024-09-04T11:33:59.791" v="709" actId="20577"/>
        <pc:sldMkLst>
          <pc:docMk/>
          <pc:sldMk cId="2894142061" sldId="283"/>
        </pc:sldMkLst>
        <pc:spChg chg="mod">
          <ac:chgData name="Mortier, Hannah R" userId="NgeEPP8IMOd4nTSZO2WK9no0aoT+rhQbUU+O876Dp7I=" providerId="None" clId="Web-{398B8EB0-EE93-4DEC-90EC-F23EB92DCE0C}" dt="2024-09-04T11:33:59.791" v="709" actId="20577"/>
          <ac:spMkLst>
            <pc:docMk/>
            <pc:sldMk cId="2894142061" sldId="283"/>
            <ac:spMk id="17" creationId="{28BF06D2-3703-948F-DA4F-93DCF6488B56}"/>
          </ac:spMkLst>
        </pc:spChg>
      </pc:sldChg>
      <pc:sldChg chg="modSp">
        <pc:chgData name="Mortier, Hannah R" userId="NgeEPP8IMOd4nTSZO2WK9no0aoT+rhQbUU+O876Dp7I=" providerId="None" clId="Web-{398B8EB0-EE93-4DEC-90EC-F23EB92DCE0C}" dt="2024-09-04T11:35:09.059" v="712" actId="20577"/>
        <pc:sldMkLst>
          <pc:docMk/>
          <pc:sldMk cId="689190638" sldId="294"/>
        </pc:sldMkLst>
        <pc:spChg chg="mod">
          <ac:chgData name="Mortier, Hannah R" userId="NgeEPP8IMOd4nTSZO2WK9no0aoT+rhQbUU+O876Dp7I=" providerId="None" clId="Web-{398B8EB0-EE93-4DEC-90EC-F23EB92DCE0C}" dt="2024-09-04T11:35:09.059" v="712" actId="20577"/>
          <ac:spMkLst>
            <pc:docMk/>
            <pc:sldMk cId="689190638" sldId="294"/>
            <ac:spMk id="17" creationId="{28BF06D2-3703-948F-DA4F-93DCF6488B56}"/>
          </ac:spMkLst>
        </pc:spChg>
      </pc:sldChg>
      <pc:sldChg chg="delSp modSp add ord replId">
        <pc:chgData name="Mortier, Hannah R" userId="NgeEPP8IMOd4nTSZO2WK9no0aoT+rhQbUU+O876Dp7I=" providerId="None" clId="Web-{398B8EB0-EE93-4DEC-90EC-F23EB92DCE0C}" dt="2024-09-04T11:35:34.951" v="729"/>
        <pc:sldMkLst>
          <pc:docMk/>
          <pc:sldMk cId="1238453787" sldId="300"/>
        </pc:sldMkLst>
        <pc:spChg chg="mod">
          <ac:chgData name="Mortier, Hannah R" userId="NgeEPP8IMOd4nTSZO2WK9no0aoT+rhQbUU+O876Dp7I=" providerId="None" clId="Web-{398B8EB0-EE93-4DEC-90EC-F23EB92DCE0C}" dt="2024-09-04T11:35:24.841" v="723" actId="20577"/>
          <ac:spMkLst>
            <pc:docMk/>
            <pc:sldMk cId="1238453787" sldId="300"/>
            <ac:spMk id="12" creationId="{00000000-0000-0000-0000-000000000000}"/>
          </ac:spMkLst>
        </pc:spChg>
        <pc:spChg chg="del mod">
          <ac:chgData name="Mortier, Hannah R" userId="NgeEPP8IMOd4nTSZO2WK9no0aoT+rhQbUU+O876Dp7I=" providerId="None" clId="Web-{398B8EB0-EE93-4DEC-90EC-F23EB92DCE0C}" dt="2024-09-04T11:35:34.951" v="729"/>
          <ac:spMkLst>
            <pc:docMk/>
            <pc:sldMk cId="1238453787" sldId="300"/>
            <ac:spMk id="17" creationId="{28BF06D2-3703-948F-DA4F-93DCF6488B56}"/>
          </ac:spMkLst>
        </pc:spChg>
      </pc:sldChg>
      <pc:sldChg chg="add del replId">
        <pc:chgData name="Mortier, Hannah R" userId="NgeEPP8IMOd4nTSZO2WK9no0aoT+rhQbUU+O876Dp7I=" providerId="None" clId="Web-{398B8EB0-EE93-4DEC-90EC-F23EB92DCE0C}" dt="2024-09-04T11:00:45.487" v="21"/>
        <pc:sldMkLst>
          <pc:docMk/>
          <pc:sldMk cId="2518658414" sldId="300"/>
        </pc:sldMkLst>
      </pc:sldChg>
    </pc:docChg>
  </pc:docChgLst>
  <pc:docChgLst>
    <pc:chgData name="Mortier, Hannah R" userId="NgeEPP8IMOd4nTSZO2WK9no0aoT+rhQbUU+O876Dp7I=" providerId="None" clId="Web-{B03CCF43-1D6C-4FD4-B35C-3094ED8FCE64}"/>
    <pc:docChg chg="modSld">
      <pc:chgData name="Mortier, Hannah R" userId="NgeEPP8IMOd4nTSZO2WK9no0aoT+rhQbUU+O876Dp7I=" providerId="None" clId="Web-{B03CCF43-1D6C-4FD4-B35C-3094ED8FCE64}" dt="2024-09-04T10:57:03.107" v="17" actId="20577"/>
      <pc:docMkLst>
        <pc:docMk/>
      </pc:docMkLst>
      <pc:sldChg chg="delSp modSp">
        <pc:chgData name="Mortier, Hannah R" userId="NgeEPP8IMOd4nTSZO2WK9no0aoT+rhQbUU+O876Dp7I=" providerId="None" clId="Web-{B03CCF43-1D6C-4FD4-B35C-3094ED8FCE64}" dt="2024-09-04T10:57:03.107" v="17" actId="20577"/>
        <pc:sldMkLst>
          <pc:docMk/>
          <pc:sldMk cId="0" sldId="256"/>
        </pc:sldMkLst>
        <pc:spChg chg="mod topLvl">
          <ac:chgData name="Mortier, Hannah R" userId="NgeEPP8IMOd4nTSZO2WK9no0aoT+rhQbUU+O876Dp7I=" providerId="None" clId="Web-{B03CCF43-1D6C-4FD4-B35C-3094ED8FCE64}" dt="2024-09-04T10:57:03.107" v="17" actId="20577"/>
          <ac:spMkLst>
            <pc:docMk/>
            <pc:sldMk cId="0" sldId="256"/>
            <ac:spMk id="13" creationId="{00000000-0000-0000-0000-000000000000}"/>
          </ac:spMkLst>
        </pc:spChg>
        <pc:spChg chg="del topLvl">
          <ac:chgData name="Mortier, Hannah R" userId="NgeEPP8IMOd4nTSZO2WK9no0aoT+rhQbUU+O876Dp7I=" providerId="None" clId="Web-{B03CCF43-1D6C-4FD4-B35C-3094ED8FCE64}" dt="2024-09-04T10:56:03.887" v="0"/>
          <ac:spMkLst>
            <pc:docMk/>
            <pc:sldMk cId="0" sldId="256"/>
            <ac:spMk id="14" creationId="{00000000-0000-0000-0000-000000000000}"/>
          </ac:spMkLst>
        </pc:spChg>
        <pc:grpChg chg="del">
          <ac:chgData name="Mortier, Hannah R" userId="NgeEPP8IMOd4nTSZO2WK9no0aoT+rhQbUU+O876Dp7I=" providerId="None" clId="Web-{B03CCF43-1D6C-4FD4-B35C-3094ED8FCE64}" dt="2024-09-04T10:56:03.887" v="0"/>
          <ac:grpSpMkLst>
            <pc:docMk/>
            <pc:sldMk cId="0" sldId="256"/>
            <ac:grpSpMk id="12" creationId="{00000000-0000-0000-0000-000000000000}"/>
          </ac:grpSpMkLst>
        </pc:grpChg>
      </pc:sldChg>
    </pc:docChg>
  </pc:docChgLst>
  <pc:docChgLst>
    <pc:chgData name="Story, Dhyana K" userId="kg8WrlJ3WF7MOvv+bxZ8lQPJH35i0fx7AhPmxmLlGI0=" providerId="None" clId="Web-{43ACD378-5AB2-4CE4-8A1C-504EFFB73055}"/>
    <pc:docChg chg="addSld delSld modSld sldOrd">
      <pc:chgData name="Story, Dhyana K" userId="kg8WrlJ3WF7MOvv+bxZ8lQPJH35i0fx7AhPmxmLlGI0=" providerId="None" clId="Web-{43ACD378-5AB2-4CE4-8A1C-504EFFB73055}" dt="2024-08-30T15:26:19.183" v="8504" actId="20577"/>
      <pc:docMkLst>
        <pc:docMk/>
      </pc:docMkLst>
      <pc:sldChg chg="modSp">
        <pc:chgData name="Story, Dhyana K" userId="kg8WrlJ3WF7MOvv+bxZ8lQPJH35i0fx7AhPmxmLlGI0=" providerId="None" clId="Web-{43ACD378-5AB2-4CE4-8A1C-504EFFB73055}" dt="2024-08-30T10:26:36.902" v="1426" actId="14100"/>
        <pc:sldMkLst>
          <pc:docMk/>
          <pc:sldMk cId="0" sldId="256"/>
        </pc:sldMkLst>
        <pc:spChg chg="mod">
          <ac:chgData name="Story, Dhyana K" userId="kg8WrlJ3WF7MOvv+bxZ8lQPJH35i0fx7AhPmxmLlGI0=" providerId="None" clId="Web-{43ACD378-5AB2-4CE4-8A1C-504EFFB73055}" dt="2024-08-30T10:26:36.902" v="1426" actId="14100"/>
          <ac:spMkLst>
            <pc:docMk/>
            <pc:sldMk cId="0" sldId="256"/>
            <ac:spMk id="11" creationId="{00000000-0000-0000-0000-000000000000}"/>
          </ac:spMkLst>
        </pc:spChg>
      </pc:sldChg>
      <pc:sldChg chg="modSp">
        <pc:chgData name="Story, Dhyana K" userId="kg8WrlJ3WF7MOvv+bxZ8lQPJH35i0fx7AhPmxmLlGI0=" providerId="None" clId="Web-{43ACD378-5AB2-4CE4-8A1C-504EFFB73055}" dt="2024-08-30T10:25:49.588" v="1425" actId="20577"/>
        <pc:sldMkLst>
          <pc:docMk/>
          <pc:sldMk cId="0" sldId="263"/>
        </pc:sldMkLst>
        <pc:spChg chg="mod">
          <ac:chgData name="Story, Dhyana K" userId="kg8WrlJ3WF7MOvv+bxZ8lQPJH35i0fx7AhPmxmLlGI0=" providerId="None" clId="Web-{43ACD378-5AB2-4CE4-8A1C-504EFFB73055}" dt="2024-08-30T10:25:49.588" v="1425" actId="20577"/>
          <ac:spMkLst>
            <pc:docMk/>
            <pc:sldMk cId="0" sldId="263"/>
            <ac:spMk id="17" creationId="{00000000-0000-0000-0000-000000000000}"/>
          </ac:spMkLst>
        </pc:spChg>
        <pc:spChg chg="mod">
          <ac:chgData name="Story, Dhyana K" userId="kg8WrlJ3WF7MOvv+bxZ8lQPJH35i0fx7AhPmxmLlGI0=" providerId="None" clId="Web-{43ACD378-5AB2-4CE4-8A1C-504EFFB73055}" dt="2024-08-30T10:24:48.727" v="1328" actId="20577"/>
          <ac:spMkLst>
            <pc:docMk/>
            <pc:sldMk cId="0" sldId="263"/>
            <ac:spMk id="19" creationId="{F4BB386E-1FF9-8022-3046-A42BCF584A53}"/>
          </ac:spMkLst>
        </pc:spChg>
      </pc:sldChg>
      <pc:sldChg chg="modSp">
        <pc:chgData name="Story, Dhyana K" userId="kg8WrlJ3WF7MOvv+bxZ8lQPJH35i0fx7AhPmxmLlGI0=" providerId="None" clId="Web-{43ACD378-5AB2-4CE4-8A1C-504EFFB73055}" dt="2024-08-30T10:01:04.393" v="4" actId="20577"/>
        <pc:sldMkLst>
          <pc:docMk/>
          <pc:sldMk cId="3540374354" sldId="264"/>
        </pc:sldMkLst>
        <pc:spChg chg="mod">
          <ac:chgData name="Story, Dhyana K" userId="kg8WrlJ3WF7MOvv+bxZ8lQPJH35i0fx7AhPmxmLlGI0=" providerId="None" clId="Web-{43ACD378-5AB2-4CE4-8A1C-504EFFB73055}" dt="2024-08-30T10:01:04.393" v="4" actId="20577"/>
          <ac:spMkLst>
            <pc:docMk/>
            <pc:sldMk cId="3540374354" sldId="264"/>
            <ac:spMk id="4" creationId="{00000000-0000-0000-0000-000000000000}"/>
          </ac:spMkLst>
        </pc:spChg>
      </pc:sldChg>
      <pc:sldChg chg="modSp">
        <pc:chgData name="Story, Dhyana K" userId="kg8WrlJ3WF7MOvv+bxZ8lQPJH35i0fx7AhPmxmLlGI0=" providerId="None" clId="Web-{43ACD378-5AB2-4CE4-8A1C-504EFFB73055}" dt="2024-08-30T10:01:38.691" v="14" actId="20577"/>
        <pc:sldMkLst>
          <pc:docMk/>
          <pc:sldMk cId="63383818" sldId="265"/>
        </pc:sldMkLst>
        <pc:spChg chg="mod">
          <ac:chgData name="Story, Dhyana K" userId="kg8WrlJ3WF7MOvv+bxZ8lQPJH35i0fx7AhPmxmLlGI0=" providerId="None" clId="Web-{43ACD378-5AB2-4CE4-8A1C-504EFFB73055}" dt="2024-08-30T10:01:38.691" v="14" actId="20577"/>
          <ac:spMkLst>
            <pc:docMk/>
            <pc:sldMk cId="63383818" sldId="265"/>
            <ac:spMk id="18" creationId="{5F76306A-25AD-5020-939D-465FA03D396C}"/>
          </ac:spMkLst>
        </pc:spChg>
      </pc:sldChg>
      <pc:sldChg chg="modSp">
        <pc:chgData name="Story, Dhyana K" userId="kg8WrlJ3WF7MOvv+bxZ8lQPJH35i0fx7AhPmxmLlGI0=" providerId="None" clId="Web-{43ACD378-5AB2-4CE4-8A1C-504EFFB73055}" dt="2024-08-30T10:01:50.973" v="16" actId="20577"/>
        <pc:sldMkLst>
          <pc:docMk/>
          <pc:sldMk cId="1897929285" sldId="267"/>
        </pc:sldMkLst>
        <pc:spChg chg="mod">
          <ac:chgData name="Story, Dhyana K" userId="kg8WrlJ3WF7MOvv+bxZ8lQPJH35i0fx7AhPmxmLlGI0=" providerId="None" clId="Web-{43ACD378-5AB2-4CE4-8A1C-504EFFB73055}" dt="2024-08-30T10:01:50.973" v="16" actId="20577"/>
          <ac:spMkLst>
            <pc:docMk/>
            <pc:sldMk cId="1897929285" sldId="267"/>
            <ac:spMk id="4" creationId="{00000000-0000-0000-0000-000000000000}"/>
          </ac:spMkLst>
        </pc:spChg>
      </pc:sldChg>
      <pc:sldChg chg="modSp">
        <pc:chgData name="Story, Dhyana K" userId="kg8WrlJ3WF7MOvv+bxZ8lQPJH35i0fx7AhPmxmLlGI0=" providerId="None" clId="Web-{43ACD378-5AB2-4CE4-8A1C-504EFFB73055}" dt="2024-08-30T10:26:46.137" v="1427" actId="1076"/>
        <pc:sldMkLst>
          <pc:docMk/>
          <pc:sldMk cId="798690828" sldId="271"/>
        </pc:sldMkLst>
        <pc:spChg chg="mod">
          <ac:chgData name="Story, Dhyana K" userId="kg8WrlJ3WF7MOvv+bxZ8lQPJH35i0fx7AhPmxmLlGI0=" providerId="None" clId="Web-{43ACD378-5AB2-4CE4-8A1C-504EFFB73055}" dt="2024-08-30T10:26:46.137" v="1427" actId="1076"/>
          <ac:spMkLst>
            <pc:docMk/>
            <pc:sldMk cId="798690828" sldId="271"/>
            <ac:spMk id="5" creationId="{E4DA1409-9B78-1D18-4472-8A05532768CA}"/>
          </ac:spMkLst>
        </pc:spChg>
      </pc:sldChg>
      <pc:sldChg chg="modSp">
        <pc:chgData name="Story, Dhyana K" userId="kg8WrlJ3WF7MOvv+bxZ8lQPJH35i0fx7AhPmxmLlGI0=" providerId="None" clId="Web-{43ACD378-5AB2-4CE4-8A1C-504EFFB73055}" dt="2024-08-30T10:26:51.778" v="1428" actId="1076"/>
        <pc:sldMkLst>
          <pc:docMk/>
          <pc:sldMk cId="537070365" sldId="272"/>
        </pc:sldMkLst>
        <pc:spChg chg="mod">
          <ac:chgData name="Story, Dhyana K" userId="kg8WrlJ3WF7MOvv+bxZ8lQPJH35i0fx7AhPmxmLlGI0=" providerId="None" clId="Web-{43ACD378-5AB2-4CE4-8A1C-504EFFB73055}" dt="2024-08-30T10:26:51.778" v="1428" actId="1076"/>
          <ac:spMkLst>
            <pc:docMk/>
            <pc:sldMk cId="537070365" sldId="272"/>
            <ac:spMk id="5" creationId="{E4DA1409-9B78-1D18-4472-8A05532768CA}"/>
          </ac:spMkLst>
        </pc:spChg>
      </pc:sldChg>
      <pc:sldChg chg="modSp">
        <pc:chgData name="Story, Dhyana K" userId="kg8WrlJ3WF7MOvv+bxZ8lQPJH35i0fx7AhPmxmLlGI0=" providerId="None" clId="Web-{43ACD378-5AB2-4CE4-8A1C-504EFFB73055}" dt="2024-08-30T10:26:56.216" v="1429" actId="1076"/>
        <pc:sldMkLst>
          <pc:docMk/>
          <pc:sldMk cId="1009328083" sldId="273"/>
        </pc:sldMkLst>
        <pc:spChg chg="mod">
          <ac:chgData name="Story, Dhyana K" userId="kg8WrlJ3WF7MOvv+bxZ8lQPJH35i0fx7AhPmxmLlGI0=" providerId="None" clId="Web-{43ACD378-5AB2-4CE4-8A1C-504EFFB73055}" dt="2024-08-30T10:26:56.216" v="1429" actId="1076"/>
          <ac:spMkLst>
            <pc:docMk/>
            <pc:sldMk cId="1009328083" sldId="273"/>
            <ac:spMk id="5" creationId="{E4DA1409-9B78-1D18-4472-8A05532768CA}"/>
          </ac:spMkLst>
        </pc:spChg>
      </pc:sldChg>
      <pc:sldChg chg="modSp">
        <pc:chgData name="Story, Dhyana K" userId="kg8WrlJ3WF7MOvv+bxZ8lQPJH35i0fx7AhPmxmLlGI0=" providerId="None" clId="Web-{43ACD378-5AB2-4CE4-8A1C-504EFFB73055}" dt="2024-08-30T10:27:01.544" v="1430" actId="1076"/>
        <pc:sldMkLst>
          <pc:docMk/>
          <pc:sldMk cId="3202796818" sldId="274"/>
        </pc:sldMkLst>
        <pc:spChg chg="mod">
          <ac:chgData name="Story, Dhyana K" userId="kg8WrlJ3WF7MOvv+bxZ8lQPJH35i0fx7AhPmxmLlGI0=" providerId="None" clId="Web-{43ACD378-5AB2-4CE4-8A1C-504EFFB73055}" dt="2024-08-30T10:27:01.544" v="1430" actId="1076"/>
          <ac:spMkLst>
            <pc:docMk/>
            <pc:sldMk cId="3202796818" sldId="274"/>
            <ac:spMk id="5" creationId="{E4DA1409-9B78-1D18-4472-8A05532768CA}"/>
          </ac:spMkLst>
        </pc:spChg>
      </pc:sldChg>
      <pc:sldChg chg="modSp">
        <pc:chgData name="Story, Dhyana K" userId="kg8WrlJ3WF7MOvv+bxZ8lQPJH35i0fx7AhPmxmLlGI0=" providerId="None" clId="Web-{43ACD378-5AB2-4CE4-8A1C-504EFFB73055}" dt="2024-08-30T10:27:03.669" v="1431" actId="1076"/>
        <pc:sldMkLst>
          <pc:docMk/>
          <pc:sldMk cId="51778441" sldId="275"/>
        </pc:sldMkLst>
        <pc:spChg chg="mod">
          <ac:chgData name="Story, Dhyana K" userId="kg8WrlJ3WF7MOvv+bxZ8lQPJH35i0fx7AhPmxmLlGI0=" providerId="None" clId="Web-{43ACD378-5AB2-4CE4-8A1C-504EFFB73055}" dt="2024-08-30T10:27:03.669" v="1431" actId="1076"/>
          <ac:spMkLst>
            <pc:docMk/>
            <pc:sldMk cId="51778441" sldId="275"/>
            <ac:spMk id="5" creationId="{E4DA1409-9B78-1D18-4472-8A05532768CA}"/>
          </ac:spMkLst>
        </pc:spChg>
        <pc:picChg chg="mod">
          <ac:chgData name="Story, Dhyana K" userId="kg8WrlJ3WF7MOvv+bxZ8lQPJH35i0fx7AhPmxmLlGI0=" providerId="None" clId="Web-{43ACD378-5AB2-4CE4-8A1C-504EFFB73055}" dt="2024-08-30T10:04:33.385" v="18" actId="1076"/>
          <ac:picMkLst>
            <pc:docMk/>
            <pc:sldMk cId="51778441" sldId="275"/>
            <ac:picMk id="4" creationId="{06D3C710-99D8-4983-18A6-D959897865EC}"/>
          </ac:picMkLst>
        </pc:picChg>
      </pc:sldChg>
      <pc:sldChg chg="addSp delSp modSp">
        <pc:chgData name="Story, Dhyana K" userId="kg8WrlJ3WF7MOvv+bxZ8lQPJH35i0fx7AhPmxmLlGI0=" providerId="None" clId="Web-{43ACD378-5AB2-4CE4-8A1C-504EFFB73055}" dt="2024-08-30T10:27:19.045" v="1435" actId="1076"/>
        <pc:sldMkLst>
          <pc:docMk/>
          <pc:sldMk cId="531254303" sldId="277"/>
        </pc:sldMkLst>
        <pc:spChg chg="add mod">
          <ac:chgData name="Story, Dhyana K" userId="kg8WrlJ3WF7MOvv+bxZ8lQPJH35i0fx7AhPmxmLlGI0=" providerId="None" clId="Web-{43ACD378-5AB2-4CE4-8A1C-504EFFB73055}" dt="2024-08-30T10:27:19.045" v="1435" actId="1076"/>
          <ac:spMkLst>
            <pc:docMk/>
            <pc:sldMk cId="531254303" sldId="277"/>
            <ac:spMk id="5" creationId="{9EB9AA7C-A6C4-7EB4-AA71-77848A5F7EED}"/>
          </ac:spMkLst>
        </pc:spChg>
        <pc:spChg chg="del">
          <ac:chgData name="Story, Dhyana K" userId="kg8WrlJ3WF7MOvv+bxZ8lQPJH35i0fx7AhPmxmLlGI0=" providerId="None" clId="Web-{43ACD378-5AB2-4CE4-8A1C-504EFFB73055}" dt="2024-08-30T10:27:11.372" v="1432"/>
          <ac:spMkLst>
            <pc:docMk/>
            <pc:sldMk cId="531254303" sldId="277"/>
            <ac:spMk id="10" creationId="{00000000-0000-0000-0000-000000000000}"/>
          </ac:spMkLst>
        </pc:spChg>
      </pc:sldChg>
      <pc:sldChg chg="addSp modSp">
        <pc:chgData name="Story, Dhyana K" userId="kg8WrlJ3WF7MOvv+bxZ8lQPJH35i0fx7AhPmxmLlGI0=" providerId="None" clId="Web-{43ACD378-5AB2-4CE4-8A1C-504EFFB73055}" dt="2024-08-30T12:27:19.127" v="5292" actId="20577"/>
        <pc:sldMkLst>
          <pc:docMk/>
          <pc:sldMk cId="152543563" sldId="278"/>
        </pc:sldMkLst>
        <pc:spChg chg="add mod">
          <ac:chgData name="Story, Dhyana K" userId="kg8WrlJ3WF7MOvv+bxZ8lQPJH35i0fx7AhPmxmLlGI0=" providerId="None" clId="Web-{43ACD378-5AB2-4CE4-8A1C-504EFFB73055}" dt="2024-08-30T12:23:05.086" v="5281" actId="20577"/>
          <ac:spMkLst>
            <pc:docMk/>
            <pc:sldMk cId="152543563" sldId="278"/>
            <ac:spMk id="2" creationId="{01A0CDCE-3300-F5A6-1195-669D1AA3B248}"/>
          </ac:spMkLst>
        </pc:spChg>
        <pc:spChg chg="add mod">
          <ac:chgData name="Story, Dhyana K" userId="kg8WrlJ3WF7MOvv+bxZ8lQPJH35i0fx7AhPmxmLlGI0=" providerId="None" clId="Web-{43ACD378-5AB2-4CE4-8A1C-504EFFB73055}" dt="2024-08-30T12:23:59.135" v="5290" actId="14100"/>
          <ac:spMkLst>
            <pc:docMk/>
            <pc:sldMk cId="152543563" sldId="278"/>
            <ac:spMk id="4" creationId="{A68F8D67-BCD1-FBEF-2F0F-C7112A0768AD}"/>
          </ac:spMkLst>
        </pc:spChg>
        <pc:spChg chg="mod">
          <ac:chgData name="Story, Dhyana K" userId="kg8WrlJ3WF7MOvv+bxZ8lQPJH35i0fx7AhPmxmLlGI0=" providerId="None" clId="Web-{43ACD378-5AB2-4CE4-8A1C-504EFFB73055}" dt="2024-08-30T10:27:24.264" v="1436" actId="1076"/>
          <ac:spMkLst>
            <pc:docMk/>
            <pc:sldMk cId="152543563" sldId="278"/>
            <ac:spMk id="5" creationId="{E4DA1409-9B78-1D18-4472-8A05532768CA}"/>
          </ac:spMkLst>
        </pc:spChg>
        <pc:spChg chg="mod">
          <ac:chgData name="Story, Dhyana K" userId="kg8WrlJ3WF7MOvv+bxZ8lQPJH35i0fx7AhPmxmLlGI0=" providerId="None" clId="Web-{43ACD378-5AB2-4CE4-8A1C-504EFFB73055}" dt="2024-08-30T12:27:19.127" v="5292" actId="20577"/>
          <ac:spMkLst>
            <pc:docMk/>
            <pc:sldMk cId="152543563" sldId="278"/>
            <ac:spMk id="17" creationId="{28BF06D2-3703-948F-DA4F-93DCF6488B56}"/>
          </ac:spMkLst>
        </pc:spChg>
        <pc:picChg chg="mod">
          <ac:chgData name="Story, Dhyana K" userId="kg8WrlJ3WF7MOvv+bxZ8lQPJH35i0fx7AhPmxmLlGI0=" providerId="None" clId="Web-{43ACD378-5AB2-4CE4-8A1C-504EFFB73055}" dt="2024-08-30T12:22:19.913" v="5269" actId="1076"/>
          <ac:picMkLst>
            <pc:docMk/>
            <pc:sldMk cId="152543563" sldId="278"/>
            <ac:picMk id="8" creationId="{165FF8D7-B1EB-2A26-0DB7-4C87FA0A54DE}"/>
          </ac:picMkLst>
        </pc:picChg>
      </pc:sldChg>
      <pc:sldChg chg="modSp">
        <pc:chgData name="Story, Dhyana K" userId="kg8WrlJ3WF7MOvv+bxZ8lQPJH35i0fx7AhPmxmLlGI0=" providerId="None" clId="Web-{43ACD378-5AB2-4CE4-8A1C-504EFFB73055}" dt="2024-08-30T10:27:35.795" v="1439" actId="1076"/>
        <pc:sldMkLst>
          <pc:docMk/>
          <pc:sldMk cId="2248885669" sldId="279"/>
        </pc:sldMkLst>
        <pc:spChg chg="mod">
          <ac:chgData name="Story, Dhyana K" userId="kg8WrlJ3WF7MOvv+bxZ8lQPJH35i0fx7AhPmxmLlGI0=" providerId="None" clId="Web-{43ACD378-5AB2-4CE4-8A1C-504EFFB73055}" dt="2024-08-30T10:27:35.795" v="1439" actId="1076"/>
          <ac:spMkLst>
            <pc:docMk/>
            <pc:sldMk cId="2248885669" sldId="279"/>
            <ac:spMk id="5" creationId="{E4DA1409-9B78-1D18-4472-8A05532768CA}"/>
          </ac:spMkLst>
        </pc:spChg>
        <pc:spChg chg="mod">
          <ac:chgData name="Story, Dhyana K" userId="kg8WrlJ3WF7MOvv+bxZ8lQPJH35i0fx7AhPmxmLlGI0=" providerId="None" clId="Web-{43ACD378-5AB2-4CE4-8A1C-504EFFB73055}" dt="2024-08-30T10:20:45.765" v="1244" actId="1076"/>
          <ac:spMkLst>
            <pc:docMk/>
            <pc:sldMk cId="2248885669" sldId="279"/>
            <ac:spMk id="12" creationId="{00000000-0000-0000-0000-000000000000}"/>
          </ac:spMkLst>
        </pc:spChg>
        <pc:spChg chg="mod">
          <ac:chgData name="Story, Dhyana K" userId="kg8WrlJ3WF7MOvv+bxZ8lQPJH35i0fx7AhPmxmLlGI0=" providerId="None" clId="Web-{43ACD378-5AB2-4CE4-8A1C-504EFFB73055}" dt="2024-08-30T10:20:34.280" v="1243" actId="1076"/>
          <ac:spMkLst>
            <pc:docMk/>
            <pc:sldMk cId="2248885669" sldId="279"/>
            <ac:spMk id="17" creationId="{28BF06D2-3703-948F-DA4F-93DCF6488B56}"/>
          </ac:spMkLst>
        </pc:spChg>
      </pc:sldChg>
      <pc:sldChg chg="addSp modSp ord">
        <pc:chgData name="Story, Dhyana K" userId="kg8WrlJ3WF7MOvv+bxZ8lQPJH35i0fx7AhPmxmLlGI0=" providerId="None" clId="Web-{43ACD378-5AB2-4CE4-8A1C-504EFFB73055}" dt="2024-08-30T14:00:00.584" v="6580" actId="1076"/>
        <pc:sldMkLst>
          <pc:docMk/>
          <pc:sldMk cId="3238926402" sldId="280"/>
        </pc:sldMkLst>
        <pc:spChg chg="add mod">
          <ac:chgData name="Story, Dhyana K" userId="kg8WrlJ3WF7MOvv+bxZ8lQPJH35i0fx7AhPmxmLlGI0=" providerId="None" clId="Web-{43ACD378-5AB2-4CE4-8A1C-504EFFB73055}" dt="2024-08-30T14:00:00.584" v="6580" actId="1076"/>
          <ac:spMkLst>
            <pc:docMk/>
            <pc:sldMk cId="3238926402" sldId="280"/>
            <ac:spMk id="2" creationId="{3F216B48-DB17-061C-9E1E-5DD82E39817F}"/>
          </ac:spMkLst>
        </pc:spChg>
        <pc:spChg chg="mod">
          <ac:chgData name="Story, Dhyana K" userId="kg8WrlJ3WF7MOvv+bxZ8lQPJH35i0fx7AhPmxmLlGI0=" providerId="None" clId="Web-{43ACD378-5AB2-4CE4-8A1C-504EFFB73055}" dt="2024-08-30T10:27:27.936" v="1437" actId="1076"/>
          <ac:spMkLst>
            <pc:docMk/>
            <pc:sldMk cId="3238926402" sldId="280"/>
            <ac:spMk id="5" creationId="{E4DA1409-9B78-1D18-4472-8A05532768CA}"/>
          </ac:spMkLst>
        </pc:spChg>
      </pc:sldChg>
      <pc:sldChg chg="modSp">
        <pc:chgData name="Story, Dhyana K" userId="kg8WrlJ3WF7MOvv+bxZ8lQPJH35i0fx7AhPmxmLlGI0=" providerId="None" clId="Web-{43ACD378-5AB2-4CE4-8A1C-504EFFB73055}" dt="2024-08-30T10:27:31.764" v="1438" actId="1076"/>
        <pc:sldMkLst>
          <pc:docMk/>
          <pc:sldMk cId="2645539316" sldId="281"/>
        </pc:sldMkLst>
        <pc:spChg chg="mod">
          <ac:chgData name="Story, Dhyana K" userId="kg8WrlJ3WF7MOvv+bxZ8lQPJH35i0fx7AhPmxmLlGI0=" providerId="None" clId="Web-{43ACD378-5AB2-4CE4-8A1C-504EFFB73055}" dt="2024-08-30T10:27:31.764" v="1438" actId="1076"/>
          <ac:spMkLst>
            <pc:docMk/>
            <pc:sldMk cId="2645539316" sldId="281"/>
            <ac:spMk id="5" creationId="{E4DA1409-9B78-1D18-4472-8A05532768CA}"/>
          </ac:spMkLst>
        </pc:spChg>
      </pc:sldChg>
      <pc:sldChg chg="del">
        <pc:chgData name="Story, Dhyana K" userId="kg8WrlJ3WF7MOvv+bxZ8lQPJH35i0fx7AhPmxmLlGI0=" providerId="None" clId="Web-{43ACD378-5AB2-4CE4-8A1C-504EFFB73055}" dt="2024-08-30T10:20:58.984" v="1245"/>
        <pc:sldMkLst>
          <pc:docMk/>
          <pc:sldMk cId="1804821095" sldId="282"/>
        </pc:sldMkLst>
      </pc:sldChg>
      <pc:sldChg chg="addSp delSp modSp">
        <pc:chgData name="Story, Dhyana K" userId="kg8WrlJ3WF7MOvv+bxZ8lQPJH35i0fx7AhPmxmLlGI0=" providerId="None" clId="Web-{43ACD378-5AB2-4CE4-8A1C-504EFFB73055}" dt="2024-08-30T13:05:07.257" v="6539" actId="1076"/>
        <pc:sldMkLst>
          <pc:docMk/>
          <pc:sldMk cId="2894142061" sldId="283"/>
        </pc:sldMkLst>
        <pc:spChg chg="mod">
          <ac:chgData name="Story, Dhyana K" userId="kg8WrlJ3WF7MOvv+bxZ8lQPJH35i0fx7AhPmxmLlGI0=" providerId="None" clId="Web-{43ACD378-5AB2-4CE4-8A1C-504EFFB73055}" dt="2024-08-30T10:27:39.327" v="1440" actId="1076"/>
          <ac:spMkLst>
            <pc:docMk/>
            <pc:sldMk cId="2894142061" sldId="283"/>
            <ac:spMk id="5" creationId="{E4DA1409-9B78-1D18-4472-8A05532768CA}"/>
          </ac:spMkLst>
        </pc:spChg>
        <pc:spChg chg="mod">
          <ac:chgData name="Story, Dhyana K" userId="kg8WrlJ3WF7MOvv+bxZ8lQPJH35i0fx7AhPmxmLlGI0=" providerId="None" clId="Web-{43ACD378-5AB2-4CE4-8A1C-504EFFB73055}" dt="2024-08-30T10:24:32.398" v="1327" actId="20577"/>
          <ac:spMkLst>
            <pc:docMk/>
            <pc:sldMk cId="2894142061" sldId="283"/>
            <ac:spMk id="17" creationId="{28BF06D2-3703-948F-DA4F-93DCF6488B56}"/>
          </ac:spMkLst>
        </pc:spChg>
        <pc:picChg chg="del">
          <ac:chgData name="Story, Dhyana K" userId="kg8WrlJ3WF7MOvv+bxZ8lQPJH35i0fx7AhPmxmLlGI0=" providerId="None" clId="Web-{43ACD378-5AB2-4CE4-8A1C-504EFFB73055}" dt="2024-08-30T12:56:50.598" v="6518"/>
          <ac:picMkLst>
            <pc:docMk/>
            <pc:sldMk cId="2894142061" sldId="283"/>
            <ac:picMk id="2" creationId="{1D7C59AA-0E74-57EA-FE86-ADB588D3CD91}"/>
          </ac:picMkLst>
        </pc:picChg>
        <pc:picChg chg="add del mod">
          <ac:chgData name="Story, Dhyana K" userId="kg8WrlJ3WF7MOvv+bxZ8lQPJH35i0fx7AhPmxmLlGI0=" providerId="None" clId="Web-{43ACD378-5AB2-4CE4-8A1C-504EFFB73055}" dt="2024-08-30T13:02:57.112" v="6532"/>
          <ac:picMkLst>
            <pc:docMk/>
            <pc:sldMk cId="2894142061" sldId="283"/>
            <ac:picMk id="4" creationId="{8B98331D-F9D2-155E-A056-BE56F8379E45}"/>
          </ac:picMkLst>
        </pc:picChg>
        <pc:picChg chg="add mod modCrop">
          <ac:chgData name="Story, Dhyana K" userId="kg8WrlJ3WF7MOvv+bxZ8lQPJH35i0fx7AhPmxmLlGI0=" providerId="None" clId="Web-{43ACD378-5AB2-4CE4-8A1C-504EFFB73055}" dt="2024-08-30T13:05:07.257" v="6539" actId="1076"/>
          <ac:picMkLst>
            <pc:docMk/>
            <pc:sldMk cId="2894142061" sldId="283"/>
            <ac:picMk id="7" creationId="{B70DBB32-FD35-E11F-72DD-8A8D7A6B5D88}"/>
          </ac:picMkLst>
        </pc:picChg>
      </pc:sldChg>
      <pc:sldChg chg="addSp delSp modSp add replId">
        <pc:chgData name="Story, Dhyana K" userId="kg8WrlJ3WF7MOvv+bxZ8lQPJH35i0fx7AhPmxmLlGI0=" providerId="None" clId="Web-{43ACD378-5AB2-4CE4-8A1C-504EFFB73055}" dt="2024-08-30T13:02:47.564" v="6531"/>
        <pc:sldMkLst>
          <pc:docMk/>
          <pc:sldMk cId="3672189695" sldId="284"/>
        </pc:sldMkLst>
        <pc:spChg chg="mod">
          <ac:chgData name="Story, Dhyana K" userId="kg8WrlJ3WF7MOvv+bxZ8lQPJH35i0fx7AhPmxmLlGI0=" providerId="None" clId="Web-{43ACD378-5AB2-4CE4-8A1C-504EFFB73055}" dt="2024-08-30T10:38:44.820" v="1451" actId="20577"/>
          <ac:spMkLst>
            <pc:docMk/>
            <pc:sldMk cId="3672189695" sldId="284"/>
            <ac:spMk id="12" creationId="{00000000-0000-0000-0000-000000000000}"/>
          </ac:spMkLst>
        </pc:spChg>
        <pc:spChg chg="mod">
          <ac:chgData name="Story, Dhyana K" userId="kg8WrlJ3WF7MOvv+bxZ8lQPJH35i0fx7AhPmxmLlGI0=" providerId="None" clId="Web-{43ACD378-5AB2-4CE4-8A1C-504EFFB73055}" dt="2024-08-30T10:46:27.165" v="1779" actId="20577"/>
          <ac:spMkLst>
            <pc:docMk/>
            <pc:sldMk cId="3672189695" sldId="284"/>
            <ac:spMk id="17" creationId="{28BF06D2-3703-948F-DA4F-93DCF6488B56}"/>
          </ac:spMkLst>
        </pc:spChg>
        <pc:picChg chg="del">
          <ac:chgData name="Story, Dhyana K" userId="kg8WrlJ3WF7MOvv+bxZ8lQPJH35i0fx7AhPmxmLlGI0=" providerId="None" clId="Web-{43ACD378-5AB2-4CE4-8A1C-504EFFB73055}" dt="2024-08-30T10:54:24.589" v="1780"/>
          <ac:picMkLst>
            <pc:docMk/>
            <pc:sldMk cId="3672189695" sldId="284"/>
            <ac:picMk id="2" creationId="{1D7C59AA-0E74-57EA-FE86-ADB588D3CD91}"/>
          </ac:picMkLst>
        </pc:picChg>
        <pc:picChg chg="add mod modCrop">
          <ac:chgData name="Story, Dhyana K" userId="kg8WrlJ3WF7MOvv+bxZ8lQPJH35i0fx7AhPmxmLlGI0=" providerId="None" clId="Web-{43ACD378-5AB2-4CE4-8A1C-504EFFB73055}" dt="2024-08-30T13:02:47.564" v="6531"/>
          <ac:picMkLst>
            <pc:docMk/>
            <pc:sldMk cId="3672189695" sldId="284"/>
            <ac:picMk id="4" creationId="{B653BDDF-D535-AEFE-AFD2-51495B6D9111}"/>
          </ac:picMkLst>
        </pc:picChg>
      </pc:sldChg>
      <pc:sldChg chg="addSp delSp modSp add replId">
        <pc:chgData name="Story, Dhyana K" userId="kg8WrlJ3WF7MOvv+bxZ8lQPJH35i0fx7AhPmxmLlGI0=" providerId="None" clId="Web-{43ACD378-5AB2-4CE4-8A1C-504EFFB73055}" dt="2024-08-30T11:49:12.840" v="4531" actId="1076"/>
        <pc:sldMkLst>
          <pc:docMk/>
          <pc:sldMk cId="4188089761" sldId="285"/>
        </pc:sldMkLst>
        <pc:spChg chg="mod">
          <ac:chgData name="Story, Dhyana K" userId="kg8WrlJ3WF7MOvv+bxZ8lQPJH35i0fx7AhPmxmLlGI0=" providerId="None" clId="Web-{43ACD378-5AB2-4CE4-8A1C-504EFFB73055}" dt="2024-08-30T11:49:12.840" v="4531" actId="1076"/>
          <ac:spMkLst>
            <pc:docMk/>
            <pc:sldMk cId="4188089761" sldId="285"/>
            <ac:spMk id="12" creationId="{00000000-0000-0000-0000-000000000000}"/>
          </ac:spMkLst>
        </pc:spChg>
        <pc:spChg chg="add del mod">
          <ac:chgData name="Story, Dhyana K" userId="kg8WrlJ3WF7MOvv+bxZ8lQPJH35i0fx7AhPmxmLlGI0=" providerId="None" clId="Web-{43ACD378-5AB2-4CE4-8A1C-504EFFB73055}" dt="2024-08-30T11:49:09.886" v="4530" actId="1076"/>
          <ac:spMkLst>
            <pc:docMk/>
            <pc:sldMk cId="4188089761" sldId="285"/>
            <ac:spMk id="17" creationId="{28BF06D2-3703-948F-DA4F-93DCF6488B56}"/>
          </ac:spMkLst>
        </pc:spChg>
        <pc:picChg chg="add mod">
          <ac:chgData name="Story, Dhyana K" userId="kg8WrlJ3WF7MOvv+bxZ8lQPJH35i0fx7AhPmxmLlGI0=" providerId="None" clId="Web-{43ACD378-5AB2-4CE4-8A1C-504EFFB73055}" dt="2024-08-30T11:39:31.521" v="4084" actId="1076"/>
          <ac:picMkLst>
            <pc:docMk/>
            <pc:sldMk cId="4188089761" sldId="285"/>
            <ac:picMk id="2" creationId="{B59B79FA-E04D-6DA6-862D-D03315AD0057}"/>
          </ac:picMkLst>
        </pc:picChg>
      </pc:sldChg>
      <pc:sldChg chg="modSp add replId">
        <pc:chgData name="Story, Dhyana K" userId="kg8WrlJ3WF7MOvv+bxZ8lQPJH35i0fx7AhPmxmLlGI0=" providerId="None" clId="Web-{43ACD378-5AB2-4CE4-8A1C-504EFFB73055}" dt="2024-08-30T13:53:20.288" v="6540" actId="14100"/>
        <pc:sldMkLst>
          <pc:docMk/>
          <pc:sldMk cId="251424258" sldId="286"/>
        </pc:sldMkLst>
        <pc:spChg chg="mod">
          <ac:chgData name="Story, Dhyana K" userId="kg8WrlJ3WF7MOvv+bxZ8lQPJH35i0fx7AhPmxmLlGI0=" providerId="None" clId="Web-{43ACD378-5AB2-4CE4-8A1C-504EFFB73055}" dt="2024-08-30T10:59:24.678" v="1820" actId="20577"/>
          <ac:spMkLst>
            <pc:docMk/>
            <pc:sldMk cId="251424258" sldId="286"/>
            <ac:spMk id="12" creationId="{00000000-0000-0000-0000-000000000000}"/>
          </ac:spMkLst>
        </pc:spChg>
        <pc:spChg chg="mod">
          <ac:chgData name="Story, Dhyana K" userId="kg8WrlJ3WF7MOvv+bxZ8lQPJH35i0fx7AhPmxmLlGI0=" providerId="None" clId="Web-{43ACD378-5AB2-4CE4-8A1C-504EFFB73055}" dt="2024-08-30T13:53:20.288" v="6540" actId="14100"/>
          <ac:spMkLst>
            <pc:docMk/>
            <pc:sldMk cId="251424258" sldId="286"/>
            <ac:spMk id="17" creationId="{28BF06D2-3703-948F-DA4F-93DCF6488B56}"/>
          </ac:spMkLst>
        </pc:spChg>
      </pc:sldChg>
      <pc:sldChg chg="modSp add replId">
        <pc:chgData name="Story, Dhyana K" userId="kg8WrlJ3WF7MOvv+bxZ8lQPJH35i0fx7AhPmxmLlGI0=" providerId="None" clId="Web-{43ACD378-5AB2-4CE4-8A1C-504EFFB73055}" dt="2024-08-30T11:05:03.753" v="2775" actId="20577"/>
        <pc:sldMkLst>
          <pc:docMk/>
          <pc:sldMk cId="1190035614" sldId="287"/>
        </pc:sldMkLst>
        <pc:spChg chg="mod">
          <ac:chgData name="Story, Dhyana K" userId="kg8WrlJ3WF7MOvv+bxZ8lQPJH35i0fx7AhPmxmLlGI0=" providerId="None" clId="Web-{43ACD378-5AB2-4CE4-8A1C-504EFFB73055}" dt="2024-08-30T11:03:01.748" v="2444" actId="20577"/>
          <ac:spMkLst>
            <pc:docMk/>
            <pc:sldMk cId="1190035614" sldId="287"/>
            <ac:spMk id="12" creationId="{00000000-0000-0000-0000-000000000000}"/>
          </ac:spMkLst>
        </pc:spChg>
        <pc:spChg chg="mod">
          <ac:chgData name="Story, Dhyana K" userId="kg8WrlJ3WF7MOvv+bxZ8lQPJH35i0fx7AhPmxmLlGI0=" providerId="None" clId="Web-{43ACD378-5AB2-4CE4-8A1C-504EFFB73055}" dt="2024-08-30T11:05:03.753" v="2775" actId="20577"/>
          <ac:spMkLst>
            <pc:docMk/>
            <pc:sldMk cId="1190035614" sldId="287"/>
            <ac:spMk id="17" creationId="{28BF06D2-3703-948F-DA4F-93DCF6488B56}"/>
          </ac:spMkLst>
        </pc:spChg>
      </pc:sldChg>
      <pc:sldChg chg="addSp delSp modSp add replId">
        <pc:chgData name="Story, Dhyana K" userId="kg8WrlJ3WF7MOvv+bxZ8lQPJH35i0fx7AhPmxmLlGI0=" providerId="None" clId="Web-{43ACD378-5AB2-4CE4-8A1C-504EFFB73055}" dt="2024-08-30T12:53:29.356" v="6517" actId="1076"/>
        <pc:sldMkLst>
          <pc:docMk/>
          <pc:sldMk cId="1596790062" sldId="288"/>
        </pc:sldMkLst>
        <pc:spChg chg="mod">
          <ac:chgData name="Story, Dhyana K" userId="kg8WrlJ3WF7MOvv+bxZ8lQPJH35i0fx7AhPmxmLlGI0=" providerId="None" clId="Web-{43ACD378-5AB2-4CE4-8A1C-504EFFB73055}" dt="2024-08-30T11:06:30.225" v="2777" actId="20577"/>
          <ac:spMkLst>
            <pc:docMk/>
            <pc:sldMk cId="1596790062" sldId="288"/>
            <ac:spMk id="12" creationId="{00000000-0000-0000-0000-000000000000}"/>
          </ac:spMkLst>
        </pc:spChg>
        <pc:spChg chg="add del mod">
          <ac:chgData name="Story, Dhyana K" userId="kg8WrlJ3WF7MOvv+bxZ8lQPJH35i0fx7AhPmxmLlGI0=" providerId="None" clId="Web-{43ACD378-5AB2-4CE4-8A1C-504EFFB73055}" dt="2024-08-30T12:51:19.352" v="6505" actId="20577"/>
          <ac:spMkLst>
            <pc:docMk/>
            <pc:sldMk cId="1596790062" sldId="288"/>
            <ac:spMk id="17" creationId="{28BF06D2-3703-948F-DA4F-93DCF6488B56}"/>
          </ac:spMkLst>
        </pc:spChg>
        <pc:picChg chg="add mod modCrop">
          <ac:chgData name="Story, Dhyana K" userId="kg8WrlJ3WF7MOvv+bxZ8lQPJH35i0fx7AhPmxmLlGI0=" providerId="None" clId="Web-{43ACD378-5AB2-4CE4-8A1C-504EFFB73055}" dt="2024-08-30T12:53:29.356" v="6517" actId="1076"/>
          <ac:picMkLst>
            <pc:docMk/>
            <pc:sldMk cId="1596790062" sldId="288"/>
            <ac:picMk id="2" creationId="{D987E2A9-E9DC-6643-A1FB-8A5D83384A8A}"/>
          </ac:picMkLst>
        </pc:picChg>
      </pc:sldChg>
      <pc:sldChg chg="addSp delSp modSp add replId">
        <pc:chgData name="Story, Dhyana K" userId="kg8WrlJ3WF7MOvv+bxZ8lQPJH35i0fx7AhPmxmLlGI0=" providerId="None" clId="Web-{43ACD378-5AB2-4CE4-8A1C-504EFFB73055}" dt="2024-08-30T12:04:47.187" v="4854" actId="20577"/>
        <pc:sldMkLst>
          <pc:docMk/>
          <pc:sldMk cId="1406653135" sldId="289"/>
        </pc:sldMkLst>
        <pc:spChg chg="mod">
          <ac:chgData name="Story, Dhyana K" userId="kg8WrlJ3WF7MOvv+bxZ8lQPJH35i0fx7AhPmxmLlGI0=" providerId="None" clId="Web-{43ACD378-5AB2-4CE4-8A1C-504EFFB73055}" dt="2024-08-30T11:18:46.908" v="2804" actId="20577"/>
          <ac:spMkLst>
            <pc:docMk/>
            <pc:sldMk cId="1406653135" sldId="289"/>
            <ac:spMk id="12" creationId="{00000000-0000-0000-0000-000000000000}"/>
          </ac:spMkLst>
        </pc:spChg>
        <pc:spChg chg="mod">
          <ac:chgData name="Story, Dhyana K" userId="kg8WrlJ3WF7MOvv+bxZ8lQPJH35i0fx7AhPmxmLlGI0=" providerId="None" clId="Web-{43ACD378-5AB2-4CE4-8A1C-504EFFB73055}" dt="2024-08-30T12:04:47.187" v="4854" actId="20577"/>
          <ac:spMkLst>
            <pc:docMk/>
            <pc:sldMk cId="1406653135" sldId="289"/>
            <ac:spMk id="17" creationId="{28BF06D2-3703-948F-DA4F-93DCF6488B56}"/>
          </ac:spMkLst>
        </pc:spChg>
        <pc:picChg chg="add del mod">
          <ac:chgData name="Story, Dhyana K" userId="kg8WrlJ3WF7MOvv+bxZ8lQPJH35i0fx7AhPmxmLlGI0=" providerId="None" clId="Web-{43ACD378-5AB2-4CE4-8A1C-504EFFB73055}" dt="2024-08-30T11:56:38.309" v="4847"/>
          <ac:picMkLst>
            <pc:docMk/>
            <pc:sldMk cId="1406653135" sldId="289"/>
            <ac:picMk id="2" creationId="{2ACE55E7-F566-626F-CE3E-F1921B8ADDBE}"/>
          </ac:picMkLst>
        </pc:picChg>
        <pc:picChg chg="add mod">
          <ac:chgData name="Story, Dhyana K" userId="kg8WrlJ3WF7MOvv+bxZ8lQPJH35i0fx7AhPmxmLlGI0=" providerId="None" clId="Web-{43ACD378-5AB2-4CE4-8A1C-504EFFB73055}" dt="2024-08-30T11:59:01.502" v="4853" actId="1076"/>
          <ac:picMkLst>
            <pc:docMk/>
            <pc:sldMk cId="1406653135" sldId="289"/>
            <ac:picMk id="4" creationId="{24081D00-2B00-9601-18DD-CE0908BC29E3}"/>
          </ac:picMkLst>
        </pc:picChg>
      </pc:sldChg>
      <pc:sldChg chg="addSp modSp add replId">
        <pc:chgData name="Story, Dhyana K" userId="kg8WrlJ3WF7MOvv+bxZ8lQPJH35i0fx7AhPmxmLlGI0=" providerId="None" clId="Web-{43ACD378-5AB2-4CE4-8A1C-504EFFB73055}" dt="2024-08-30T12:05:48.689" v="4865" actId="20577"/>
        <pc:sldMkLst>
          <pc:docMk/>
          <pc:sldMk cId="4121383768" sldId="290"/>
        </pc:sldMkLst>
        <pc:spChg chg="add mod">
          <ac:chgData name="Story, Dhyana K" userId="kg8WrlJ3WF7MOvv+bxZ8lQPJH35i0fx7AhPmxmLlGI0=" providerId="None" clId="Web-{43ACD378-5AB2-4CE4-8A1C-504EFFB73055}" dt="2024-08-30T12:05:48.689" v="4865" actId="20577"/>
          <ac:spMkLst>
            <pc:docMk/>
            <pc:sldMk cId="4121383768" sldId="290"/>
            <ac:spMk id="4" creationId="{53636B9B-C70B-5C8C-4AC4-80DAF5FB9DDB}"/>
          </ac:spMkLst>
        </pc:spChg>
        <pc:spChg chg="mod">
          <ac:chgData name="Story, Dhyana K" userId="kg8WrlJ3WF7MOvv+bxZ8lQPJH35i0fx7AhPmxmLlGI0=" providerId="None" clId="Web-{43ACD378-5AB2-4CE4-8A1C-504EFFB73055}" dt="2024-08-30T11:24:24.593" v="3031" actId="1076"/>
          <ac:spMkLst>
            <pc:docMk/>
            <pc:sldMk cId="4121383768" sldId="290"/>
            <ac:spMk id="12" creationId="{00000000-0000-0000-0000-000000000000}"/>
          </ac:spMkLst>
        </pc:spChg>
        <pc:spChg chg="mod">
          <ac:chgData name="Story, Dhyana K" userId="kg8WrlJ3WF7MOvv+bxZ8lQPJH35i0fx7AhPmxmLlGI0=" providerId="None" clId="Web-{43ACD378-5AB2-4CE4-8A1C-504EFFB73055}" dt="2024-08-30T12:05:30.813" v="4864" actId="20577"/>
          <ac:spMkLst>
            <pc:docMk/>
            <pc:sldMk cId="4121383768" sldId="290"/>
            <ac:spMk id="17" creationId="{28BF06D2-3703-948F-DA4F-93DCF6488B56}"/>
          </ac:spMkLst>
        </pc:spChg>
        <pc:picChg chg="add mod">
          <ac:chgData name="Story, Dhyana K" userId="kg8WrlJ3WF7MOvv+bxZ8lQPJH35i0fx7AhPmxmLlGI0=" providerId="None" clId="Web-{43ACD378-5AB2-4CE4-8A1C-504EFFB73055}" dt="2024-08-30T11:24:21.530" v="3030" actId="1076"/>
          <ac:picMkLst>
            <pc:docMk/>
            <pc:sldMk cId="4121383768" sldId="290"/>
            <ac:picMk id="2" creationId="{72BE0919-C5FE-295F-C565-1746AB92EB21}"/>
          </ac:picMkLst>
        </pc:picChg>
        <pc:picChg chg="add mod">
          <ac:chgData name="Story, Dhyana K" userId="kg8WrlJ3WF7MOvv+bxZ8lQPJH35i0fx7AhPmxmLlGI0=" providerId="None" clId="Web-{43ACD378-5AB2-4CE4-8A1C-504EFFB73055}" dt="2024-08-30T11:28:57.774" v="3761" actId="1076"/>
          <ac:picMkLst>
            <pc:docMk/>
            <pc:sldMk cId="4121383768" sldId="290"/>
            <ac:picMk id="7" creationId="{F8A15F64-2130-07A0-2D3A-EBD9632D2E9D}"/>
          </ac:picMkLst>
        </pc:picChg>
      </pc:sldChg>
      <pc:sldChg chg="addSp modSp add ord replId">
        <pc:chgData name="Story, Dhyana K" userId="kg8WrlJ3WF7MOvv+bxZ8lQPJH35i0fx7AhPmxmLlGI0=" providerId="None" clId="Web-{43ACD378-5AB2-4CE4-8A1C-504EFFB73055}" dt="2024-08-30T12:43:03.771" v="5739"/>
        <pc:sldMkLst>
          <pc:docMk/>
          <pc:sldMk cId="476793581" sldId="291"/>
        </pc:sldMkLst>
        <pc:spChg chg="mod">
          <ac:chgData name="Story, Dhyana K" userId="kg8WrlJ3WF7MOvv+bxZ8lQPJH35i0fx7AhPmxmLlGI0=" providerId="None" clId="Web-{43ACD378-5AB2-4CE4-8A1C-504EFFB73055}" dt="2024-08-30T12:10:32.746" v="5109" actId="1076"/>
          <ac:spMkLst>
            <pc:docMk/>
            <pc:sldMk cId="476793581" sldId="291"/>
            <ac:spMk id="12" creationId="{00000000-0000-0000-0000-000000000000}"/>
          </ac:spMkLst>
        </pc:spChg>
        <pc:spChg chg="mod">
          <ac:chgData name="Story, Dhyana K" userId="kg8WrlJ3WF7MOvv+bxZ8lQPJH35i0fx7AhPmxmLlGI0=" providerId="None" clId="Web-{43ACD378-5AB2-4CE4-8A1C-504EFFB73055}" dt="2024-08-30T12:11:41.311" v="5141" actId="20577"/>
          <ac:spMkLst>
            <pc:docMk/>
            <pc:sldMk cId="476793581" sldId="291"/>
            <ac:spMk id="17" creationId="{28BF06D2-3703-948F-DA4F-93DCF6488B56}"/>
          </ac:spMkLst>
        </pc:spChg>
        <pc:picChg chg="add mod">
          <ac:chgData name="Story, Dhyana K" userId="kg8WrlJ3WF7MOvv+bxZ8lQPJH35i0fx7AhPmxmLlGI0=" providerId="None" clId="Web-{43ACD378-5AB2-4CE4-8A1C-504EFFB73055}" dt="2024-08-30T12:11:54.483" v="5142" actId="14100"/>
          <ac:picMkLst>
            <pc:docMk/>
            <pc:sldMk cId="476793581" sldId="291"/>
            <ac:picMk id="2" creationId="{468C0063-EB34-17E1-8BD4-C08B7FBA8E1C}"/>
          </ac:picMkLst>
        </pc:picChg>
      </pc:sldChg>
      <pc:sldChg chg="delSp modSp add replId">
        <pc:chgData name="Story, Dhyana K" userId="kg8WrlJ3WF7MOvv+bxZ8lQPJH35i0fx7AhPmxmLlGI0=" providerId="None" clId="Web-{43ACD378-5AB2-4CE4-8A1C-504EFFB73055}" dt="2024-08-30T12:42:31.301" v="5737" actId="1076"/>
        <pc:sldMkLst>
          <pc:docMk/>
          <pc:sldMk cId="358608973" sldId="292"/>
        </pc:sldMkLst>
        <pc:spChg chg="del mod">
          <ac:chgData name="Story, Dhyana K" userId="kg8WrlJ3WF7MOvv+bxZ8lQPJH35i0fx7AhPmxmLlGI0=" providerId="None" clId="Web-{43ACD378-5AB2-4CE4-8A1C-504EFFB73055}" dt="2024-08-30T12:37:45.853" v="5450"/>
          <ac:spMkLst>
            <pc:docMk/>
            <pc:sldMk cId="358608973" sldId="292"/>
            <ac:spMk id="4" creationId="{53636B9B-C70B-5C8C-4AC4-80DAF5FB9DDB}"/>
          </ac:spMkLst>
        </pc:spChg>
        <pc:spChg chg="mod">
          <ac:chgData name="Story, Dhyana K" userId="kg8WrlJ3WF7MOvv+bxZ8lQPJH35i0fx7AhPmxmLlGI0=" providerId="None" clId="Web-{43ACD378-5AB2-4CE4-8A1C-504EFFB73055}" dt="2024-08-30T12:42:31.301" v="5737" actId="1076"/>
          <ac:spMkLst>
            <pc:docMk/>
            <pc:sldMk cId="358608973" sldId="292"/>
            <ac:spMk id="12" creationId="{00000000-0000-0000-0000-000000000000}"/>
          </ac:spMkLst>
        </pc:spChg>
        <pc:spChg chg="mod">
          <ac:chgData name="Story, Dhyana K" userId="kg8WrlJ3WF7MOvv+bxZ8lQPJH35i0fx7AhPmxmLlGI0=" providerId="None" clId="Web-{43ACD378-5AB2-4CE4-8A1C-504EFFB73055}" dt="2024-08-30T12:41:47.065" v="5736" actId="20577"/>
          <ac:spMkLst>
            <pc:docMk/>
            <pc:sldMk cId="358608973" sldId="292"/>
            <ac:spMk id="17" creationId="{28BF06D2-3703-948F-DA4F-93DCF6488B56}"/>
          </ac:spMkLst>
        </pc:spChg>
        <pc:picChg chg="del">
          <ac:chgData name="Story, Dhyana K" userId="kg8WrlJ3WF7MOvv+bxZ8lQPJH35i0fx7AhPmxmLlGI0=" providerId="None" clId="Web-{43ACD378-5AB2-4CE4-8A1C-504EFFB73055}" dt="2024-08-30T12:36:42.773" v="5294"/>
          <ac:picMkLst>
            <pc:docMk/>
            <pc:sldMk cId="358608973" sldId="292"/>
            <ac:picMk id="2" creationId="{72BE0919-C5FE-295F-C565-1746AB92EB21}"/>
          </ac:picMkLst>
        </pc:picChg>
        <pc:picChg chg="del">
          <ac:chgData name="Story, Dhyana K" userId="kg8WrlJ3WF7MOvv+bxZ8lQPJH35i0fx7AhPmxmLlGI0=" providerId="None" clId="Web-{43ACD378-5AB2-4CE4-8A1C-504EFFB73055}" dt="2024-08-30T12:36:43.429" v="5295"/>
          <ac:picMkLst>
            <pc:docMk/>
            <pc:sldMk cId="358608973" sldId="292"/>
            <ac:picMk id="7" creationId="{F8A15F64-2130-07A0-2D3A-EBD9632D2E9D}"/>
          </ac:picMkLst>
        </pc:picChg>
      </pc:sldChg>
      <pc:sldChg chg="modSp add replId">
        <pc:chgData name="Story, Dhyana K" userId="kg8WrlJ3WF7MOvv+bxZ8lQPJH35i0fx7AhPmxmLlGI0=" providerId="None" clId="Web-{43ACD378-5AB2-4CE4-8A1C-504EFFB73055}" dt="2024-08-30T12:43:58.507" v="5918" actId="20577"/>
        <pc:sldMkLst>
          <pc:docMk/>
          <pc:sldMk cId="2692323723" sldId="293"/>
        </pc:sldMkLst>
        <pc:spChg chg="mod">
          <ac:chgData name="Story, Dhyana K" userId="kg8WrlJ3WF7MOvv+bxZ8lQPJH35i0fx7AhPmxmLlGI0=" providerId="None" clId="Web-{43ACD378-5AB2-4CE4-8A1C-504EFFB73055}" dt="2024-08-30T12:43:28.209" v="5766" actId="14100"/>
          <ac:spMkLst>
            <pc:docMk/>
            <pc:sldMk cId="2692323723" sldId="293"/>
            <ac:spMk id="12" creationId="{00000000-0000-0000-0000-000000000000}"/>
          </ac:spMkLst>
        </pc:spChg>
        <pc:spChg chg="mod">
          <ac:chgData name="Story, Dhyana K" userId="kg8WrlJ3WF7MOvv+bxZ8lQPJH35i0fx7AhPmxmLlGI0=" providerId="None" clId="Web-{43ACD378-5AB2-4CE4-8A1C-504EFFB73055}" dt="2024-08-30T12:43:58.507" v="5918" actId="20577"/>
          <ac:spMkLst>
            <pc:docMk/>
            <pc:sldMk cId="2692323723" sldId="293"/>
            <ac:spMk id="17" creationId="{28BF06D2-3703-948F-DA4F-93DCF6488B56}"/>
          </ac:spMkLst>
        </pc:spChg>
      </pc:sldChg>
      <pc:sldChg chg="delSp modSp add replId">
        <pc:chgData name="Story, Dhyana K" userId="kg8WrlJ3WF7MOvv+bxZ8lQPJH35i0fx7AhPmxmLlGI0=" providerId="None" clId="Web-{43ACD378-5AB2-4CE4-8A1C-504EFFB73055}" dt="2024-08-30T14:12:50.110" v="6704"/>
        <pc:sldMkLst>
          <pc:docMk/>
          <pc:sldMk cId="689190638" sldId="294"/>
        </pc:sldMkLst>
        <pc:spChg chg="mod">
          <ac:chgData name="Story, Dhyana K" userId="kg8WrlJ3WF7MOvv+bxZ8lQPJH35i0fx7AhPmxmLlGI0=" providerId="None" clId="Web-{43ACD378-5AB2-4CE4-8A1C-504EFFB73055}" dt="2024-08-30T14:11:07.137" v="6589" actId="20577"/>
          <ac:spMkLst>
            <pc:docMk/>
            <pc:sldMk cId="689190638" sldId="294"/>
            <ac:spMk id="12" creationId="{00000000-0000-0000-0000-000000000000}"/>
          </ac:spMkLst>
        </pc:spChg>
        <pc:spChg chg="mod">
          <ac:chgData name="Story, Dhyana K" userId="kg8WrlJ3WF7MOvv+bxZ8lQPJH35i0fx7AhPmxmLlGI0=" providerId="None" clId="Web-{43ACD378-5AB2-4CE4-8A1C-504EFFB73055}" dt="2024-08-30T14:11:12.091" v="6600" actId="20577"/>
          <ac:spMkLst>
            <pc:docMk/>
            <pc:sldMk cId="689190638" sldId="294"/>
            <ac:spMk id="17" creationId="{28BF06D2-3703-948F-DA4F-93DCF6488B56}"/>
          </ac:spMkLst>
        </pc:spChg>
        <pc:picChg chg="del">
          <ac:chgData name="Story, Dhyana K" userId="kg8WrlJ3WF7MOvv+bxZ8lQPJH35i0fx7AhPmxmLlGI0=" providerId="None" clId="Web-{43ACD378-5AB2-4CE4-8A1C-504EFFB73055}" dt="2024-08-30T14:12:50.110" v="6704"/>
          <ac:picMkLst>
            <pc:docMk/>
            <pc:sldMk cId="689190638" sldId="294"/>
            <ac:picMk id="4" creationId="{B653BDDF-D535-AEFE-AFD2-51495B6D9111}"/>
          </ac:picMkLst>
        </pc:picChg>
      </pc:sldChg>
      <pc:sldChg chg="delSp modSp add replId">
        <pc:chgData name="Story, Dhyana K" userId="kg8WrlJ3WF7MOvv+bxZ8lQPJH35i0fx7AhPmxmLlGI0=" providerId="None" clId="Web-{43ACD378-5AB2-4CE4-8A1C-504EFFB73055}" dt="2024-08-30T14:12:48.453" v="6703"/>
        <pc:sldMkLst>
          <pc:docMk/>
          <pc:sldMk cId="2468443350" sldId="295"/>
        </pc:sldMkLst>
        <pc:spChg chg="mod">
          <ac:chgData name="Story, Dhyana K" userId="kg8WrlJ3WF7MOvv+bxZ8lQPJH35i0fx7AhPmxmLlGI0=" providerId="None" clId="Web-{43ACD378-5AB2-4CE4-8A1C-504EFFB73055}" dt="2024-08-30T14:11:28.638" v="6617" actId="20577"/>
          <ac:spMkLst>
            <pc:docMk/>
            <pc:sldMk cId="2468443350" sldId="295"/>
            <ac:spMk id="12" creationId="{00000000-0000-0000-0000-000000000000}"/>
          </ac:spMkLst>
        </pc:spChg>
        <pc:spChg chg="mod">
          <ac:chgData name="Story, Dhyana K" userId="kg8WrlJ3WF7MOvv+bxZ8lQPJH35i0fx7AhPmxmLlGI0=" providerId="None" clId="Web-{43ACD378-5AB2-4CE4-8A1C-504EFFB73055}" dt="2024-08-30T14:11:41.185" v="6669" actId="20577"/>
          <ac:spMkLst>
            <pc:docMk/>
            <pc:sldMk cId="2468443350" sldId="295"/>
            <ac:spMk id="17" creationId="{28BF06D2-3703-948F-DA4F-93DCF6488B56}"/>
          </ac:spMkLst>
        </pc:spChg>
        <pc:picChg chg="del">
          <ac:chgData name="Story, Dhyana K" userId="kg8WrlJ3WF7MOvv+bxZ8lQPJH35i0fx7AhPmxmLlGI0=" providerId="None" clId="Web-{43ACD378-5AB2-4CE4-8A1C-504EFFB73055}" dt="2024-08-30T14:12:48.453" v="6703"/>
          <ac:picMkLst>
            <pc:docMk/>
            <pc:sldMk cId="2468443350" sldId="295"/>
            <ac:picMk id="4" creationId="{B653BDDF-D535-AEFE-AFD2-51495B6D9111}"/>
          </ac:picMkLst>
        </pc:picChg>
      </pc:sldChg>
      <pc:sldChg chg="modSp add del replId">
        <pc:chgData name="Story, Dhyana K" userId="kg8WrlJ3WF7MOvv+bxZ8lQPJH35i0fx7AhPmxmLlGI0=" providerId="None" clId="Web-{43ACD378-5AB2-4CE4-8A1C-504EFFB73055}" dt="2024-08-30T15:13:49.458" v="7975" actId="20577"/>
        <pc:sldMkLst>
          <pc:docMk/>
          <pc:sldMk cId="2538886453" sldId="296"/>
        </pc:sldMkLst>
        <pc:spChg chg="mod">
          <ac:chgData name="Story, Dhyana K" userId="kg8WrlJ3WF7MOvv+bxZ8lQPJH35i0fx7AhPmxmLlGI0=" providerId="None" clId="Web-{43ACD378-5AB2-4CE4-8A1C-504EFFB73055}" dt="2024-08-30T14:12:10.233" v="6676" actId="20577"/>
          <ac:spMkLst>
            <pc:docMk/>
            <pc:sldMk cId="2538886453" sldId="296"/>
            <ac:spMk id="12" creationId="{00000000-0000-0000-0000-000000000000}"/>
          </ac:spMkLst>
        </pc:spChg>
        <pc:spChg chg="mod">
          <ac:chgData name="Story, Dhyana K" userId="kg8WrlJ3WF7MOvv+bxZ8lQPJH35i0fx7AhPmxmLlGI0=" providerId="None" clId="Web-{43ACD378-5AB2-4CE4-8A1C-504EFFB73055}" dt="2024-08-30T15:13:49.458" v="7975" actId="20577"/>
          <ac:spMkLst>
            <pc:docMk/>
            <pc:sldMk cId="2538886453" sldId="296"/>
            <ac:spMk id="17" creationId="{28BF06D2-3703-948F-DA4F-93DCF6488B56}"/>
          </ac:spMkLst>
        </pc:spChg>
      </pc:sldChg>
      <pc:sldChg chg="delSp modSp add replId">
        <pc:chgData name="Story, Dhyana K" userId="kg8WrlJ3WF7MOvv+bxZ8lQPJH35i0fx7AhPmxmLlGI0=" providerId="None" clId="Web-{43ACD378-5AB2-4CE4-8A1C-504EFFB73055}" dt="2024-08-30T14:39:32.341" v="7097" actId="20577"/>
        <pc:sldMkLst>
          <pc:docMk/>
          <pc:sldMk cId="42157319" sldId="297"/>
        </pc:sldMkLst>
        <pc:spChg chg="mod">
          <ac:chgData name="Story, Dhyana K" userId="kg8WrlJ3WF7MOvv+bxZ8lQPJH35i0fx7AhPmxmLlGI0=" providerId="None" clId="Web-{43ACD378-5AB2-4CE4-8A1C-504EFFB73055}" dt="2024-08-30T14:12:38.187" v="6694" actId="20577"/>
          <ac:spMkLst>
            <pc:docMk/>
            <pc:sldMk cId="42157319" sldId="297"/>
            <ac:spMk id="12" creationId="{00000000-0000-0000-0000-000000000000}"/>
          </ac:spMkLst>
        </pc:spChg>
        <pc:spChg chg="mod">
          <ac:chgData name="Story, Dhyana K" userId="kg8WrlJ3WF7MOvv+bxZ8lQPJH35i0fx7AhPmxmLlGI0=" providerId="None" clId="Web-{43ACD378-5AB2-4CE4-8A1C-504EFFB73055}" dt="2024-08-30T14:39:32.341" v="7097" actId="20577"/>
          <ac:spMkLst>
            <pc:docMk/>
            <pc:sldMk cId="42157319" sldId="297"/>
            <ac:spMk id="17" creationId="{28BF06D2-3703-948F-DA4F-93DCF6488B56}"/>
          </ac:spMkLst>
        </pc:spChg>
        <pc:picChg chg="del">
          <ac:chgData name="Story, Dhyana K" userId="kg8WrlJ3WF7MOvv+bxZ8lQPJH35i0fx7AhPmxmLlGI0=" providerId="None" clId="Web-{43ACD378-5AB2-4CE4-8A1C-504EFFB73055}" dt="2024-08-30T14:12:45.016" v="6702"/>
          <ac:picMkLst>
            <pc:docMk/>
            <pc:sldMk cId="42157319" sldId="297"/>
            <ac:picMk id="4" creationId="{B653BDDF-D535-AEFE-AFD2-51495B6D9111}"/>
          </ac:picMkLst>
        </pc:picChg>
      </pc:sldChg>
      <pc:sldChg chg="addSp modSp add replId">
        <pc:chgData name="Story, Dhyana K" userId="kg8WrlJ3WF7MOvv+bxZ8lQPJH35i0fx7AhPmxmLlGI0=" providerId="None" clId="Web-{43ACD378-5AB2-4CE4-8A1C-504EFFB73055}" dt="2024-08-30T15:26:19.183" v="8504" actId="20577"/>
        <pc:sldMkLst>
          <pc:docMk/>
          <pc:sldMk cId="2849901705" sldId="298"/>
        </pc:sldMkLst>
        <pc:spChg chg="mod">
          <ac:chgData name="Story, Dhyana K" userId="kg8WrlJ3WF7MOvv+bxZ8lQPJH35i0fx7AhPmxmLlGI0=" providerId="None" clId="Web-{43ACD378-5AB2-4CE4-8A1C-504EFFB73055}" dt="2024-08-30T15:24:27.727" v="8496" actId="1076"/>
          <ac:spMkLst>
            <pc:docMk/>
            <pc:sldMk cId="2849901705" sldId="298"/>
            <ac:spMk id="12" creationId="{00000000-0000-0000-0000-000000000000}"/>
          </ac:spMkLst>
        </pc:spChg>
        <pc:spChg chg="mod">
          <ac:chgData name="Story, Dhyana K" userId="kg8WrlJ3WF7MOvv+bxZ8lQPJH35i0fx7AhPmxmLlGI0=" providerId="None" clId="Web-{43ACD378-5AB2-4CE4-8A1C-504EFFB73055}" dt="2024-08-30T15:26:19.183" v="8504" actId="20577"/>
          <ac:spMkLst>
            <pc:docMk/>
            <pc:sldMk cId="2849901705" sldId="298"/>
            <ac:spMk id="17" creationId="{28BF06D2-3703-948F-DA4F-93DCF6488B56}"/>
          </ac:spMkLst>
        </pc:spChg>
        <pc:picChg chg="add mod">
          <ac:chgData name="Story, Dhyana K" userId="kg8WrlJ3WF7MOvv+bxZ8lQPJH35i0fx7AhPmxmLlGI0=" providerId="None" clId="Web-{43ACD378-5AB2-4CE4-8A1C-504EFFB73055}" dt="2024-08-30T15:25:43.135" v="8501" actId="1076"/>
          <ac:picMkLst>
            <pc:docMk/>
            <pc:sldMk cId="2849901705" sldId="298"/>
            <ac:picMk id="2" creationId="{F494FF24-76B8-5066-1A4B-809E4E3138EC}"/>
          </ac:picMkLst>
        </pc:picChg>
      </pc:sldChg>
      <pc:sldChg chg="modSp add replId">
        <pc:chgData name="Story, Dhyana K" userId="kg8WrlJ3WF7MOvv+bxZ8lQPJH35i0fx7AhPmxmLlGI0=" providerId="None" clId="Web-{43ACD378-5AB2-4CE4-8A1C-504EFFB73055}" dt="2024-08-30T14:41:19.189" v="7199" actId="20577"/>
        <pc:sldMkLst>
          <pc:docMk/>
          <pc:sldMk cId="3199179134" sldId="299"/>
        </pc:sldMkLst>
        <pc:spChg chg="mod">
          <ac:chgData name="Story, Dhyana K" userId="kg8WrlJ3WF7MOvv+bxZ8lQPJH35i0fx7AhPmxmLlGI0=" providerId="None" clId="Web-{43ACD378-5AB2-4CE4-8A1C-504EFFB73055}" dt="2024-08-30T14:41:07.517" v="7172" actId="20577"/>
          <ac:spMkLst>
            <pc:docMk/>
            <pc:sldMk cId="3199179134" sldId="299"/>
            <ac:spMk id="12" creationId="{00000000-0000-0000-0000-000000000000}"/>
          </ac:spMkLst>
        </pc:spChg>
        <pc:spChg chg="mod">
          <ac:chgData name="Story, Dhyana K" userId="kg8WrlJ3WF7MOvv+bxZ8lQPJH35i0fx7AhPmxmLlGI0=" providerId="None" clId="Web-{43ACD378-5AB2-4CE4-8A1C-504EFFB73055}" dt="2024-08-30T14:41:19.189" v="7199" actId="20577"/>
          <ac:spMkLst>
            <pc:docMk/>
            <pc:sldMk cId="3199179134" sldId="299"/>
            <ac:spMk id="17" creationId="{28BF06D2-3703-948F-DA4F-93DCF6488B56}"/>
          </ac:spMkLst>
        </pc:spChg>
      </pc:sldChg>
    </pc:docChg>
  </pc:docChgLst>
  <pc:docChgLst>
    <pc:chgData name="Story, Dhyana K" userId="kg8WrlJ3WF7MOvv+bxZ8lQPJH35i0fx7AhPmxmLlGI0=" providerId="None" clId="Web-{566D4DA8-6DAD-4DE2-BC86-8F7FE9A67B80}"/>
    <pc:docChg chg="addSld modSld sldOrd">
      <pc:chgData name="Story, Dhyana K" userId="kg8WrlJ3WF7MOvv+bxZ8lQPJH35i0fx7AhPmxmLlGI0=" providerId="None" clId="Web-{566D4DA8-6DAD-4DE2-BC86-8F7FE9A67B80}" dt="2024-09-04T14:47:14.978" v="1434" actId="1076"/>
      <pc:docMkLst>
        <pc:docMk/>
      </pc:docMkLst>
      <pc:sldChg chg="ord">
        <pc:chgData name="Story, Dhyana K" userId="kg8WrlJ3WF7MOvv+bxZ8lQPJH35i0fx7AhPmxmLlGI0=" providerId="None" clId="Web-{566D4DA8-6DAD-4DE2-BC86-8F7FE9A67B80}" dt="2024-09-04T13:56:38.638" v="1268"/>
        <pc:sldMkLst>
          <pc:docMk/>
          <pc:sldMk cId="1190035614" sldId="287"/>
        </pc:sldMkLst>
      </pc:sldChg>
      <pc:sldChg chg="modSp">
        <pc:chgData name="Story, Dhyana K" userId="kg8WrlJ3WF7MOvv+bxZ8lQPJH35i0fx7AhPmxmLlGI0=" providerId="None" clId="Web-{566D4DA8-6DAD-4DE2-BC86-8F7FE9A67B80}" dt="2024-09-04T14:04:13.063" v="1431" actId="20577"/>
        <pc:sldMkLst>
          <pc:docMk/>
          <pc:sldMk cId="1596790062" sldId="288"/>
        </pc:sldMkLst>
        <pc:spChg chg="mod">
          <ac:chgData name="Story, Dhyana K" userId="kg8WrlJ3WF7MOvv+bxZ8lQPJH35i0fx7AhPmxmLlGI0=" providerId="None" clId="Web-{566D4DA8-6DAD-4DE2-BC86-8F7FE9A67B80}" dt="2024-09-04T14:04:13.063" v="1431" actId="20577"/>
          <ac:spMkLst>
            <pc:docMk/>
            <pc:sldMk cId="1596790062" sldId="288"/>
            <ac:spMk id="17" creationId="{28BF06D2-3703-948F-DA4F-93DCF6488B56}"/>
          </ac:spMkLst>
        </pc:spChg>
      </pc:sldChg>
      <pc:sldChg chg="addSp modSp ord">
        <pc:chgData name="Story, Dhyana K" userId="kg8WrlJ3WF7MOvv+bxZ8lQPJH35i0fx7AhPmxmLlGI0=" providerId="None" clId="Web-{566D4DA8-6DAD-4DE2-BC86-8F7FE9A67B80}" dt="2024-09-04T14:32:16.083" v="1433" actId="1076"/>
        <pc:sldMkLst>
          <pc:docMk/>
          <pc:sldMk cId="689190638" sldId="294"/>
        </pc:sldMkLst>
        <pc:spChg chg="mod">
          <ac:chgData name="Story, Dhyana K" userId="kg8WrlJ3WF7MOvv+bxZ8lQPJH35i0fx7AhPmxmLlGI0=" providerId="None" clId="Web-{566D4DA8-6DAD-4DE2-BC86-8F7FE9A67B80}" dt="2024-09-04T13:55:07.619" v="1267" actId="20577"/>
          <ac:spMkLst>
            <pc:docMk/>
            <pc:sldMk cId="689190638" sldId="294"/>
            <ac:spMk id="17" creationId="{28BF06D2-3703-948F-DA4F-93DCF6488B56}"/>
          </ac:spMkLst>
        </pc:spChg>
        <pc:picChg chg="add mod">
          <ac:chgData name="Story, Dhyana K" userId="kg8WrlJ3WF7MOvv+bxZ8lQPJH35i0fx7AhPmxmLlGI0=" providerId="None" clId="Web-{566D4DA8-6DAD-4DE2-BC86-8F7FE9A67B80}" dt="2024-09-04T14:32:16.083" v="1433" actId="1076"/>
          <ac:picMkLst>
            <pc:docMk/>
            <pc:sldMk cId="689190638" sldId="294"/>
            <ac:picMk id="2" creationId="{3F2AB6F2-66A9-5DA5-348E-FEE66473BDDA}"/>
          </ac:picMkLst>
        </pc:picChg>
      </pc:sldChg>
      <pc:sldChg chg="modSp">
        <pc:chgData name="Story, Dhyana K" userId="kg8WrlJ3WF7MOvv+bxZ8lQPJH35i0fx7AhPmxmLlGI0=" providerId="None" clId="Web-{566D4DA8-6DAD-4DE2-BC86-8F7FE9A67B80}" dt="2024-09-04T14:47:14.978" v="1434" actId="1076"/>
        <pc:sldMkLst>
          <pc:docMk/>
          <pc:sldMk cId="2849901705" sldId="298"/>
        </pc:sldMkLst>
        <pc:spChg chg="mod">
          <ac:chgData name="Story, Dhyana K" userId="kg8WrlJ3WF7MOvv+bxZ8lQPJH35i0fx7AhPmxmLlGI0=" providerId="None" clId="Web-{566D4DA8-6DAD-4DE2-BC86-8F7FE9A67B80}" dt="2024-09-04T14:47:14.978" v="1434" actId="1076"/>
          <ac:spMkLst>
            <pc:docMk/>
            <pc:sldMk cId="2849901705" sldId="298"/>
            <ac:spMk id="17" creationId="{28BF06D2-3703-948F-DA4F-93DCF6488B56}"/>
          </ac:spMkLst>
        </pc:spChg>
      </pc:sldChg>
      <pc:sldChg chg="addSp modSp ord">
        <pc:chgData name="Story, Dhyana K" userId="kg8WrlJ3WF7MOvv+bxZ8lQPJH35i0fx7AhPmxmLlGI0=" providerId="None" clId="Web-{566D4DA8-6DAD-4DE2-BC86-8F7FE9A67B80}" dt="2024-09-04T13:45:37.503" v="1264" actId="20577"/>
        <pc:sldMkLst>
          <pc:docMk/>
          <pc:sldMk cId="1238453787" sldId="300"/>
        </pc:sldMkLst>
        <pc:spChg chg="add mod">
          <ac:chgData name="Story, Dhyana K" userId="kg8WrlJ3WF7MOvv+bxZ8lQPJH35i0fx7AhPmxmLlGI0=" providerId="None" clId="Web-{566D4DA8-6DAD-4DE2-BC86-8F7FE9A67B80}" dt="2024-09-04T13:45:37.503" v="1264" actId="20577"/>
          <ac:spMkLst>
            <pc:docMk/>
            <pc:sldMk cId="1238453787" sldId="300"/>
            <ac:spMk id="4" creationId="{3CD5380E-A4D7-BF39-1538-38B6136FBBE2}"/>
          </ac:spMkLst>
        </pc:spChg>
      </pc:sldChg>
      <pc:sldChg chg="addSp delSp modSp add replId">
        <pc:chgData name="Story, Dhyana K" userId="kg8WrlJ3WF7MOvv+bxZ8lQPJH35i0fx7AhPmxmLlGI0=" providerId="None" clId="Web-{566D4DA8-6DAD-4DE2-BC86-8F7FE9A67B80}" dt="2024-09-04T13:33:31.302" v="804" actId="1076"/>
        <pc:sldMkLst>
          <pc:docMk/>
          <pc:sldMk cId="1026845000" sldId="301"/>
        </pc:sldMkLst>
        <pc:spChg chg="mod">
          <ac:chgData name="Story, Dhyana K" userId="kg8WrlJ3WF7MOvv+bxZ8lQPJH35i0fx7AhPmxmLlGI0=" providerId="None" clId="Web-{566D4DA8-6DAD-4DE2-BC86-8F7FE9A67B80}" dt="2024-09-04T13:29:57.277" v="541" actId="20577"/>
          <ac:spMkLst>
            <pc:docMk/>
            <pc:sldMk cId="1026845000" sldId="301"/>
            <ac:spMk id="12" creationId="{00000000-0000-0000-0000-000000000000}"/>
          </ac:spMkLst>
        </pc:spChg>
        <pc:spChg chg="mod">
          <ac:chgData name="Story, Dhyana K" userId="kg8WrlJ3WF7MOvv+bxZ8lQPJH35i0fx7AhPmxmLlGI0=" providerId="None" clId="Web-{566D4DA8-6DAD-4DE2-BC86-8F7FE9A67B80}" dt="2024-09-04T13:33:10.551" v="800" actId="20577"/>
          <ac:spMkLst>
            <pc:docMk/>
            <pc:sldMk cId="1026845000" sldId="301"/>
            <ac:spMk id="17" creationId="{28BF06D2-3703-948F-DA4F-93DCF6488B56}"/>
          </ac:spMkLst>
        </pc:spChg>
        <pc:picChg chg="add mod">
          <ac:chgData name="Story, Dhyana K" userId="kg8WrlJ3WF7MOvv+bxZ8lQPJH35i0fx7AhPmxmLlGI0=" providerId="None" clId="Web-{566D4DA8-6DAD-4DE2-BC86-8F7FE9A67B80}" dt="2024-09-04T13:33:31.302" v="804" actId="1076"/>
          <ac:picMkLst>
            <pc:docMk/>
            <pc:sldMk cId="1026845000" sldId="301"/>
            <ac:picMk id="2" creationId="{AD21F6B2-D55B-381E-6112-5D3E804AADA4}"/>
          </ac:picMkLst>
        </pc:picChg>
        <pc:picChg chg="del">
          <ac:chgData name="Story, Dhyana K" userId="kg8WrlJ3WF7MOvv+bxZ8lQPJH35i0fx7AhPmxmLlGI0=" providerId="None" clId="Web-{566D4DA8-6DAD-4DE2-BC86-8F7FE9A67B80}" dt="2024-09-04T13:27:57.382" v="337"/>
          <ac:picMkLst>
            <pc:docMk/>
            <pc:sldMk cId="1026845000" sldId="301"/>
            <ac:picMk id="7" creationId="{B70DBB32-FD35-E11F-72DD-8A8D7A6B5D88}"/>
          </ac:picMkLst>
        </pc:picChg>
      </pc:sldChg>
    </pc:docChg>
  </pc:docChgLst>
  <pc:docChgLst>
    <pc:chgData name="Mortier, Hannah R" userId="NgeEPP8IMOd4nTSZO2WK9no0aoT+rhQbUU+O876Dp7I=" providerId="None" clId="Web-{6698D6DF-6EDA-4B7C-8AA0-2F285A2E7853}"/>
    <pc:docChg chg="addSld modSld sldOrd">
      <pc:chgData name="Mortier, Hannah R" userId="NgeEPP8IMOd4nTSZO2WK9no0aoT+rhQbUU+O876Dp7I=" providerId="None" clId="Web-{6698D6DF-6EDA-4B7C-8AA0-2F285A2E7853}" dt="2024-09-04T15:49:31.239" v="1318" actId="20577"/>
      <pc:docMkLst>
        <pc:docMk/>
      </pc:docMkLst>
      <pc:sldChg chg="addSp delSp modSp ord">
        <pc:chgData name="Mortier, Hannah R" userId="NgeEPP8IMOd4nTSZO2WK9no0aoT+rhQbUU+O876Dp7I=" providerId="None" clId="Web-{6698D6DF-6EDA-4B7C-8AA0-2F285A2E7853}" dt="2024-09-04T15:16:10.574" v="513"/>
        <pc:sldMkLst>
          <pc:docMk/>
          <pc:sldMk cId="152543563" sldId="278"/>
        </pc:sldMkLst>
        <pc:spChg chg="mod">
          <ac:chgData name="Mortier, Hannah R" userId="NgeEPP8IMOd4nTSZO2WK9no0aoT+rhQbUU+O876Dp7I=" providerId="None" clId="Web-{6698D6DF-6EDA-4B7C-8AA0-2F285A2E7853}" dt="2024-09-04T15:12:19.025" v="398" actId="14100"/>
          <ac:spMkLst>
            <pc:docMk/>
            <pc:sldMk cId="152543563" sldId="278"/>
            <ac:spMk id="2" creationId="{01A0CDCE-3300-F5A6-1195-669D1AA3B248}"/>
          </ac:spMkLst>
        </pc:spChg>
        <pc:spChg chg="del">
          <ac:chgData name="Mortier, Hannah R" userId="NgeEPP8IMOd4nTSZO2WK9no0aoT+rhQbUU+O876Dp7I=" providerId="None" clId="Web-{6698D6DF-6EDA-4B7C-8AA0-2F285A2E7853}" dt="2024-09-04T15:13:27.999" v="423"/>
          <ac:spMkLst>
            <pc:docMk/>
            <pc:sldMk cId="152543563" sldId="278"/>
            <ac:spMk id="4" creationId="{A68F8D67-BCD1-FBEF-2F0F-C7112A0768AD}"/>
          </ac:spMkLst>
        </pc:spChg>
        <pc:spChg chg="add mod">
          <ac:chgData name="Mortier, Hannah R" userId="NgeEPP8IMOd4nTSZO2WK9no0aoT+rhQbUU+O876Dp7I=" providerId="None" clId="Web-{6698D6DF-6EDA-4B7C-8AA0-2F285A2E7853}" dt="2024-09-04T15:15:27.227" v="467" actId="20577"/>
          <ac:spMkLst>
            <pc:docMk/>
            <pc:sldMk cId="152543563" sldId="278"/>
            <ac:spMk id="9" creationId="{E802446F-A132-9EFA-BA28-4CB1A29BA4E7}"/>
          </ac:spMkLst>
        </pc:spChg>
        <pc:spChg chg="add mod">
          <ac:chgData name="Mortier, Hannah R" userId="NgeEPP8IMOd4nTSZO2WK9no0aoT+rhQbUU+O876Dp7I=" providerId="None" clId="Web-{6698D6DF-6EDA-4B7C-8AA0-2F285A2E7853}" dt="2024-09-04T15:16:10.574" v="513"/>
          <ac:spMkLst>
            <pc:docMk/>
            <pc:sldMk cId="152543563" sldId="278"/>
            <ac:spMk id="10" creationId="{1F68B561-8CE8-5078-356C-E98DB359A250}"/>
          </ac:spMkLst>
        </pc:spChg>
        <pc:spChg chg="mod">
          <ac:chgData name="Mortier, Hannah R" userId="NgeEPP8IMOd4nTSZO2WK9no0aoT+rhQbUU+O876Dp7I=" providerId="None" clId="Web-{6698D6DF-6EDA-4B7C-8AA0-2F285A2E7853}" dt="2024-09-04T15:13:14.826" v="418" actId="20577"/>
          <ac:spMkLst>
            <pc:docMk/>
            <pc:sldMk cId="152543563" sldId="278"/>
            <ac:spMk id="12" creationId="{00000000-0000-0000-0000-000000000000}"/>
          </ac:spMkLst>
        </pc:spChg>
        <pc:spChg chg="add mod">
          <ac:chgData name="Mortier, Hannah R" userId="NgeEPP8IMOd4nTSZO2WK9no0aoT+rhQbUU+O876Dp7I=" providerId="None" clId="Web-{6698D6DF-6EDA-4B7C-8AA0-2F285A2E7853}" dt="2024-09-04T15:16:03.682" v="512"/>
          <ac:spMkLst>
            <pc:docMk/>
            <pc:sldMk cId="152543563" sldId="278"/>
            <ac:spMk id="15" creationId="{749B046E-15C3-BD78-6A38-56ED59955D23}"/>
          </ac:spMkLst>
        </pc:spChg>
        <pc:spChg chg="add mod">
          <ac:chgData name="Mortier, Hannah R" userId="NgeEPP8IMOd4nTSZO2WK9no0aoT+rhQbUU+O876Dp7I=" providerId="None" clId="Web-{6698D6DF-6EDA-4B7C-8AA0-2F285A2E7853}" dt="2024-09-04T15:15:46.353" v="508" actId="20577"/>
          <ac:spMkLst>
            <pc:docMk/>
            <pc:sldMk cId="152543563" sldId="278"/>
            <ac:spMk id="16" creationId="{E0A0D268-7FF3-9ED8-A375-A3601B9F7264}"/>
          </ac:spMkLst>
        </pc:spChg>
        <pc:spChg chg="mod">
          <ac:chgData name="Mortier, Hannah R" userId="NgeEPP8IMOd4nTSZO2WK9no0aoT+rhQbUU+O876Dp7I=" providerId="None" clId="Web-{6698D6DF-6EDA-4B7C-8AA0-2F285A2E7853}" dt="2024-09-04T15:13:58.110" v="452" actId="20577"/>
          <ac:spMkLst>
            <pc:docMk/>
            <pc:sldMk cId="152543563" sldId="278"/>
            <ac:spMk id="17" creationId="{28BF06D2-3703-948F-DA4F-93DCF6488B56}"/>
          </ac:spMkLst>
        </pc:spChg>
        <pc:picChg chg="add mod">
          <ac:chgData name="Mortier, Hannah R" userId="NgeEPP8IMOd4nTSZO2WK9no0aoT+rhQbUU+O876Dp7I=" providerId="None" clId="Web-{6698D6DF-6EDA-4B7C-8AA0-2F285A2E7853}" dt="2024-09-04T15:13:21.342" v="420" actId="14100"/>
          <ac:picMkLst>
            <pc:docMk/>
            <pc:sldMk cId="152543563" sldId="278"/>
            <ac:picMk id="7" creationId="{E98AE7DC-B944-0FB2-2CFA-F7805BD971F9}"/>
          </ac:picMkLst>
        </pc:picChg>
        <pc:picChg chg="add del mod">
          <ac:chgData name="Mortier, Hannah R" userId="NgeEPP8IMOd4nTSZO2WK9no0aoT+rhQbUU+O876Dp7I=" providerId="None" clId="Web-{6698D6DF-6EDA-4B7C-8AA0-2F285A2E7853}" dt="2024-09-04T15:14:55.693" v="459"/>
          <ac:picMkLst>
            <pc:docMk/>
            <pc:sldMk cId="152543563" sldId="278"/>
            <ac:picMk id="11" creationId="{AFA483AF-805C-3F10-303E-34A9B0DE8E88}"/>
          </ac:picMkLst>
        </pc:picChg>
        <pc:picChg chg="add del mod">
          <ac:chgData name="Mortier, Hannah R" userId="NgeEPP8IMOd4nTSZO2WK9no0aoT+rhQbUU+O876Dp7I=" providerId="None" clId="Web-{6698D6DF-6EDA-4B7C-8AA0-2F285A2E7853}" dt="2024-09-04T15:15:02.475" v="461"/>
          <ac:picMkLst>
            <pc:docMk/>
            <pc:sldMk cId="152543563" sldId="278"/>
            <ac:picMk id="14" creationId="{E3368FC0-5497-BCB2-8B1E-EDCF23C9E939}"/>
          </ac:picMkLst>
        </pc:picChg>
      </pc:sldChg>
      <pc:sldChg chg="modSp">
        <pc:chgData name="Mortier, Hannah R" userId="NgeEPP8IMOd4nTSZO2WK9no0aoT+rhQbUU+O876Dp7I=" providerId="None" clId="Web-{6698D6DF-6EDA-4B7C-8AA0-2F285A2E7853}" dt="2024-09-04T15:40:56.232" v="1124" actId="20577"/>
        <pc:sldMkLst>
          <pc:docMk/>
          <pc:sldMk cId="3238926402" sldId="280"/>
        </pc:sldMkLst>
        <pc:spChg chg="mod">
          <ac:chgData name="Mortier, Hannah R" userId="NgeEPP8IMOd4nTSZO2WK9no0aoT+rhQbUU+O876Dp7I=" providerId="None" clId="Web-{6698D6DF-6EDA-4B7C-8AA0-2F285A2E7853}" dt="2024-09-04T15:40:56.232" v="1124" actId="20577"/>
          <ac:spMkLst>
            <pc:docMk/>
            <pc:sldMk cId="3238926402" sldId="280"/>
            <ac:spMk id="2" creationId="{3F216B48-DB17-061C-9E1E-5DD82E39817F}"/>
          </ac:spMkLst>
        </pc:spChg>
      </pc:sldChg>
      <pc:sldChg chg="add">
        <pc:chgData name="Mortier, Hannah R" userId="NgeEPP8IMOd4nTSZO2WK9no0aoT+rhQbUU+O876Dp7I=" providerId="None" clId="Web-{6698D6DF-6EDA-4B7C-8AA0-2F285A2E7853}" dt="2024-09-04T15:23:25.012" v="522"/>
        <pc:sldMkLst>
          <pc:docMk/>
          <pc:sldMk cId="3118304002" sldId="282"/>
        </pc:sldMkLst>
      </pc:sldChg>
      <pc:sldChg chg="addSp modSp">
        <pc:chgData name="Mortier, Hannah R" userId="NgeEPP8IMOd4nTSZO2WK9no0aoT+rhQbUU+O876Dp7I=" providerId="None" clId="Web-{6698D6DF-6EDA-4B7C-8AA0-2F285A2E7853}" dt="2024-09-04T15:44:15.809" v="1168" actId="1076"/>
        <pc:sldMkLst>
          <pc:docMk/>
          <pc:sldMk cId="2692323723" sldId="293"/>
        </pc:sldMkLst>
        <pc:spChg chg="mod">
          <ac:chgData name="Mortier, Hannah R" userId="NgeEPP8IMOd4nTSZO2WK9no0aoT+rhQbUU+O876Dp7I=" providerId="None" clId="Web-{6698D6DF-6EDA-4B7C-8AA0-2F285A2E7853}" dt="2024-09-04T15:43:14.617" v="1162" actId="1076"/>
          <ac:spMkLst>
            <pc:docMk/>
            <pc:sldMk cId="2692323723" sldId="293"/>
            <ac:spMk id="12" creationId="{00000000-0000-0000-0000-000000000000}"/>
          </ac:spMkLst>
        </pc:spChg>
        <pc:spChg chg="mod">
          <ac:chgData name="Mortier, Hannah R" userId="NgeEPP8IMOd4nTSZO2WK9no0aoT+rhQbUU+O876Dp7I=" providerId="None" clId="Web-{6698D6DF-6EDA-4B7C-8AA0-2F285A2E7853}" dt="2024-09-04T15:43:08.070" v="1159" actId="1076"/>
          <ac:spMkLst>
            <pc:docMk/>
            <pc:sldMk cId="2692323723" sldId="293"/>
            <ac:spMk id="17" creationId="{28BF06D2-3703-948F-DA4F-93DCF6488B56}"/>
          </ac:spMkLst>
        </pc:spChg>
        <pc:picChg chg="add mod modCrop">
          <ac:chgData name="Mortier, Hannah R" userId="NgeEPP8IMOd4nTSZO2WK9no0aoT+rhQbUU+O876Dp7I=" providerId="None" clId="Web-{6698D6DF-6EDA-4B7C-8AA0-2F285A2E7853}" dt="2024-09-04T15:44:15.809" v="1168" actId="1076"/>
          <ac:picMkLst>
            <pc:docMk/>
            <pc:sldMk cId="2692323723" sldId="293"/>
            <ac:picMk id="2" creationId="{10FEB0CE-01EA-7D4E-4C26-2C1713E0DC07}"/>
          </ac:picMkLst>
        </pc:picChg>
      </pc:sldChg>
      <pc:sldChg chg="add">
        <pc:chgData name="Mortier, Hannah R" userId="NgeEPP8IMOd4nTSZO2WK9no0aoT+rhQbUU+O876Dp7I=" providerId="None" clId="Web-{6698D6DF-6EDA-4B7C-8AA0-2F285A2E7853}" dt="2024-09-04T15:23:33.404" v="524"/>
        <pc:sldMkLst>
          <pc:docMk/>
          <pc:sldMk cId="2786740771" sldId="295"/>
        </pc:sldMkLst>
      </pc:sldChg>
      <pc:sldChg chg="modSp">
        <pc:chgData name="Mortier, Hannah R" userId="NgeEPP8IMOd4nTSZO2WK9no0aoT+rhQbUU+O876Dp7I=" providerId="None" clId="Web-{6698D6DF-6EDA-4B7C-8AA0-2F285A2E7853}" dt="2024-09-04T15:05:34.573" v="332" actId="20577"/>
        <pc:sldMkLst>
          <pc:docMk/>
          <pc:sldMk cId="2659043611" sldId="302"/>
        </pc:sldMkLst>
        <pc:spChg chg="mod">
          <ac:chgData name="Mortier, Hannah R" userId="NgeEPP8IMOd4nTSZO2WK9no0aoT+rhQbUU+O876Dp7I=" providerId="None" clId="Web-{6698D6DF-6EDA-4B7C-8AA0-2F285A2E7853}" dt="2024-09-04T15:05:34.573" v="332" actId="20577"/>
          <ac:spMkLst>
            <pc:docMk/>
            <pc:sldMk cId="2659043611" sldId="302"/>
            <ac:spMk id="17" creationId="{28BF06D2-3703-948F-DA4F-93DCF6488B56}"/>
          </ac:spMkLst>
        </pc:spChg>
      </pc:sldChg>
      <pc:sldChg chg="modSp add ord replId">
        <pc:chgData name="Mortier, Hannah R" userId="NgeEPP8IMOd4nTSZO2WK9no0aoT+rhQbUU+O876Dp7I=" providerId="None" clId="Web-{6698D6DF-6EDA-4B7C-8AA0-2F285A2E7853}" dt="2024-09-04T15:05:51.402" v="338" actId="20577"/>
        <pc:sldMkLst>
          <pc:docMk/>
          <pc:sldMk cId="3539835839" sldId="303"/>
        </pc:sldMkLst>
        <pc:spChg chg="mod">
          <ac:chgData name="Mortier, Hannah R" userId="NgeEPP8IMOd4nTSZO2WK9no0aoT+rhQbUU+O876Dp7I=" providerId="None" clId="Web-{6698D6DF-6EDA-4B7C-8AA0-2F285A2E7853}" dt="2024-09-04T15:05:51.402" v="338" actId="20577"/>
          <ac:spMkLst>
            <pc:docMk/>
            <pc:sldMk cId="3539835839" sldId="303"/>
            <ac:spMk id="12" creationId="{00000000-0000-0000-0000-000000000000}"/>
          </ac:spMkLst>
        </pc:spChg>
      </pc:sldChg>
      <pc:sldChg chg="addSp delSp modSp add replId">
        <pc:chgData name="Mortier, Hannah R" userId="NgeEPP8IMOd4nTSZO2WK9no0aoT+rhQbUU+O876Dp7I=" providerId="None" clId="Web-{6698D6DF-6EDA-4B7C-8AA0-2F285A2E7853}" dt="2024-09-04T15:39:26.319" v="1103" actId="20577"/>
        <pc:sldMkLst>
          <pc:docMk/>
          <pc:sldMk cId="186903383" sldId="304"/>
        </pc:sldMkLst>
        <pc:spChg chg="del mod">
          <ac:chgData name="Mortier, Hannah R" userId="NgeEPP8IMOd4nTSZO2WK9no0aoT+rhQbUU+O876Dp7I=" providerId="None" clId="Web-{6698D6DF-6EDA-4B7C-8AA0-2F285A2E7853}" dt="2024-09-04T15:11:36.397" v="396"/>
          <ac:spMkLst>
            <pc:docMk/>
            <pc:sldMk cId="186903383" sldId="304"/>
            <ac:spMk id="4" creationId="{00000000-0000-0000-0000-000000000000}"/>
          </ac:spMkLst>
        </pc:spChg>
        <pc:spChg chg="mod">
          <ac:chgData name="Mortier, Hannah R" userId="NgeEPP8IMOd4nTSZO2WK9no0aoT+rhQbUU+O876Dp7I=" providerId="None" clId="Web-{6698D6DF-6EDA-4B7C-8AA0-2F285A2E7853}" dt="2024-09-04T15:07:26.331" v="378" actId="20577"/>
          <ac:spMkLst>
            <pc:docMk/>
            <pc:sldMk cId="186903383" sldId="304"/>
            <ac:spMk id="5" creationId="{00000000-0000-0000-0000-000000000000}"/>
          </ac:spMkLst>
        </pc:spChg>
        <pc:spChg chg="add mod">
          <ac:chgData name="Mortier, Hannah R" userId="NgeEPP8IMOd4nTSZO2WK9no0aoT+rhQbUU+O876Dp7I=" providerId="None" clId="Web-{6698D6DF-6EDA-4B7C-8AA0-2F285A2E7853}" dt="2024-09-04T15:39:26.319" v="1103" actId="20577"/>
          <ac:spMkLst>
            <pc:docMk/>
            <pc:sldMk cId="186903383" sldId="304"/>
            <ac:spMk id="8" creationId="{82769197-EDBF-6E40-D47D-EC0FE3BC1A5F}"/>
          </ac:spMkLst>
        </pc:spChg>
        <pc:graphicFrameChg chg="add mod modGraphic">
          <ac:chgData name="Mortier, Hannah R" userId="NgeEPP8IMOd4nTSZO2WK9no0aoT+rhQbUU+O876Dp7I=" providerId="None" clId="Web-{6698D6DF-6EDA-4B7C-8AA0-2F285A2E7853}" dt="2024-09-04T15:38:53.394" v="1094" actId="1076"/>
          <ac:graphicFrameMkLst>
            <pc:docMk/>
            <pc:sldMk cId="186903383" sldId="304"/>
            <ac:graphicFrameMk id="3" creationId="{2F3731A7-60FD-E797-0A3B-49FB1EC5B223}"/>
          </ac:graphicFrameMkLst>
        </pc:graphicFrameChg>
        <pc:picChg chg="del">
          <ac:chgData name="Mortier, Hannah R" userId="NgeEPP8IMOd4nTSZO2WK9no0aoT+rhQbUU+O876Dp7I=" providerId="None" clId="Web-{6698D6DF-6EDA-4B7C-8AA0-2F285A2E7853}" dt="2024-09-04T15:07:29.347" v="379"/>
          <ac:picMkLst>
            <pc:docMk/>
            <pc:sldMk cId="186903383" sldId="304"/>
            <ac:picMk id="6" creationId="{6E1E4246-AE8C-36AC-0175-9849D9A17C49}"/>
          </ac:picMkLst>
        </pc:picChg>
      </pc:sldChg>
      <pc:sldChg chg="addSp delSp modSp add ord replId">
        <pc:chgData name="Mortier, Hannah R" userId="NgeEPP8IMOd4nTSZO2WK9no0aoT+rhQbUU+O876Dp7I=" providerId="None" clId="Web-{6698D6DF-6EDA-4B7C-8AA0-2F285A2E7853}" dt="2024-09-04T15:18:16.130" v="521" actId="14100"/>
        <pc:sldMkLst>
          <pc:docMk/>
          <pc:sldMk cId="777238213" sldId="305"/>
        </pc:sldMkLst>
        <pc:spChg chg="del mod">
          <ac:chgData name="Mortier, Hannah R" userId="NgeEPP8IMOd4nTSZO2WK9no0aoT+rhQbUU+O876Dp7I=" providerId="None" clId="Web-{6698D6DF-6EDA-4B7C-8AA0-2F285A2E7853}" dt="2024-09-04T15:12:41.933" v="404"/>
          <ac:spMkLst>
            <pc:docMk/>
            <pc:sldMk cId="777238213" sldId="305"/>
            <ac:spMk id="2" creationId="{01A0CDCE-3300-F5A6-1195-669D1AA3B248}"/>
          </ac:spMkLst>
        </pc:spChg>
        <pc:spChg chg="del">
          <ac:chgData name="Mortier, Hannah R" userId="NgeEPP8IMOd4nTSZO2WK9no0aoT+rhQbUU+O876Dp7I=" providerId="None" clId="Web-{6698D6DF-6EDA-4B7C-8AA0-2F285A2E7853}" dt="2024-09-04T15:12:49.402" v="405"/>
          <ac:spMkLst>
            <pc:docMk/>
            <pc:sldMk cId="777238213" sldId="305"/>
            <ac:spMk id="4" creationId="{A68F8D67-BCD1-FBEF-2F0F-C7112A0768AD}"/>
          </ac:spMkLst>
        </pc:spChg>
        <pc:spChg chg="mod">
          <ac:chgData name="Mortier, Hannah R" userId="NgeEPP8IMOd4nTSZO2WK9no0aoT+rhQbUU+O876Dp7I=" providerId="None" clId="Web-{6698D6DF-6EDA-4B7C-8AA0-2F285A2E7853}" dt="2024-09-04T15:18:09.614" v="520" actId="20577"/>
          <ac:spMkLst>
            <pc:docMk/>
            <pc:sldMk cId="777238213" sldId="305"/>
            <ac:spMk id="12" creationId="{00000000-0000-0000-0000-000000000000}"/>
          </ac:spMkLst>
        </pc:spChg>
        <pc:spChg chg="mod">
          <ac:chgData name="Mortier, Hannah R" userId="NgeEPP8IMOd4nTSZO2WK9no0aoT+rhQbUU+O876Dp7I=" providerId="None" clId="Web-{6698D6DF-6EDA-4B7C-8AA0-2F285A2E7853}" dt="2024-09-04T15:18:05.238" v="518" actId="1076"/>
          <ac:spMkLst>
            <pc:docMk/>
            <pc:sldMk cId="777238213" sldId="305"/>
            <ac:spMk id="17" creationId="{28BF06D2-3703-948F-DA4F-93DCF6488B56}"/>
          </ac:spMkLst>
        </pc:spChg>
        <pc:picChg chg="del">
          <ac:chgData name="Mortier, Hannah R" userId="NgeEPP8IMOd4nTSZO2WK9no0aoT+rhQbUU+O876Dp7I=" providerId="None" clId="Web-{6698D6DF-6EDA-4B7C-8AA0-2F285A2E7853}" dt="2024-09-04T15:12:37.776" v="401"/>
          <ac:picMkLst>
            <pc:docMk/>
            <pc:sldMk cId="777238213" sldId="305"/>
            <ac:picMk id="7" creationId="{E98AE7DC-B944-0FB2-2CFA-F7805BD971F9}"/>
          </ac:picMkLst>
        </pc:picChg>
        <pc:picChg chg="del">
          <ac:chgData name="Mortier, Hannah R" userId="NgeEPP8IMOd4nTSZO2WK9no0aoT+rhQbUU+O876Dp7I=" providerId="None" clId="Web-{6698D6DF-6EDA-4B7C-8AA0-2F285A2E7853}" dt="2024-09-04T15:12:58.356" v="411"/>
          <ac:picMkLst>
            <pc:docMk/>
            <pc:sldMk cId="777238213" sldId="305"/>
            <ac:picMk id="8" creationId="{165FF8D7-B1EB-2A26-0DB7-4C87FA0A54DE}"/>
          </ac:picMkLst>
        </pc:picChg>
        <pc:picChg chg="add mod">
          <ac:chgData name="Mortier, Hannah R" userId="NgeEPP8IMOd4nTSZO2WK9no0aoT+rhQbUU+O876Dp7I=" providerId="None" clId="Web-{6698D6DF-6EDA-4B7C-8AA0-2F285A2E7853}" dt="2024-09-04T15:18:16.130" v="521" actId="14100"/>
          <ac:picMkLst>
            <pc:docMk/>
            <pc:sldMk cId="777238213" sldId="305"/>
            <ac:picMk id="9" creationId="{5473B5B0-1AF5-49CE-E029-B55277741F83}"/>
          </ac:picMkLst>
        </pc:picChg>
      </pc:sldChg>
      <pc:sldChg chg="add">
        <pc:chgData name="Mortier, Hannah R" userId="NgeEPP8IMOd4nTSZO2WK9no0aoT+rhQbUU+O876Dp7I=" providerId="None" clId="Web-{6698D6DF-6EDA-4B7C-8AA0-2F285A2E7853}" dt="2024-09-04T15:23:28.575" v="523"/>
        <pc:sldMkLst>
          <pc:docMk/>
          <pc:sldMk cId="3607867795" sldId="306"/>
        </pc:sldMkLst>
      </pc:sldChg>
      <pc:sldChg chg="add">
        <pc:chgData name="Mortier, Hannah R" userId="NgeEPP8IMOd4nTSZO2WK9no0aoT+rhQbUU+O876Dp7I=" providerId="None" clId="Web-{6698D6DF-6EDA-4B7C-8AA0-2F285A2E7853}" dt="2024-09-04T15:23:38.201" v="525"/>
        <pc:sldMkLst>
          <pc:docMk/>
          <pc:sldMk cId="1895619064" sldId="307"/>
        </pc:sldMkLst>
      </pc:sldChg>
      <pc:sldChg chg="add">
        <pc:chgData name="Mortier, Hannah R" userId="NgeEPP8IMOd4nTSZO2WK9no0aoT+rhQbUU+O876Dp7I=" providerId="None" clId="Web-{6698D6DF-6EDA-4B7C-8AA0-2F285A2E7853}" dt="2024-09-04T15:23:43.420" v="526"/>
        <pc:sldMkLst>
          <pc:docMk/>
          <pc:sldMk cId="3067069284" sldId="308"/>
        </pc:sldMkLst>
      </pc:sldChg>
      <pc:sldChg chg="add">
        <pc:chgData name="Mortier, Hannah R" userId="NgeEPP8IMOd4nTSZO2WK9no0aoT+rhQbUU+O876Dp7I=" providerId="None" clId="Web-{6698D6DF-6EDA-4B7C-8AA0-2F285A2E7853}" dt="2024-09-04T15:23:47.983" v="527"/>
        <pc:sldMkLst>
          <pc:docMk/>
          <pc:sldMk cId="1842930888" sldId="309"/>
        </pc:sldMkLst>
      </pc:sldChg>
      <pc:sldChg chg="addSp delSp modSp add replId">
        <pc:chgData name="Mortier, Hannah R" userId="NgeEPP8IMOd4nTSZO2WK9no0aoT+rhQbUU+O876Dp7I=" providerId="None" clId="Web-{6698D6DF-6EDA-4B7C-8AA0-2F285A2E7853}" dt="2024-09-04T15:49:31.239" v="1318" actId="20577"/>
        <pc:sldMkLst>
          <pc:docMk/>
          <pc:sldMk cId="222775302" sldId="310"/>
        </pc:sldMkLst>
        <pc:spChg chg="del">
          <ac:chgData name="Mortier, Hannah R" userId="NgeEPP8IMOd4nTSZO2WK9no0aoT+rhQbUU+O876Dp7I=" providerId="None" clId="Web-{6698D6DF-6EDA-4B7C-8AA0-2F285A2E7853}" dt="2024-09-04T15:46:46.617" v="1174"/>
          <ac:spMkLst>
            <pc:docMk/>
            <pc:sldMk cId="222775302" sldId="310"/>
            <ac:spMk id="2" creationId="{7882546C-E3A5-9600-A0E9-22FB1F816E4B}"/>
          </ac:spMkLst>
        </pc:spChg>
        <pc:spChg chg="mod">
          <ac:chgData name="Mortier, Hannah R" userId="NgeEPP8IMOd4nTSZO2WK9no0aoT+rhQbUU+O876Dp7I=" providerId="None" clId="Web-{6698D6DF-6EDA-4B7C-8AA0-2F285A2E7853}" dt="2024-09-04T15:49:31.239" v="1318" actId="20577"/>
          <ac:spMkLst>
            <pc:docMk/>
            <pc:sldMk cId="222775302" sldId="310"/>
            <ac:spMk id="17" creationId="{28BF06D2-3703-948F-DA4F-93DCF6488B56}"/>
          </ac:spMkLst>
        </pc:spChg>
        <pc:spChg chg="del">
          <ac:chgData name="Mortier, Hannah R" userId="NgeEPP8IMOd4nTSZO2WK9no0aoT+rhQbUU+O876Dp7I=" providerId="None" clId="Web-{6698D6DF-6EDA-4B7C-8AA0-2F285A2E7853}" dt="2024-09-04T15:46:43.883" v="1173"/>
          <ac:spMkLst>
            <pc:docMk/>
            <pc:sldMk cId="222775302" sldId="310"/>
            <ac:spMk id="20" creationId="{847606D4-DBE9-E9B8-E4A5-114F75932BA7}"/>
          </ac:spMkLst>
        </pc:spChg>
        <pc:picChg chg="add mod">
          <ac:chgData name="Mortier, Hannah R" userId="NgeEPP8IMOd4nTSZO2WK9no0aoT+rhQbUU+O876Dp7I=" providerId="None" clId="Web-{6698D6DF-6EDA-4B7C-8AA0-2F285A2E7853}" dt="2024-09-04T15:49:26.489" v="1313" actId="1076"/>
          <ac:picMkLst>
            <pc:docMk/>
            <pc:sldMk cId="222775302" sldId="310"/>
            <ac:picMk id="4" creationId="{F5F5AF91-1004-0229-39AD-9A1993FCBCEC}"/>
          </ac:picMkLst>
        </pc:picChg>
        <pc:picChg chg="del">
          <ac:chgData name="Mortier, Hannah R" userId="NgeEPP8IMOd4nTSZO2WK9no0aoT+rhQbUU+O876Dp7I=" providerId="None" clId="Web-{6698D6DF-6EDA-4B7C-8AA0-2F285A2E7853}" dt="2024-09-04T15:46:33.351" v="1170"/>
          <ac:picMkLst>
            <pc:docMk/>
            <pc:sldMk cId="222775302" sldId="310"/>
            <ac:picMk id="16" creationId="{68BAED83-058E-FF9C-6B2A-77F3DBF5ED50}"/>
          </ac:picMkLst>
        </pc:picChg>
        <pc:picChg chg="del">
          <ac:chgData name="Mortier, Hannah R" userId="NgeEPP8IMOd4nTSZO2WK9no0aoT+rhQbUU+O876Dp7I=" providerId="None" clId="Web-{6698D6DF-6EDA-4B7C-8AA0-2F285A2E7853}" dt="2024-09-04T15:46:39.633" v="1171"/>
          <ac:picMkLst>
            <pc:docMk/>
            <pc:sldMk cId="222775302" sldId="310"/>
            <ac:picMk id="19" creationId="{58D09A20-2731-C2B2-40DE-21249E7578C9}"/>
          </ac:picMkLst>
        </pc:picChg>
        <pc:cxnChg chg="del">
          <ac:chgData name="Mortier, Hannah R" userId="NgeEPP8IMOd4nTSZO2WK9no0aoT+rhQbUU+O876Dp7I=" providerId="None" clId="Web-{6698D6DF-6EDA-4B7C-8AA0-2F285A2E7853}" dt="2024-09-04T15:46:41.461" v="1172"/>
          <ac:cxnSpMkLst>
            <pc:docMk/>
            <pc:sldMk cId="222775302" sldId="310"/>
            <ac:cxnSpMk id="22" creationId="{B8C17DF1-DE86-BDBE-C08E-4A388A8DD1BB}"/>
          </ac:cxnSpMkLst>
        </pc:cxnChg>
      </pc:sldChg>
    </pc:docChg>
  </pc:docChgLst>
  <pc:docChgLst>
    <pc:chgData name="Mortier, Hannah R" userId="NgeEPP8IMOd4nTSZO2WK9no0aoT+rhQbUU+O876Dp7I=" providerId="None" clId="Web-{15DE24E7-FB54-4939-8B3E-890581F84579}"/>
    <pc:docChg chg="modSld">
      <pc:chgData name="Mortier, Hannah R" userId="NgeEPP8IMOd4nTSZO2WK9no0aoT+rhQbUU+O876Dp7I=" providerId="None" clId="Web-{15DE24E7-FB54-4939-8B3E-890581F84579}" dt="2024-08-21T11:02:32.477" v="83" actId="20577"/>
      <pc:docMkLst>
        <pc:docMk/>
      </pc:docMkLst>
      <pc:sldChg chg="modSp">
        <pc:chgData name="Mortier, Hannah R" userId="NgeEPP8IMOd4nTSZO2WK9no0aoT+rhQbUU+O876Dp7I=" providerId="None" clId="Web-{15DE24E7-FB54-4939-8B3E-890581F84579}" dt="2024-08-21T11:02:32.477" v="83" actId="20577"/>
        <pc:sldMkLst>
          <pc:docMk/>
          <pc:sldMk cId="1009328083" sldId="273"/>
        </pc:sldMkLst>
        <pc:spChg chg="mod">
          <ac:chgData name="Mortier, Hannah R" userId="NgeEPP8IMOd4nTSZO2WK9no0aoT+rhQbUU+O876Dp7I=" providerId="None" clId="Web-{15DE24E7-FB54-4939-8B3E-890581F84579}" dt="2024-08-21T11:02:32.477" v="83" actId="20577"/>
          <ac:spMkLst>
            <pc:docMk/>
            <pc:sldMk cId="1009328083" sldId="273"/>
            <ac:spMk id="17" creationId="{28BF06D2-3703-948F-DA4F-93DCF6488B56}"/>
          </ac:spMkLst>
        </pc:spChg>
      </pc:sldChg>
    </pc:docChg>
  </pc:docChgLst>
  <pc:docChgLst>
    <pc:chgData name="Story, Dhyana K" userId="kg8WrlJ3WF7MOvv+bxZ8lQPJH35i0fx7AhPmxmLlGI0=" providerId="None" clId="Web-{4F38568C-ABF9-43FD-95B4-6C381E31CD8B}"/>
    <pc:docChg chg="modSld">
      <pc:chgData name="Story, Dhyana K" userId="kg8WrlJ3WF7MOvv+bxZ8lQPJH35i0fx7AhPmxmLlGI0=" providerId="None" clId="Web-{4F38568C-ABF9-43FD-95B4-6C381E31CD8B}" dt="2024-09-02T13:01:28.792" v="299" actId="20577"/>
      <pc:docMkLst>
        <pc:docMk/>
      </pc:docMkLst>
      <pc:sldChg chg="modSp">
        <pc:chgData name="Story, Dhyana K" userId="kg8WrlJ3WF7MOvv+bxZ8lQPJH35i0fx7AhPmxmLlGI0=" providerId="None" clId="Web-{4F38568C-ABF9-43FD-95B4-6C381E31CD8B}" dt="2024-09-02T10:27:00.781" v="13" actId="20577"/>
        <pc:sldMkLst>
          <pc:docMk/>
          <pc:sldMk cId="3672189695" sldId="284"/>
        </pc:sldMkLst>
        <pc:spChg chg="mod">
          <ac:chgData name="Story, Dhyana K" userId="kg8WrlJ3WF7MOvv+bxZ8lQPJH35i0fx7AhPmxmLlGI0=" providerId="None" clId="Web-{4F38568C-ABF9-43FD-95B4-6C381E31CD8B}" dt="2024-09-02T10:27:00.781" v="13" actId="20577"/>
          <ac:spMkLst>
            <pc:docMk/>
            <pc:sldMk cId="3672189695" sldId="284"/>
            <ac:spMk id="17" creationId="{28BF06D2-3703-948F-DA4F-93DCF6488B56}"/>
          </ac:spMkLst>
        </pc:spChg>
      </pc:sldChg>
      <pc:sldChg chg="modSp">
        <pc:chgData name="Story, Dhyana K" userId="kg8WrlJ3WF7MOvv+bxZ8lQPJH35i0fx7AhPmxmLlGI0=" providerId="None" clId="Web-{4F38568C-ABF9-43FD-95B4-6C381E31CD8B}" dt="2024-09-02T12:41:04.778" v="107" actId="1076"/>
        <pc:sldMkLst>
          <pc:docMk/>
          <pc:sldMk cId="4121383768" sldId="290"/>
        </pc:sldMkLst>
        <pc:spChg chg="mod">
          <ac:chgData name="Story, Dhyana K" userId="kg8WrlJ3WF7MOvv+bxZ8lQPJH35i0fx7AhPmxmLlGI0=" providerId="None" clId="Web-{4F38568C-ABF9-43FD-95B4-6C381E31CD8B}" dt="2024-09-02T12:41:04.778" v="107" actId="1076"/>
          <ac:spMkLst>
            <pc:docMk/>
            <pc:sldMk cId="4121383768" sldId="290"/>
            <ac:spMk id="4" creationId="{53636B9B-C70B-5C8C-4AC4-80DAF5FB9DDB}"/>
          </ac:spMkLst>
        </pc:spChg>
        <pc:spChg chg="mod">
          <ac:chgData name="Story, Dhyana K" userId="kg8WrlJ3WF7MOvv+bxZ8lQPJH35i0fx7AhPmxmLlGI0=" providerId="None" clId="Web-{4F38568C-ABF9-43FD-95B4-6C381E31CD8B}" dt="2024-09-02T12:40:59.605" v="106" actId="20577"/>
          <ac:spMkLst>
            <pc:docMk/>
            <pc:sldMk cId="4121383768" sldId="290"/>
            <ac:spMk id="17" creationId="{28BF06D2-3703-948F-DA4F-93DCF6488B56}"/>
          </ac:spMkLst>
        </pc:spChg>
      </pc:sldChg>
      <pc:sldChg chg="modSp">
        <pc:chgData name="Story, Dhyana K" userId="kg8WrlJ3WF7MOvv+bxZ8lQPJH35i0fx7AhPmxmLlGI0=" providerId="None" clId="Web-{4F38568C-ABF9-43FD-95B4-6C381E31CD8B}" dt="2024-09-02T11:04:23.744" v="90" actId="20577"/>
        <pc:sldMkLst>
          <pc:docMk/>
          <pc:sldMk cId="358608973" sldId="292"/>
        </pc:sldMkLst>
        <pc:spChg chg="mod">
          <ac:chgData name="Story, Dhyana K" userId="kg8WrlJ3WF7MOvv+bxZ8lQPJH35i0fx7AhPmxmLlGI0=" providerId="None" clId="Web-{4F38568C-ABF9-43FD-95B4-6C381E31CD8B}" dt="2024-09-02T11:04:23.744" v="90" actId="20577"/>
          <ac:spMkLst>
            <pc:docMk/>
            <pc:sldMk cId="358608973" sldId="292"/>
            <ac:spMk id="17" creationId="{28BF06D2-3703-948F-DA4F-93DCF6488B56}"/>
          </ac:spMkLst>
        </pc:spChg>
      </pc:sldChg>
      <pc:sldChg chg="modSp">
        <pc:chgData name="Story, Dhyana K" userId="kg8WrlJ3WF7MOvv+bxZ8lQPJH35i0fx7AhPmxmLlGI0=" providerId="None" clId="Web-{4F38568C-ABF9-43FD-95B4-6C381E31CD8B}" dt="2024-09-02T10:27:46.689" v="35" actId="20577"/>
        <pc:sldMkLst>
          <pc:docMk/>
          <pc:sldMk cId="42157319" sldId="297"/>
        </pc:sldMkLst>
        <pc:spChg chg="mod">
          <ac:chgData name="Story, Dhyana K" userId="kg8WrlJ3WF7MOvv+bxZ8lQPJH35i0fx7AhPmxmLlGI0=" providerId="None" clId="Web-{4F38568C-ABF9-43FD-95B4-6C381E31CD8B}" dt="2024-09-02T10:27:46.689" v="35" actId="20577"/>
          <ac:spMkLst>
            <pc:docMk/>
            <pc:sldMk cId="42157319" sldId="297"/>
            <ac:spMk id="17" creationId="{28BF06D2-3703-948F-DA4F-93DCF6488B56}"/>
          </ac:spMkLst>
        </pc:spChg>
      </pc:sldChg>
      <pc:sldChg chg="modSp">
        <pc:chgData name="Story, Dhyana K" userId="kg8WrlJ3WF7MOvv+bxZ8lQPJH35i0fx7AhPmxmLlGI0=" providerId="None" clId="Web-{4F38568C-ABF9-43FD-95B4-6C381E31CD8B}" dt="2024-09-02T13:01:28.792" v="299" actId="20577"/>
        <pc:sldMkLst>
          <pc:docMk/>
          <pc:sldMk cId="3199179134" sldId="299"/>
        </pc:sldMkLst>
        <pc:spChg chg="mod">
          <ac:chgData name="Story, Dhyana K" userId="kg8WrlJ3WF7MOvv+bxZ8lQPJH35i0fx7AhPmxmLlGI0=" providerId="None" clId="Web-{4F38568C-ABF9-43FD-95B4-6C381E31CD8B}" dt="2024-09-02T13:01:28.792" v="299" actId="20577"/>
          <ac:spMkLst>
            <pc:docMk/>
            <pc:sldMk cId="3199179134" sldId="299"/>
            <ac:spMk id="17" creationId="{28BF06D2-3703-948F-DA4F-93DCF6488B56}"/>
          </ac:spMkLst>
        </pc:spChg>
      </pc:sldChg>
    </pc:docChg>
  </pc:docChgLst>
  <pc:docChgLst>
    <pc:chgData name="Story, Dhyana K" userId="kg8WrlJ3WF7MOvv+bxZ8lQPJH35i0fx7AhPmxmLlGI0=" providerId="None" clId="Web-{F28EC572-5BD4-4A85-8533-9BAA5FB477F0}"/>
    <pc:docChg chg="delSld modSld">
      <pc:chgData name="Story, Dhyana K" userId="kg8WrlJ3WF7MOvv+bxZ8lQPJH35i0fx7AhPmxmLlGI0=" providerId="None" clId="Web-{F28EC572-5BD4-4A85-8533-9BAA5FB477F0}" dt="2024-09-03T11:58:08.062" v="919" actId="1076"/>
      <pc:docMkLst>
        <pc:docMk/>
      </pc:docMkLst>
      <pc:sldChg chg="del">
        <pc:chgData name="Story, Dhyana K" userId="kg8WrlJ3WF7MOvv+bxZ8lQPJH35i0fx7AhPmxmLlGI0=" providerId="None" clId="Web-{F28EC572-5BD4-4A85-8533-9BAA5FB477F0}" dt="2024-09-03T11:44:32.147" v="855"/>
        <pc:sldMkLst>
          <pc:docMk/>
          <pc:sldMk cId="0" sldId="257"/>
        </pc:sldMkLst>
      </pc:sldChg>
      <pc:sldChg chg="del">
        <pc:chgData name="Story, Dhyana K" userId="kg8WrlJ3WF7MOvv+bxZ8lQPJH35i0fx7AhPmxmLlGI0=" providerId="None" clId="Web-{F28EC572-5BD4-4A85-8533-9BAA5FB477F0}" dt="2024-09-03T11:44:33.851" v="856"/>
        <pc:sldMkLst>
          <pc:docMk/>
          <pc:sldMk cId="0" sldId="258"/>
        </pc:sldMkLst>
      </pc:sldChg>
      <pc:sldChg chg="del">
        <pc:chgData name="Story, Dhyana K" userId="kg8WrlJ3WF7MOvv+bxZ8lQPJH35i0fx7AhPmxmLlGI0=" providerId="None" clId="Web-{F28EC572-5BD4-4A85-8533-9BAA5FB477F0}" dt="2024-09-03T11:44:35.913" v="857"/>
        <pc:sldMkLst>
          <pc:docMk/>
          <pc:sldMk cId="0" sldId="259"/>
        </pc:sldMkLst>
      </pc:sldChg>
      <pc:sldChg chg="del">
        <pc:chgData name="Story, Dhyana K" userId="kg8WrlJ3WF7MOvv+bxZ8lQPJH35i0fx7AhPmxmLlGI0=" providerId="None" clId="Web-{F28EC572-5BD4-4A85-8533-9BAA5FB477F0}" dt="2024-09-03T11:44:37.710" v="858"/>
        <pc:sldMkLst>
          <pc:docMk/>
          <pc:sldMk cId="0" sldId="260"/>
        </pc:sldMkLst>
      </pc:sldChg>
      <pc:sldChg chg="del">
        <pc:chgData name="Story, Dhyana K" userId="kg8WrlJ3WF7MOvv+bxZ8lQPJH35i0fx7AhPmxmLlGI0=" providerId="None" clId="Web-{F28EC572-5BD4-4A85-8533-9BAA5FB477F0}" dt="2024-09-03T11:44:39.632" v="859"/>
        <pc:sldMkLst>
          <pc:docMk/>
          <pc:sldMk cId="0" sldId="261"/>
        </pc:sldMkLst>
      </pc:sldChg>
      <pc:sldChg chg="del">
        <pc:chgData name="Story, Dhyana K" userId="kg8WrlJ3WF7MOvv+bxZ8lQPJH35i0fx7AhPmxmLlGI0=" providerId="None" clId="Web-{F28EC572-5BD4-4A85-8533-9BAA5FB477F0}" dt="2024-09-03T11:44:41.460" v="860"/>
        <pc:sldMkLst>
          <pc:docMk/>
          <pc:sldMk cId="0" sldId="262"/>
        </pc:sldMkLst>
      </pc:sldChg>
      <pc:sldChg chg="addSp delSp modSp">
        <pc:chgData name="Story, Dhyana K" userId="kg8WrlJ3WF7MOvv+bxZ8lQPJH35i0fx7AhPmxmLlGI0=" providerId="None" clId="Web-{F28EC572-5BD4-4A85-8533-9BAA5FB477F0}" dt="2024-09-03T11:47:01.824" v="892"/>
        <pc:sldMkLst>
          <pc:docMk/>
          <pc:sldMk cId="0" sldId="263"/>
        </pc:sldMkLst>
        <pc:spChg chg="mod">
          <ac:chgData name="Story, Dhyana K" userId="kg8WrlJ3WF7MOvv+bxZ8lQPJH35i0fx7AhPmxmLlGI0=" providerId="None" clId="Web-{F28EC572-5BD4-4A85-8533-9BAA5FB477F0}" dt="2024-09-03T11:45:11.008" v="877" actId="20577"/>
          <ac:spMkLst>
            <pc:docMk/>
            <pc:sldMk cId="0" sldId="263"/>
            <ac:spMk id="19" creationId="{F4BB386E-1FF9-8022-3046-A42BCF584A53}"/>
          </ac:spMkLst>
        </pc:spChg>
        <pc:picChg chg="add mod modCrop">
          <ac:chgData name="Story, Dhyana K" userId="kg8WrlJ3WF7MOvv+bxZ8lQPJH35i0fx7AhPmxmLlGI0=" providerId="None" clId="Web-{F28EC572-5BD4-4A85-8533-9BAA5FB477F0}" dt="2024-09-03T11:47:01.824" v="892"/>
          <ac:picMkLst>
            <pc:docMk/>
            <pc:sldMk cId="0" sldId="263"/>
            <ac:picMk id="9" creationId="{7315A802-D812-A9BD-E751-CC4E1858A9E7}"/>
          </ac:picMkLst>
        </pc:picChg>
        <pc:picChg chg="del">
          <ac:chgData name="Story, Dhyana K" userId="kg8WrlJ3WF7MOvv+bxZ8lQPJH35i0fx7AhPmxmLlGI0=" providerId="None" clId="Web-{F28EC572-5BD4-4A85-8533-9BAA5FB477F0}" dt="2024-09-03T11:46:18.026" v="878"/>
          <ac:picMkLst>
            <pc:docMk/>
            <pc:sldMk cId="0" sldId="263"/>
            <ac:picMk id="21" creationId="{45557A7D-5D09-2254-43C9-62E2607F65B6}"/>
          </ac:picMkLst>
        </pc:picChg>
      </pc:sldChg>
      <pc:sldChg chg="modSp">
        <pc:chgData name="Story, Dhyana K" userId="kg8WrlJ3WF7MOvv+bxZ8lQPJH35i0fx7AhPmxmLlGI0=" providerId="None" clId="Web-{F28EC572-5BD4-4A85-8533-9BAA5FB477F0}" dt="2024-09-03T11:58:08.062" v="919" actId="1076"/>
        <pc:sldMkLst>
          <pc:docMk/>
          <pc:sldMk cId="4121383768" sldId="290"/>
        </pc:sldMkLst>
        <pc:spChg chg="mod">
          <ac:chgData name="Story, Dhyana K" userId="kg8WrlJ3WF7MOvv+bxZ8lQPJH35i0fx7AhPmxmLlGI0=" providerId="None" clId="Web-{F28EC572-5BD4-4A85-8533-9BAA5FB477F0}" dt="2024-09-03T11:58:08.062" v="919" actId="1076"/>
          <ac:spMkLst>
            <pc:docMk/>
            <pc:sldMk cId="4121383768" sldId="290"/>
            <ac:spMk id="4" creationId="{53636B9B-C70B-5C8C-4AC4-80DAF5FB9DDB}"/>
          </ac:spMkLst>
        </pc:spChg>
        <pc:spChg chg="mod">
          <ac:chgData name="Story, Dhyana K" userId="kg8WrlJ3WF7MOvv+bxZ8lQPJH35i0fx7AhPmxmLlGI0=" providerId="None" clId="Web-{F28EC572-5BD4-4A85-8533-9BAA5FB477F0}" dt="2024-09-03T11:58:05.906" v="918" actId="14100"/>
          <ac:spMkLst>
            <pc:docMk/>
            <pc:sldMk cId="4121383768" sldId="290"/>
            <ac:spMk id="17" creationId="{28BF06D2-3703-948F-DA4F-93DCF6488B56}"/>
          </ac:spMkLst>
        </pc:spChg>
        <pc:picChg chg="mod">
          <ac:chgData name="Story, Dhyana K" userId="kg8WrlJ3WF7MOvv+bxZ8lQPJH35i0fx7AhPmxmLlGI0=" providerId="None" clId="Web-{F28EC572-5BD4-4A85-8533-9BAA5FB477F0}" dt="2024-09-03T11:58:02.249" v="917" actId="14100"/>
          <ac:picMkLst>
            <pc:docMk/>
            <pc:sldMk cId="4121383768" sldId="290"/>
            <ac:picMk id="7" creationId="{F8A15F64-2130-07A0-2D3A-EBD9632D2E9D}"/>
          </ac:picMkLst>
        </pc:picChg>
      </pc:sldChg>
      <pc:sldChg chg="addSp modSp">
        <pc:chgData name="Story, Dhyana K" userId="kg8WrlJ3WF7MOvv+bxZ8lQPJH35i0fx7AhPmxmLlGI0=" providerId="None" clId="Web-{F28EC572-5BD4-4A85-8533-9BAA5FB477F0}" dt="2024-09-03T11:57:51.327" v="914" actId="1076"/>
        <pc:sldMkLst>
          <pc:docMk/>
          <pc:sldMk cId="358608973" sldId="292"/>
        </pc:sldMkLst>
        <pc:picChg chg="add mod">
          <ac:chgData name="Story, Dhyana K" userId="kg8WrlJ3WF7MOvv+bxZ8lQPJH35i0fx7AhPmxmLlGI0=" providerId="None" clId="Web-{F28EC572-5BD4-4A85-8533-9BAA5FB477F0}" dt="2024-09-03T11:57:11.018" v="910" actId="1076"/>
          <ac:picMkLst>
            <pc:docMk/>
            <pc:sldMk cId="358608973" sldId="292"/>
            <ac:picMk id="2" creationId="{E322257D-B644-B1BF-3EE8-479EA42D1019}"/>
          </ac:picMkLst>
        </pc:picChg>
        <pc:picChg chg="add mod">
          <ac:chgData name="Story, Dhyana K" userId="kg8WrlJ3WF7MOvv+bxZ8lQPJH35i0fx7AhPmxmLlGI0=" providerId="None" clId="Web-{F28EC572-5BD4-4A85-8533-9BAA5FB477F0}" dt="2024-09-03T11:57:51.327" v="914" actId="1076"/>
          <ac:picMkLst>
            <pc:docMk/>
            <pc:sldMk cId="358608973" sldId="292"/>
            <ac:picMk id="4" creationId="{6A51A9A2-B7E5-0632-AE49-A71B50260365}"/>
          </ac:picMkLst>
        </pc:picChg>
      </pc:sldChg>
      <pc:sldChg chg="modSp">
        <pc:chgData name="Story, Dhyana K" userId="kg8WrlJ3WF7MOvv+bxZ8lQPJH35i0fx7AhPmxmLlGI0=" providerId="None" clId="Web-{F28EC572-5BD4-4A85-8533-9BAA5FB477F0}" dt="2024-09-03T11:05:26.430" v="853" actId="1076"/>
        <pc:sldMkLst>
          <pc:docMk/>
          <pc:sldMk cId="689190638" sldId="294"/>
        </pc:sldMkLst>
        <pc:spChg chg="mod">
          <ac:chgData name="Story, Dhyana K" userId="kg8WrlJ3WF7MOvv+bxZ8lQPJH35i0fx7AhPmxmLlGI0=" providerId="None" clId="Web-{F28EC572-5BD4-4A85-8533-9BAA5FB477F0}" dt="2024-09-03T11:05:21.352" v="852" actId="1076"/>
          <ac:spMkLst>
            <pc:docMk/>
            <pc:sldMk cId="689190638" sldId="294"/>
            <ac:spMk id="12" creationId="{00000000-0000-0000-0000-000000000000}"/>
          </ac:spMkLst>
        </pc:spChg>
        <pc:spChg chg="mod">
          <ac:chgData name="Story, Dhyana K" userId="kg8WrlJ3WF7MOvv+bxZ8lQPJH35i0fx7AhPmxmLlGI0=" providerId="None" clId="Web-{F28EC572-5BD4-4A85-8533-9BAA5FB477F0}" dt="2024-09-03T11:05:26.430" v="853" actId="1076"/>
          <ac:spMkLst>
            <pc:docMk/>
            <pc:sldMk cId="689190638" sldId="294"/>
            <ac:spMk id="17" creationId="{28BF06D2-3703-948F-DA4F-93DCF6488B56}"/>
          </ac:spMkLst>
        </pc:spChg>
      </pc:sldChg>
      <pc:sldChg chg="del">
        <pc:chgData name="Story, Dhyana K" userId="kg8WrlJ3WF7MOvv+bxZ8lQPJH35i0fx7AhPmxmLlGI0=" providerId="None" clId="Web-{F28EC572-5BD4-4A85-8533-9BAA5FB477F0}" dt="2024-09-03T11:39:58.388" v="854"/>
        <pc:sldMkLst>
          <pc:docMk/>
          <pc:sldMk cId="2468443350" sldId="295"/>
        </pc:sldMkLst>
      </pc:sldChg>
      <pc:sldChg chg="addSp modSp">
        <pc:chgData name="Story, Dhyana K" userId="kg8WrlJ3WF7MOvv+bxZ8lQPJH35i0fx7AhPmxmLlGI0=" providerId="None" clId="Web-{F28EC572-5BD4-4A85-8533-9BAA5FB477F0}" dt="2024-09-03T11:56:18.328" v="906" actId="1076"/>
        <pc:sldMkLst>
          <pc:docMk/>
          <pc:sldMk cId="2538886453" sldId="296"/>
        </pc:sldMkLst>
        <pc:spChg chg="mod">
          <ac:chgData name="Story, Dhyana K" userId="kg8WrlJ3WF7MOvv+bxZ8lQPJH35i0fx7AhPmxmLlGI0=" providerId="None" clId="Web-{F28EC572-5BD4-4A85-8533-9BAA5FB477F0}" dt="2024-09-03T11:55:26.701" v="897" actId="14100"/>
          <ac:spMkLst>
            <pc:docMk/>
            <pc:sldMk cId="2538886453" sldId="296"/>
            <ac:spMk id="17" creationId="{28BF06D2-3703-948F-DA4F-93DCF6488B56}"/>
          </ac:spMkLst>
        </pc:spChg>
        <pc:picChg chg="add mod">
          <ac:chgData name="Story, Dhyana K" userId="kg8WrlJ3WF7MOvv+bxZ8lQPJH35i0fx7AhPmxmLlGI0=" providerId="None" clId="Web-{F28EC572-5BD4-4A85-8533-9BAA5FB477F0}" dt="2024-09-03T11:56:14.625" v="904" actId="14100"/>
          <ac:picMkLst>
            <pc:docMk/>
            <pc:sldMk cId="2538886453" sldId="296"/>
            <ac:picMk id="2" creationId="{5CF48C6D-E4B4-51C0-69A6-E759BEE28CC3}"/>
          </ac:picMkLst>
        </pc:picChg>
        <pc:picChg chg="add mod">
          <ac:chgData name="Story, Dhyana K" userId="kg8WrlJ3WF7MOvv+bxZ8lQPJH35i0fx7AhPmxmLlGI0=" providerId="None" clId="Web-{F28EC572-5BD4-4A85-8533-9BAA5FB477F0}" dt="2024-09-03T11:56:18.328" v="906" actId="1076"/>
          <ac:picMkLst>
            <pc:docMk/>
            <pc:sldMk cId="2538886453" sldId="296"/>
            <ac:picMk id="4" creationId="{9B479BEB-DE00-27B0-BC21-60D9181C2FBF}"/>
          </ac:picMkLst>
        </pc:picChg>
      </pc:sldChg>
      <pc:sldChg chg="modSp">
        <pc:chgData name="Story, Dhyana K" userId="kg8WrlJ3WF7MOvv+bxZ8lQPJH35i0fx7AhPmxmLlGI0=" providerId="None" clId="Web-{F28EC572-5BD4-4A85-8533-9BAA5FB477F0}" dt="2024-09-03T11:56:27" v="908"/>
        <pc:sldMkLst>
          <pc:docMk/>
          <pc:sldMk cId="2849901705" sldId="298"/>
        </pc:sldMkLst>
        <pc:picChg chg="mod modCrop">
          <ac:chgData name="Story, Dhyana K" userId="kg8WrlJ3WF7MOvv+bxZ8lQPJH35i0fx7AhPmxmLlGI0=" providerId="None" clId="Web-{F28EC572-5BD4-4A85-8533-9BAA5FB477F0}" dt="2024-09-03T11:56:27" v="908"/>
          <ac:picMkLst>
            <pc:docMk/>
            <pc:sldMk cId="2849901705" sldId="298"/>
            <ac:picMk id="2" creationId="{F494FF24-76B8-5066-1A4B-809E4E3138EC}"/>
          </ac:picMkLst>
        </pc:picChg>
      </pc:sldChg>
      <pc:sldChg chg="modSp">
        <pc:chgData name="Story, Dhyana K" userId="kg8WrlJ3WF7MOvv+bxZ8lQPJH35i0fx7AhPmxmLlGI0=" providerId="None" clId="Web-{F28EC572-5BD4-4A85-8533-9BAA5FB477F0}" dt="2024-09-03T11:47:23.982" v="895" actId="20577"/>
        <pc:sldMkLst>
          <pc:docMk/>
          <pc:sldMk cId="3199179134" sldId="299"/>
        </pc:sldMkLst>
        <pc:spChg chg="mod">
          <ac:chgData name="Story, Dhyana K" userId="kg8WrlJ3WF7MOvv+bxZ8lQPJH35i0fx7AhPmxmLlGI0=" providerId="None" clId="Web-{F28EC572-5BD4-4A85-8533-9BAA5FB477F0}" dt="2024-09-03T11:47:23.982" v="895" actId="20577"/>
          <ac:spMkLst>
            <pc:docMk/>
            <pc:sldMk cId="3199179134" sldId="299"/>
            <ac:spMk id="17" creationId="{28BF06D2-3703-948F-DA4F-93DCF6488B56}"/>
          </ac:spMkLst>
        </pc:spChg>
      </pc:sldChg>
    </pc:docChg>
  </pc:docChgLst>
  <pc:docChgLst>
    <pc:chgData name="Mortier, Hannah R" userId="NgeEPP8IMOd4nTSZO2WK9no0aoT+rhQbUU+O876Dp7I=" providerId="None" clId="Web-{1E3181EF-1C97-477A-B307-91075462DFC8}"/>
    <pc:docChg chg="addSld modSld sldOrd">
      <pc:chgData name="Mortier, Hannah R" userId="NgeEPP8IMOd4nTSZO2WK9no0aoT+rhQbUU+O876Dp7I=" providerId="None" clId="Web-{1E3181EF-1C97-477A-B307-91075462DFC8}" dt="2024-09-04T14:58:47.986" v="1857" actId="20577"/>
      <pc:docMkLst>
        <pc:docMk/>
      </pc:docMkLst>
      <pc:sldChg chg="modSp">
        <pc:chgData name="Mortier, Hannah R" userId="NgeEPP8IMOd4nTSZO2WK9no0aoT+rhQbUU+O876Dp7I=" providerId="None" clId="Web-{1E3181EF-1C97-477A-B307-91075462DFC8}" dt="2024-09-04T14:27:19.513" v="339" actId="20577"/>
        <pc:sldMkLst>
          <pc:docMk/>
          <pc:sldMk cId="3238926402" sldId="280"/>
        </pc:sldMkLst>
        <pc:spChg chg="mod">
          <ac:chgData name="Mortier, Hannah R" userId="NgeEPP8IMOd4nTSZO2WK9no0aoT+rhQbUU+O876Dp7I=" providerId="None" clId="Web-{1E3181EF-1C97-477A-B307-91075462DFC8}" dt="2024-09-04T14:27:19.513" v="339" actId="20577"/>
          <ac:spMkLst>
            <pc:docMk/>
            <pc:sldMk cId="3238926402" sldId="280"/>
            <ac:spMk id="2" creationId="{3F216B48-DB17-061C-9E1E-5DD82E39817F}"/>
          </ac:spMkLst>
        </pc:spChg>
      </pc:sldChg>
      <pc:sldChg chg="modSp ord">
        <pc:chgData name="Mortier, Hannah R" userId="NgeEPP8IMOd4nTSZO2WK9no0aoT+rhQbUU+O876Dp7I=" providerId="None" clId="Web-{1E3181EF-1C97-477A-B307-91075462DFC8}" dt="2024-09-04T14:35:04.291" v="462"/>
        <pc:sldMkLst>
          <pc:docMk/>
          <pc:sldMk cId="3672189695" sldId="284"/>
        </pc:sldMkLst>
        <pc:spChg chg="mod">
          <ac:chgData name="Mortier, Hannah R" userId="NgeEPP8IMOd4nTSZO2WK9no0aoT+rhQbUU+O876Dp7I=" providerId="None" clId="Web-{1E3181EF-1C97-477A-B307-91075462DFC8}" dt="2024-09-04T14:31:11.738" v="459" actId="20577"/>
          <ac:spMkLst>
            <pc:docMk/>
            <pc:sldMk cId="3672189695" sldId="284"/>
            <ac:spMk id="17" creationId="{28BF06D2-3703-948F-DA4F-93DCF6488B56}"/>
          </ac:spMkLst>
        </pc:spChg>
      </pc:sldChg>
      <pc:sldChg chg="modSp">
        <pc:chgData name="Mortier, Hannah R" userId="NgeEPP8IMOd4nTSZO2WK9no0aoT+rhQbUU+O876Dp7I=" providerId="None" clId="Web-{1E3181EF-1C97-477A-B307-91075462DFC8}" dt="2024-09-04T14:42:02.943" v="475" actId="20577"/>
        <pc:sldMkLst>
          <pc:docMk/>
          <pc:sldMk cId="4188089761" sldId="285"/>
        </pc:sldMkLst>
        <pc:spChg chg="mod">
          <ac:chgData name="Mortier, Hannah R" userId="NgeEPP8IMOd4nTSZO2WK9no0aoT+rhQbUU+O876Dp7I=" providerId="None" clId="Web-{1E3181EF-1C97-477A-B307-91075462DFC8}" dt="2024-09-04T14:42:02.943" v="475" actId="20577"/>
          <ac:spMkLst>
            <pc:docMk/>
            <pc:sldMk cId="4188089761" sldId="285"/>
            <ac:spMk id="17" creationId="{28BF06D2-3703-948F-DA4F-93DCF6488B56}"/>
          </ac:spMkLst>
        </pc:spChg>
      </pc:sldChg>
      <pc:sldChg chg="modSp">
        <pc:chgData name="Mortier, Hannah R" userId="NgeEPP8IMOd4nTSZO2WK9no0aoT+rhQbUU+O876Dp7I=" providerId="None" clId="Web-{1E3181EF-1C97-477A-B307-91075462DFC8}" dt="2024-09-04T14:42:46.366" v="505" actId="20577"/>
        <pc:sldMkLst>
          <pc:docMk/>
          <pc:sldMk cId="251424258" sldId="286"/>
        </pc:sldMkLst>
        <pc:spChg chg="mod">
          <ac:chgData name="Mortier, Hannah R" userId="NgeEPP8IMOd4nTSZO2WK9no0aoT+rhQbUU+O876Dp7I=" providerId="None" clId="Web-{1E3181EF-1C97-477A-B307-91075462DFC8}" dt="2024-09-04T14:42:46.366" v="505" actId="20577"/>
          <ac:spMkLst>
            <pc:docMk/>
            <pc:sldMk cId="251424258" sldId="286"/>
            <ac:spMk id="17" creationId="{28BF06D2-3703-948F-DA4F-93DCF6488B56}"/>
          </ac:spMkLst>
        </pc:spChg>
      </pc:sldChg>
      <pc:sldChg chg="modSp">
        <pc:chgData name="Mortier, Hannah R" userId="NgeEPP8IMOd4nTSZO2WK9no0aoT+rhQbUU+O876Dp7I=" providerId="None" clId="Web-{1E3181EF-1C97-477A-B307-91075462DFC8}" dt="2024-09-04T14:42:36.819" v="503" actId="14100"/>
        <pc:sldMkLst>
          <pc:docMk/>
          <pc:sldMk cId="1190035614" sldId="287"/>
        </pc:sldMkLst>
        <pc:spChg chg="mod">
          <ac:chgData name="Mortier, Hannah R" userId="NgeEPP8IMOd4nTSZO2WK9no0aoT+rhQbUU+O876Dp7I=" providerId="None" clId="Web-{1E3181EF-1C97-477A-B307-91075462DFC8}" dt="2024-09-04T14:42:36.819" v="503" actId="14100"/>
          <ac:spMkLst>
            <pc:docMk/>
            <pc:sldMk cId="1190035614" sldId="287"/>
            <ac:spMk id="17" creationId="{28BF06D2-3703-948F-DA4F-93DCF6488B56}"/>
          </ac:spMkLst>
        </pc:spChg>
      </pc:sldChg>
      <pc:sldChg chg="modSp">
        <pc:chgData name="Mortier, Hannah R" userId="NgeEPP8IMOd4nTSZO2WK9no0aoT+rhQbUU+O876Dp7I=" providerId="None" clId="Web-{1E3181EF-1C97-477A-B307-91075462DFC8}" dt="2024-09-04T14:44:30.947" v="609" actId="20577"/>
        <pc:sldMkLst>
          <pc:docMk/>
          <pc:sldMk cId="1406653135" sldId="289"/>
        </pc:sldMkLst>
        <pc:spChg chg="mod">
          <ac:chgData name="Mortier, Hannah R" userId="NgeEPP8IMOd4nTSZO2WK9no0aoT+rhQbUU+O876Dp7I=" providerId="None" clId="Web-{1E3181EF-1C97-477A-B307-91075462DFC8}" dt="2024-09-04T14:44:30.947" v="609" actId="20577"/>
          <ac:spMkLst>
            <pc:docMk/>
            <pc:sldMk cId="1406653135" sldId="289"/>
            <ac:spMk id="17" creationId="{28BF06D2-3703-948F-DA4F-93DCF6488B56}"/>
          </ac:spMkLst>
        </pc:spChg>
      </pc:sldChg>
      <pc:sldChg chg="modSp">
        <pc:chgData name="Mortier, Hannah R" userId="NgeEPP8IMOd4nTSZO2WK9no0aoT+rhQbUU+O876Dp7I=" providerId="None" clId="Web-{1E3181EF-1C97-477A-B307-91075462DFC8}" dt="2024-09-04T14:46:29.169" v="635" actId="20577"/>
        <pc:sldMkLst>
          <pc:docMk/>
          <pc:sldMk cId="2692323723" sldId="293"/>
        </pc:sldMkLst>
        <pc:spChg chg="mod">
          <ac:chgData name="Mortier, Hannah R" userId="NgeEPP8IMOd4nTSZO2WK9no0aoT+rhQbUU+O876Dp7I=" providerId="None" clId="Web-{1E3181EF-1C97-477A-B307-91075462DFC8}" dt="2024-09-04T14:46:29.169" v="635" actId="20577"/>
          <ac:spMkLst>
            <pc:docMk/>
            <pc:sldMk cId="2692323723" sldId="293"/>
            <ac:spMk id="12" creationId="{00000000-0000-0000-0000-000000000000}"/>
          </ac:spMkLst>
        </pc:spChg>
      </pc:sldChg>
      <pc:sldChg chg="modSp">
        <pc:chgData name="Mortier, Hannah R" userId="NgeEPP8IMOd4nTSZO2WK9no0aoT+rhQbUU+O876Dp7I=" providerId="None" clId="Web-{1E3181EF-1C97-477A-B307-91075462DFC8}" dt="2024-09-04T14:50:20.878" v="1082" actId="1076"/>
        <pc:sldMkLst>
          <pc:docMk/>
          <pc:sldMk cId="2538886453" sldId="296"/>
        </pc:sldMkLst>
        <pc:spChg chg="mod">
          <ac:chgData name="Mortier, Hannah R" userId="NgeEPP8IMOd4nTSZO2WK9no0aoT+rhQbUU+O876Dp7I=" providerId="None" clId="Web-{1E3181EF-1C97-477A-B307-91075462DFC8}" dt="2024-09-04T14:50:20.878" v="1082" actId="1076"/>
          <ac:spMkLst>
            <pc:docMk/>
            <pc:sldMk cId="2538886453" sldId="296"/>
            <ac:spMk id="17" creationId="{28BF06D2-3703-948F-DA4F-93DCF6488B56}"/>
          </ac:spMkLst>
        </pc:spChg>
      </pc:sldChg>
      <pc:sldChg chg="modSp">
        <pc:chgData name="Mortier, Hannah R" userId="NgeEPP8IMOd4nTSZO2WK9no0aoT+rhQbUU+O876Dp7I=" providerId="None" clId="Web-{1E3181EF-1C97-477A-B307-91075462DFC8}" dt="2024-09-04T14:55:03.402" v="1556" actId="20577"/>
        <pc:sldMkLst>
          <pc:docMk/>
          <pc:sldMk cId="2849901705" sldId="298"/>
        </pc:sldMkLst>
        <pc:spChg chg="mod">
          <ac:chgData name="Mortier, Hannah R" userId="NgeEPP8IMOd4nTSZO2WK9no0aoT+rhQbUU+O876Dp7I=" providerId="None" clId="Web-{1E3181EF-1C97-477A-B307-91075462DFC8}" dt="2024-09-04T14:55:03.402" v="1556" actId="20577"/>
          <ac:spMkLst>
            <pc:docMk/>
            <pc:sldMk cId="2849901705" sldId="298"/>
            <ac:spMk id="17" creationId="{28BF06D2-3703-948F-DA4F-93DCF6488B56}"/>
          </ac:spMkLst>
        </pc:spChg>
      </pc:sldChg>
      <pc:sldChg chg="modSp">
        <pc:chgData name="Mortier, Hannah R" userId="NgeEPP8IMOd4nTSZO2WK9no0aoT+rhQbUU+O876Dp7I=" providerId="None" clId="Web-{1E3181EF-1C97-477A-B307-91075462DFC8}" dt="2024-09-04T14:57:58.922" v="1815" actId="20577"/>
        <pc:sldMkLst>
          <pc:docMk/>
          <pc:sldMk cId="3199179134" sldId="299"/>
        </pc:sldMkLst>
        <pc:spChg chg="mod">
          <ac:chgData name="Mortier, Hannah R" userId="NgeEPP8IMOd4nTSZO2WK9no0aoT+rhQbUU+O876Dp7I=" providerId="None" clId="Web-{1E3181EF-1C97-477A-B307-91075462DFC8}" dt="2024-09-04T14:57:58.922" v="1815" actId="20577"/>
          <ac:spMkLst>
            <pc:docMk/>
            <pc:sldMk cId="3199179134" sldId="299"/>
            <ac:spMk id="17" creationId="{28BF06D2-3703-948F-DA4F-93DCF6488B56}"/>
          </ac:spMkLst>
        </pc:spChg>
      </pc:sldChg>
      <pc:sldChg chg="modSp add replId">
        <pc:chgData name="Mortier, Hannah R" userId="NgeEPP8IMOd4nTSZO2WK9no0aoT+rhQbUU+O876Dp7I=" providerId="None" clId="Web-{1E3181EF-1C97-477A-B307-91075462DFC8}" dt="2024-09-04T14:58:47.986" v="1857" actId="20577"/>
        <pc:sldMkLst>
          <pc:docMk/>
          <pc:sldMk cId="2659043611" sldId="302"/>
        </pc:sldMkLst>
        <pc:spChg chg="mod">
          <ac:chgData name="Mortier, Hannah R" userId="NgeEPP8IMOd4nTSZO2WK9no0aoT+rhQbUU+O876Dp7I=" providerId="None" clId="Web-{1E3181EF-1C97-477A-B307-91075462DFC8}" dt="2024-09-04T14:58:17.188" v="1836" actId="20577"/>
          <ac:spMkLst>
            <pc:docMk/>
            <pc:sldMk cId="2659043611" sldId="302"/>
            <ac:spMk id="12" creationId="{00000000-0000-0000-0000-000000000000}"/>
          </ac:spMkLst>
        </pc:spChg>
        <pc:spChg chg="mod">
          <ac:chgData name="Mortier, Hannah R" userId="NgeEPP8IMOd4nTSZO2WK9no0aoT+rhQbUU+O876Dp7I=" providerId="None" clId="Web-{1E3181EF-1C97-477A-B307-91075462DFC8}" dt="2024-09-04T14:58:47.986" v="1857" actId="20577"/>
          <ac:spMkLst>
            <pc:docMk/>
            <pc:sldMk cId="2659043611" sldId="302"/>
            <ac:spMk id="17" creationId="{28BF06D2-3703-948F-DA4F-93DCF6488B56}"/>
          </ac:spMkLst>
        </pc:spChg>
      </pc:sldChg>
    </pc:docChg>
  </pc:docChgLst>
  <pc:docChgLst>
    <pc:chgData name="Mortier, Hannah R" userId="NgeEPP8IMOd4nTSZO2WK9no0aoT+rhQbUU+O876Dp7I=" providerId="None" clId="Web-{59B03073-7BF9-4CCF-B516-C9AC6324D55F}"/>
    <pc:docChg chg="addSld delSld modSld sldOrd">
      <pc:chgData name="Mortier, Hannah R" userId="NgeEPP8IMOd4nTSZO2WK9no0aoT+rhQbUU+O876Dp7I=" providerId="None" clId="Web-{59B03073-7BF9-4CCF-B516-C9AC6324D55F}" dt="2024-08-20T15:13:29.547" v="1041" actId="14100"/>
      <pc:docMkLst>
        <pc:docMk/>
      </pc:docMkLst>
      <pc:sldChg chg="addSp delSp modSp">
        <pc:chgData name="Mortier, Hannah R" userId="NgeEPP8IMOd4nTSZO2WK9no0aoT+rhQbUU+O876Dp7I=" providerId="None" clId="Web-{59B03073-7BF9-4CCF-B516-C9AC6324D55F}" dt="2024-08-20T14:15:57.062" v="36" actId="14100"/>
        <pc:sldMkLst>
          <pc:docMk/>
          <pc:sldMk cId="0" sldId="256"/>
        </pc:sldMkLst>
        <pc:spChg chg="del">
          <ac:chgData name="Mortier, Hannah R" userId="NgeEPP8IMOd4nTSZO2WK9no0aoT+rhQbUU+O876Dp7I=" providerId="None" clId="Web-{59B03073-7BF9-4CCF-B516-C9AC6324D55F}" dt="2024-08-20T14:15:37.718" v="32"/>
          <ac:spMkLst>
            <pc:docMk/>
            <pc:sldMk cId="0" sldId="256"/>
            <ac:spMk id="10" creationId="{00000000-0000-0000-0000-000000000000}"/>
          </ac:spMkLst>
        </pc:spChg>
        <pc:spChg chg="mod">
          <ac:chgData name="Mortier, Hannah R" userId="NgeEPP8IMOd4nTSZO2WK9no0aoT+rhQbUU+O876Dp7I=" providerId="None" clId="Web-{59B03073-7BF9-4CCF-B516-C9AC6324D55F}" dt="2024-08-20T14:14:23.419" v="30" actId="20577"/>
          <ac:spMkLst>
            <pc:docMk/>
            <pc:sldMk cId="0" sldId="256"/>
            <ac:spMk id="13" creationId="{00000000-0000-0000-0000-000000000000}"/>
          </ac:spMkLst>
        </pc:spChg>
        <pc:spChg chg="mod">
          <ac:chgData name="Mortier, Hannah R" userId="NgeEPP8IMOd4nTSZO2WK9no0aoT+rhQbUU+O876Dp7I=" providerId="None" clId="Web-{59B03073-7BF9-4CCF-B516-C9AC6324D55F}" dt="2024-08-20T14:14:29.872" v="31" actId="20577"/>
          <ac:spMkLst>
            <pc:docMk/>
            <pc:sldMk cId="0" sldId="256"/>
            <ac:spMk id="14" creationId="{00000000-0000-0000-0000-000000000000}"/>
          </ac:spMkLst>
        </pc:spChg>
        <pc:spChg chg="mod">
          <ac:chgData name="Mortier, Hannah R" userId="NgeEPP8IMOd4nTSZO2WK9no0aoT+rhQbUU+O876Dp7I=" providerId="None" clId="Web-{59B03073-7BF9-4CCF-B516-C9AC6324D55F}" dt="2024-08-20T14:13:42.917" v="9" actId="1076"/>
          <ac:spMkLst>
            <pc:docMk/>
            <pc:sldMk cId="0" sldId="256"/>
            <ac:spMk id="15" creationId="{00000000-0000-0000-0000-000000000000}"/>
          </ac:spMkLst>
        </pc:spChg>
        <pc:grpChg chg="mod">
          <ac:chgData name="Mortier, Hannah R" userId="NgeEPP8IMOd4nTSZO2WK9no0aoT+rhQbUU+O876Dp7I=" providerId="None" clId="Web-{59B03073-7BF9-4CCF-B516-C9AC6324D55F}" dt="2024-08-20T14:14:12.293" v="26" actId="1076"/>
          <ac:grpSpMkLst>
            <pc:docMk/>
            <pc:sldMk cId="0" sldId="256"/>
            <ac:grpSpMk id="12" creationId="{00000000-0000-0000-0000-000000000000}"/>
          </ac:grpSpMkLst>
        </pc:grpChg>
        <pc:picChg chg="add mod">
          <ac:chgData name="Mortier, Hannah R" userId="NgeEPP8IMOd4nTSZO2WK9no0aoT+rhQbUU+O876Dp7I=" providerId="None" clId="Web-{59B03073-7BF9-4CCF-B516-C9AC6324D55F}" dt="2024-08-20T14:15:57.062" v="36" actId="14100"/>
          <ac:picMkLst>
            <pc:docMk/>
            <pc:sldMk cId="0" sldId="256"/>
            <ac:picMk id="9" creationId="{A6A4C203-7D32-17CD-A2B4-2EFE3BAF7FBD}"/>
          </ac:picMkLst>
        </pc:picChg>
      </pc:sldChg>
      <pc:sldChg chg="modSp add ord">
        <pc:chgData name="Mortier, Hannah R" userId="NgeEPP8IMOd4nTSZO2WK9no0aoT+rhQbUU+O876Dp7I=" providerId="None" clId="Web-{59B03073-7BF9-4CCF-B516-C9AC6324D55F}" dt="2024-08-20T14:19:09.225" v="107" actId="20577"/>
        <pc:sldMkLst>
          <pc:docMk/>
          <pc:sldMk cId="3540374354" sldId="264"/>
        </pc:sldMkLst>
        <pc:spChg chg="mod">
          <ac:chgData name="Mortier, Hannah R" userId="NgeEPP8IMOd4nTSZO2WK9no0aoT+rhQbUU+O876Dp7I=" providerId="None" clId="Web-{59B03073-7BF9-4CCF-B516-C9AC6324D55F}" dt="2024-08-20T14:17:19.002" v="52" actId="20577"/>
          <ac:spMkLst>
            <pc:docMk/>
            <pc:sldMk cId="3540374354" sldId="264"/>
            <ac:spMk id="3" creationId="{00000000-0000-0000-0000-000000000000}"/>
          </ac:spMkLst>
        </pc:spChg>
        <pc:spChg chg="mod">
          <ac:chgData name="Mortier, Hannah R" userId="NgeEPP8IMOd4nTSZO2WK9no0aoT+rhQbUU+O876Dp7I=" providerId="None" clId="Web-{59B03073-7BF9-4CCF-B516-C9AC6324D55F}" dt="2024-08-20T14:19:09.225" v="107" actId="20577"/>
          <ac:spMkLst>
            <pc:docMk/>
            <pc:sldMk cId="3540374354" sldId="264"/>
            <ac:spMk id="4" creationId="{00000000-0000-0000-0000-000000000000}"/>
          </ac:spMkLst>
        </pc:spChg>
      </pc:sldChg>
      <pc:sldChg chg="addSp delSp add">
        <pc:chgData name="Mortier, Hannah R" userId="NgeEPP8IMOd4nTSZO2WK9no0aoT+rhQbUU+O876Dp7I=" providerId="None" clId="Web-{59B03073-7BF9-4CCF-B516-C9AC6324D55F}" dt="2024-08-20T14:23:55.749" v="221"/>
        <pc:sldMkLst>
          <pc:docMk/>
          <pc:sldMk cId="63383818" sldId="265"/>
        </pc:sldMkLst>
        <pc:spChg chg="del">
          <ac:chgData name="Mortier, Hannah R" userId="NgeEPP8IMOd4nTSZO2WK9no0aoT+rhQbUU+O876Dp7I=" providerId="None" clId="Web-{59B03073-7BF9-4CCF-B516-C9AC6324D55F}" dt="2024-08-20T14:23:54.952" v="220"/>
          <ac:spMkLst>
            <pc:docMk/>
            <pc:sldMk cId="63383818" sldId="265"/>
            <ac:spMk id="3" creationId="{00000000-0000-0000-0000-000000000000}"/>
          </ac:spMkLst>
        </pc:spChg>
        <pc:spChg chg="add">
          <ac:chgData name="Mortier, Hannah R" userId="NgeEPP8IMOd4nTSZO2WK9no0aoT+rhQbUU+O876Dp7I=" providerId="None" clId="Web-{59B03073-7BF9-4CCF-B516-C9AC6324D55F}" dt="2024-08-20T14:23:55.749" v="221"/>
          <ac:spMkLst>
            <pc:docMk/>
            <pc:sldMk cId="63383818" sldId="265"/>
            <ac:spMk id="6" creationId="{E6B8DCAC-A40F-FBD5-CD21-86FE74498544}"/>
          </ac:spMkLst>
        </pc:spChg>
      </pc:sldChg>
      <pc:sldChg chg="add del">
        <pc:chgData name="Mortier, Hannah R" userId="NgeEPP8IMOd4nTSZO2WK9no0aoT+rhQbUU+O876Dp7I=" providerId="None" clId="Web-{59B03073-7BF9-4CCF-B516-C9AC6324D55F}" dt="2024-08-20T14:17:39.269" v="54"/>
        <pc:sldMkLst>
          <pc:docMk/>
          <pc:sldMk cId="2919968376" sldId="266"/>
        </pc:sldMkLst>
      </pc:sldChg>
      <pc:sldChg chg="addSp delSp modSp add">
        <pc:chgData name="Mortier, Hannah R" userId="NgeEPP8IMOd4nTSZO2WK9no0aoT+rhQbUU+O876Dp7I=" providerId="None" clId="Web-{59B03073-7BF9-4CCF-B516-C9AC6324D55F}" dt="2024-08-20T14:24:00.359" v="223"/>
        <pc:sldMkLst>
          <pc:docMk/>
          <pc:sldMk cId="1897929285" sldId="267"/>
        </pc:sldMkLst>
        <pc:spChg chg="del">
          <ac:chgData name="Mortier, Hannah R" userId="NgeEPP8IMOd4nTSZO2WK9no0aoT+rhQbUU+O876Dp7I=" providerId="None" clId="Web-{59B03073-7BF9-4CCF-B516-C9AC6324D55F}" dt="2024-08-20T14:23:59.578" v="222"/>
          <ac:spMkLst>
            <pc:docMk/>
            <pc:sldMk cId="1897929285" sldId="267"/>
            <ac:spMk id="3" creationId="{00000000-0000-0000-0000-000000000000}"/>
          </ac:spMkLst>
        </pc:spChg>
        <pc:spChg chg="mod">
          <ac:chgData name="Mortier, Hannah R" userId="NgeEPP8IMOd4nTSZO2WK9no0aoT+rhQbUU+O876Dp7I=" providerId="None" clId="Web-{59B03073-7BF9-4CCF-B516-C9AC6324D55F}" dt="2024-08-20T14:20:11.086" v="113" actId="14100"/>
          <ac:spMkLst>
            <pc:docMk/>
            <pc:sldMk cId="1897929285" sldId="267"/>
            <ac:spMk id="4" creationId="{00000000-0000-0000-0000-000000000000}"/>
          </ac:spMkLst>
        </pc:spChg>
        <pc:spChg chg="add">
          <ac:chgData name="Mortier, Hannah R" userId="NgeEPP8IMOd4nTSZO2WK9no0aoT+rhQbUU+O876Dp7I=" providerId="None" clId="Web-{59B03073-7BF9-4CCF-B516-C9AC6324D55F}" dt="2024-08-20T14:24:00.359" v="223"/>
          <ac:spMkLst>
            <pc:docMk/>
            <pc:sldMk cId="1897929285" sldId="267"/>
            <ac:spMk id="9" creationId="{9EA9E661-B29F-FB52-F086-9C00773C8126}"/>
          </ac:spMkLst>
        </pc:spChg>
        <pc:picChg chg="add mod">
          <ac:chgData name="Mortier, Hannah R" userId="NgeEPP8IMOd4nTSZO2WK9no0aoT+rhQbUU+O876Dp7I=" providerId="None" clId="Web-{59B03073-7BF9-4CCF-B516-C9AC6324D55F}" dt="2024-08-20T14:21:28.307" v="117" actId="1076"/>
          <ac:picMkLst>
            <pc:docMk/>
            <pc:sldMk cId="1897929285" sldId="267"/>
            <ac:picMk id="6" creationId="{6E1E4246-AE8C-36AC-0175-9849D9A17C49}"/>
          </ac:picMkLst>
        </pc:picChg>
      </pc:sldChg>
      <pc:sldChg chg="addSp delSp modSp add replId">
        <pc:chgData name="Mortier, Hannah R" userId="NgeEPP8IMOd4nTSZO2WK9no0aoT+rhQbUU+O876Dp7I=" providerId="None" clId="Web-{59B03073-7BF9-4CCF-B516-C9AC6324D55F}" dt="2024-08-20T14:49:02.344" v="537" actId="20577"/>
        <pc:sldMkLst>
          <pc:docMk/>
          <pc:sldMk cId="3724963073" sldId="268"/>
        </pc:sldMkLst>
        <pc:spChg chg="del">
          <ac:chgData name="Mortier, Hannah R" userId="NgeEPP8IMOd4nTSZO2WK9no0aoT+rhQbUU+O876Dp7I=" providerId="None" clId="Web-{59B03073-7BF9-4CCF-B516-C9AC6324D55F}" dt="2024-08-20T14:24:05.156" v="224"/>
          <ac:spMkLst>
            <pc:docMk/>
            <pc:sldMk cId="3724963073" sldId="268"/>
            <ac:spMk id="3" creationId="{00000000-0000-0000-0000-000000000000}"/>
          </ac:spMkLst>
        </pc:spChg>
        <pc:spChg chg="mod">
          <ac:chgData name="Mortier, Hannah R" userId="NgeEPP8IMOd4nTSZO2WK9no0aoT+rhQbUU+O876Dp7I=" providerId="None" clId="Web-{59B03073-7BF9-4CCF-B516-C9AC6324D55F}" dt="2024-08-20T14:49:02.344" v="537" actId="20577"/>
          <ac:spMkLst>
            <pc:docMk/>
            <pc:sldMk cId="3724963073" sldId="268"/>
            <ac:spMk id="4" creationId="{00000000-0000-0000-0000-000000000000}"/>
          </ac:spMkLst>
        </pc:spChg>
        <pc:spChg chg="mod">
          <ac:chgData name="Mortier, Hannah R" userId="NgeEPP8IMOd4nTSZO2WK9no0aoT+rhQbUU+O876Dp7I=" providerId="None" clId="Web-{59B03073-7BF9-4CCF-B516-C9AC6324D55F}" dt="2024-08-20T14:24:11.500" v="226" actId="20577"/>
          <ac:spMkLst>
            <pc:docMk/>
            <pc:sldMk cId="3724963073" sldId="268"/>
            <ac:spMk id="5" creationId="{00000000-0000-0000-0000-000000000000}"/>
          </ac:spMkLst>
        </pc:spChg>
        <pc:spChg chg="add">
          <ac:chgData name="Mortier, Hannah R" userId="NgeEPP8IMOd4nTSZO2WK9no0aoT+rhQbUU+O876Dp7I=" providerId="None" clId="Web-{59B03073-7BF9-4CCF-B516-C9AC6324D55F}" dt="2024-08-20T14:24:06.500" v="225"/>
          <ac:spMkLst>
            <pc:docMk/>
            <pc:sldMk cId="3724963073" sldId="268"/>
            <ac:spMk id="9" creationId="{C744B173-778E-EC28-5A57-D994ED60649B}"/>
          </ac:spMkLst>
        </pc:spChg>
        <pc:picChg chg="del">
          <ac:chgData name="Mortier, Hannah R" userId="NgeEPP8IMOd4nTSZO2WK9no0aoT+rhQbUU+O876Dp7I=" providerId="None" clId="Web-{59B03073-7BF9-4CCF-B516-C9AC6324D55F}" dt="2024-08-20T14:22:17.996" v="159"/>
          <ac:picMkLst>
            <pc:docMk/>
            <pc:sldMk cId="3724963073" sldId="268"/>
            <ac:picMk id="6" creationId="{6E1E4246-AE8C-36AC-0175-9849D9A17C49}"/>
          </ac:picMkLst>
        </pc:picChg>
      </pc:sldChg>
      <pc:sldChg chg="addSp delSp modSp add del replId">
        <pc:chgData name="Mortier, Hannah R" userId="NgeEPP8IMOd4nTSZO2WK9no0aoT+rhQbUU+O876Dp7I=" providerId="None" clId="Web-{59B03073-7BF9-4CCF-B516-C9AC6324D55F}" dt="2024-08-20T14:41:34.346" v="452"/>
        <pc:sldMkLst>
          <pc:docMk/>
          <pc:sldMk cId="1119127825" sldId="269"/>
        </pc:sldMkLst>
        <pc:spChg chg="mod">
          <ac:chgData name="Mortier, Hannah R" userId="NgeEPP8IMOd4nTSZO2WK9no0aoT+rhQbUU+O876Dp7I=" providerId="None" clId="Web-{59B03073-7BF9-4CCF-B516-C9AC6324D55F}" dt="2024-08-20T14:37:16.837" v="409" actId="20577"/>
          <ac:spMkLst>
            <pc:docMk/>
            <pc:sldMk cId="1119127825" sldId="269"/>
            <ac:spMk id="5" creationId="{00000000-0000-0000-0000-000000000000}"/>
          </ac:spMkLst>
        </pc:spChg>
        <pc:spChg chg="add del">
          <ac:chgData name="Mortier, Hannah R" userId="NgeEPP8IMOd4nTSZO2WK9no0aoT+rhQbUU+O876Dp7I=" providerId="None" clId="Web-{59B03073-7BF9-4CCF-B516-C9AC6324D55F}" dt="2024-08-20T14:38:14.464" v="413"/>
          <ac:spMkLst>
            <pc:docMk/>
            <pc:sldMk cId="1119127825" sldId="269"/>
            <ac:spMk id="9" creationId="{C744B173-778E-EC28-5A57-D994ED60649B}"/>
          </ac:spMkLst>
        </pc:spChg>
      </pc:sldChg>
      <pc:sldChg chg="delSp add del ord">
        <pc:chgData name="Mortier, Hannah R" userId="NgeEPP8IMOd4nTSZO2WK9no0aoT+rhQbUU+O876Dp7I=" providerId="None" clId="Web-{59B03073-7BF9-4CCF-B516-C9AC6324D55F}" dt="2024-08-20T14:38:37.090" v="417"/>
        <pc:sldMkLst>
          <pc:docMk/>
          <pc:sldMk cId="3745004383" sldId="270"/>
        </pc:sldMkLst>
        <pc:spChg chg="del">
          <ac:chgData name="Mortier, Hannah R" userId="NgeEPP8IMOd4nTSZO2WK9no0aoT+rhQbUU+O876Dp7I=" providerId="None" clId="Web-{59B03073-7BF9-4CCF-B516-C9AC6324D55F}" dt="2024-08-20T14:38:20.714" v="414"/>
          <ac:spMkLst>
            <pc:docMk/>
            <pc:sldMk cId="3745004383" sldId="270"/>
            <ac:spMk id="10" creationId="{00000000-0000-0000-0000-000000000000}"/>
          </ac:spMkLst>
        </pc:spChg>
      </pc:sldChg>
      <pc:sldChg chg="addSp delSp modSp add replId">
        <pc:chgData name="Mortier, Hannah R" userId="NgeEPP8IMOd4nTSZO2WK9no0aoT+rhQbUU+O876Dp7I=" providerId="None" clId="Web-{59B03073-7BF9-4CCF-B516-C9AC6324D55F}" dt="2024-08-20T15:01:29.743" v="832" actId="20577"/>
        <pc:sldMkLst>
          <pc:docMk/>
          <pc:sldMk cId="798690828" sldId="271"/>
        </pc:sldMkLst>
        <pc:spChg chg="del">
          <ac:chgData name="Mortier, Hannah R" userId="NgeEPP8IMOd4nTSZO2WK9no0aoT+rhQbUU+O876Dp7I=" providerId="None" clId="Web-{59B03073-7BF9-4CCF-B516-C9AC6324D55F}" dt="2024-08-20T14:39:24.435" v="431"/>
          <ac:spMkLst>
            <pc:docMk/>
            <pc:sldMk cId="798690828" sldId="271"/>
            <ac:spMk id="2" creationId="{7882546C-E3A5-9600-A0E9-22FB1F816E4B}"/>
          </ac:spMkLst>
        </pc:spChg>
        <pc:spChg chg="mod">
          <ac:chgData name="Mortier, Hannah R" userId="NgeEPP8IMOd4nTSZO2WK9no0aoT+rhQbUU+O876Dp7I=" providerId="None" clId="Web-{59B03073-7BF9-4CCF-B516-C9AC6324D55F}" dt="2024-08-20T14:38:58.981" v="421" actId="20577"/>
          <ac:spMkLst>
            <pc:docMk/>
            <pc:sldMk cId="798690828" sldId="271"/>
            <ac:spMk id="3" creationId="{00000000-0000-0000-0000-000000000000}"/>
          </ac:spMkLst>
        </pc:spChg>
        <pc:spChg chg="add mod">
          <ac:chgData name="Mortier, Hannah R" userId="NgeEPP8IMOd4nTSZO2WK9no0aoT+rhQbUU+O876Dp7I=" providerId="None" clId="Web-{59B03073-7BF9-4CCF-B516-C9AC6324D55F}" dt="2024-08-20T14:39:14.154" v="424" actId="1076"/>
          <ac:spMkLst>
            <pc:docMk/>
            <pc:sldMk cId="798690828" sldId="271"/>
            <ac:spMk id="5" creationId="{E4DA1409-9B78-1D18-4472-8A05532768CA}"/>
          </ac:spMkLst>
        </pc:spChg>
        <pc:spChg chg="mod">
          <ac:chgData name="Mortier, Hannah R" userId="NgeEPP8IMOd4nTSZO2WK9no0aoT+rhQbUU+O876Dp7I=" providerId="None" clId="Web-{59B03073-7BF9-4CCF-B516-C9AC6324D55F}" dt="2024-08-20T14:41:54.299" v="453" actId="20577"/>
          <ac:spMkLst>
            <pc:docMk/>
            <pc:sldMk cId="798690828" sldId="271"/>
            <ac:spMk id="12" creationId="{00000000-0000-0000-0000-000000000000}"/>
          </ac:spMkLst>
        </pc:spChg>
        <pc:spChg chg="mod">
          <ac:chgData name="Mortier, Hannah R" userId="NgeEPP8IMOd4nTSZO2WK9no0aoT+rhQbUU+O876Dp7I=" providerId="None" clId="Web-{59B03073-7BF9-4CCF-B516-C9AC6324D55F}" dt="2024-08-20T15:01:29.743" v="832" actId="20577"/>
          <ac:spMkLst>
            <pc:docMk/>
            <pc:sldMk cId="798690828" sldId="271"/>
            <ac:spMk id="17" creationId="{28BF06D2-3703-948F-DA4F-93DCF6488B56}"/>
          </ac:spMkLst>
        </pc:spChg>
        <pc:spChg chg="del mod">
          <ac:chgData name="Mortier, Hannah R" userId="NgeEPP8IMOd4nTSZO2WK9no0aoT+rhQbUU+O876Dp7I=" providerId="None" clId="Web-{59B03073-7BF9-4CCF-B516-C9AC6324D55F}" dt="2024-08-20T14:39:20.654" v="429"/>
          <ac:spMkLst>
            <pc:docMk/>
            <pc:sldMk cId="798690828" sldId="271"/>
            <ac:spMk id="20" creationId="{847606D4-DBE9-E9B8-E4A5-114F75932BA7}"/>
          </ac:spMkLst>
        </pc:spChg>
        <pc:picChg chg="add mod">
          <ac:chgData name="Mortier, Hannah R" userId="NgeEPP8IMOd4nTSZO2WK9no0aoT+rhQbUU+O876Dp7I=" providerId="None" clId="Web-{59B03073-7BF9-4CCF-B516-C9AC6324D55F}" dt="2024-08-20T14:40:00.077" v="446" actId="1076"/>
          <ac:picMkLst>
            <pc:docMk/>
            <pc:sldMk cId="798690828" sldId="271"/>
            <ac:picMk id="7" creationId="{78CA7024-0CCA-0EBA-866C-E225AAEDBE4D}"/>
          </ac:picMkLst>
        </pc:picChg>
        <pc:picChg chg="del">
          <ac:chgData name="Mortier, Hannah R" userId="NgeEPP8IMOd4nTSZO2WK9no0aoT+rhQbUU+O876Dp7I=" providerId="None" clId="Web-{59B03073-7BF9-4CCF-B516-C9AC6324D55F}" dt="2024-08-20T14:39:17.654" v="425"/>
          <ac:picMkLst>
            <pc:docMk/>
            <pc:sldMk cId="798690828" sldId="271"/>
            <ac:picMk id="16" creationId="{68BAED83-058E-FF9C-6B2A-77F3DBF5ED50}"/>
          </ac:picMkLst>
        </pc:picChg>
        <pc:picChg chg="del">
          <ac:chgData name="Mortier, Hannah R" userId="NgeEPP8IMOd4nTSZO2WK9no0aoT+rhQbUU+O876Dp7I=" providerId="None" clId="Web-{59B03073-7BF9-4CCF-B516-C9AC6324D55F}" dt="2024-08-20T14:39:18.685" v="426"/>
          <ac:picMkLst>
            <pc:docMk/>
            <pc:sldMk cId="798690828" sldId="271"/>
            <ac:picMk id="19" creationId="{58D09A20-2731-C2B2-40DE-21249E7578C9}"/>
          </ac:picMkLst>
        </pc:picChg>
        <pc:cxnChg chg="del">
          <ac:chgData name="Mortier, Hannah R" userId="NgeEPP8IMOd4nTSZO2WK9no0aoT+rhQbUU+O876Dp7I=" providerId="None" clId="Web-{59B03073-7BF9-4CCF-B516-C9AC6324D55F}" dt="2024-08-20T14:39:21.248" v="430"/>
          <ac:cxnSpMkLst>
            <pc:docMk/>
            <pc:sldMk cId="798690828" sldId="271"/>
            <ac:cxnSpMk id="22" creationId="{B8C17DF1-DE86-BDBE-C08E-4A388A8DD1BB}"/>
          </ac:cxnSpMkLst>
        </pc:cxnChg>
      </pc:sldChg>
      <pc:sldChg chg="add del replId">
        <pc:chgData name="Mortier, Hannah R" userId="NgeEPP8IMOd4nTSZO2WK9no0aoT+rhQbUU+O876Dp7I=" providerId="None" clId="Web-{59B03073-7BF9-4CCF-B516-C9AC6324D55F}" dt="2024-08-20T14:38:37.856" v="418"/>
        <pc:sldMkLst>
          <pc:docMk/>
          <pc:sldMk cId="123230027" sldId="272"/>
        </pc:sldMkLst>
      </pc:sldChg>
      <pc:sldChg chg="addSp delSp modSp add replId">
        <pc:chgData name="Mortier, Hannah R" userId="NgeEPP8IMOd4nTSZO2WK9no0aoT+rhQbUU+O876Dp7I=" providerId="None" clId="Web-{59B03073-7BF9-4CCF-B516-C9AC6324D55F}" dt="2024-08-20T15:05:19.844" v="973" actId="20577"/>
        <pc:sldMkLst>
          <pc:docMk/>
          <pc:sldMk cId="537070365" sldId="272"/>
        </pc:sldMkLst>
        <pc:spChg chg="mod">
          <ac:chgData name="Mortier, Hannah R" userId="NgeEPP8IMOd4nTSZO2WK9no0aoT+rhQbUU+O876Dp7I=" providerId="None" clId="Web-{59B03073-7BF9-4CCF-B516-C9AC6324D55F}" dt="2024-08-20T14:53:31.056" v="757" actId="20577"/>
          <ac:spMkLst>
            <pc:docMk/>
            <pc:sldMk cId="537070365" sldId="272"/>
            <ac:spMk id="12" creationId="{00000000-0000-0000-0000-000000000000}"/>
          </ac:spMkLst>
        </pc:spChg>
        <pc:spChg chg="mod">
          <ac:chgData name="Mortier, Hannah R" userId="NgeEPP8IMOd4nTSZO2WK9no0aoT+rhQbUU+O876Dp7I=" providerId="None" clId="Web-{59B03073-7BF9-4CCF-B516-C9AC6324D55F}" dt="2024-08-20T15:05:19.844" v="973" actId="20577"/>
          <ac:spMkLst>
            <pc:docMk/>
            <pc:sldMk cId="537070365" sldId="272"/>
            <ac:spMk id="17" creationId="{28BF06D2-3703-948F-DA4F-93DCF6488B56}"/>
          </ac:spMkLst>
        </pc:spChg>
        <pc:picChg chg="add mod">
          <ac:chgData name="Mortier, Hannah R" userId="NgeEPP8IMOd4nTSZO2WK9no0aoT+rhQbUU+O876Dp7I=" providerId="None" clId="Web-{59B03073-7BF9-4CCF-B516-C9AC6324D55F}" dt="2024-08-20T14:56:31.171" v="761" actId="14100"/>
          <ac:picMkLst>
            <pc:docMk/>
            <pc:sldMk cId="537070365" sldId="272"/>
            <ac:picMk id="2" creationId="{2659E84D-0E66-5E96-52DB-4BBF716D7076}"/>
          </ac:picMkLst>
        </pc:picChg>
        <pc:picChg chg="del">
          <ac:chgData name="Mortier, Hannah R" userId="NgeEPP8IMOd4nTSZO2WK9no0aoT+rhQbUU+O876Dp7I=" providerId="None" clId="Web-{59B03073-7BF9-4CCF-B516-C9AC6324D55F}" dt="2024-08-20T14:56:19.483" v="758"/>
          <ac:picMkLst>
            <pc:docMk/>
            <pc:sldMk cId="537070365" sldId="272"/>
            <ac:picMk id="7" creationId="{78CA7024-0CCA-0EBA-866C-E225AAEDBE4D}"/>
          </ac:picMkLst>
        </pc:picChg>
      </pc:sldChg>
      <pc:sldChg chg="addSp delSp modSp add replId">
        <pc:chgData name="Mortier, Hannah R" userId="NgeEPP8IMOd4nTSZO2WK9no0aoT+rhQbUU+O876Dp7I=" providerId="None" clId="Web-{59B03073-7BF9-4CCF-B516-C9AC6324D55F}" dt="2024-08-20T15:07:48.661" v="995" actId="20577"/>
        <pc:sldMkLst>
          <pc:docMk/>
          <pc:sldMk cId="1009328083" sldId="273"/>
        </pc:sldMkLst>
        <pc:spChg chg="mod">
          <ac:chgData name="Mortier, Hannah R" userId="NgeEPP8IMOd4nTSZO2WK9no0aoT+rhQbUU+O876Dp7I=" providerId="None" clId="Web-{59B03073-7BF9-4CCF-B516-C9AC6324D55F}" dt="2024-08-20T15:07:23.973" v="982" actId="20577"/>
          <ac:spMkLst>
            <pc:docMk/>
            <pc:sldMk cId="1009328083" sldId="273"/>
            <ac:spMk id="12" creationId="{00000000-0000-0000-0000-000000000000}"/>
          </ac:spMkLst>
        </pc:spChg>
        <pc:spChg chg="mod">
          <ac:chgData name="Mortier, Hannah R" userId="NgeEPP8IMOd4nTSZO2WK9no0aoT+rhQbUU+O876Dp7I=" providerId="None" clId="Web-{59B03073-7BF9-4CCF-B516-C9AC6324D55F}" dt="2024-08-20T15:07:48.661" v="995" actId="20577"/>
          <ac:spMkLst>
            <pc:docMk/>
            <pc:sldMk cId="1009328083" sldId="273"/>
            <ac:spMk id="17" creationId="{28BF06D2-3703-948F-DA4F-93DCF6488B56}"/>
          </ac:spMkLst>
        </pc:spChg>
        <pc:picChg chg="del">
          <ac:chgData name="Mortier, Hannah R" userId="NgeEPP8IMOd4nTSZO2WK9no0aoT+rhQbUU+O876Dp7I=" providerId="None" clId="Web-{59B03073-7BF9-4CCF-B516-C9AC6324D55F}" dt="2024-08-20T15:07:24.676" v="983"/>
          <ac:picMkLst>
            <pc:docMk/>
            <pc:sldMk cId="1009328083" sldId="273"/>
            <ac:picMk id="2" creationId="{2659E84D-0E66-5E96-52DB-4BBF716D7076}"/>
          </ac:picMkLst>
        </pc:picChg>
        <pc:picChg chg="add mod">
          <ac:chgData name="Mortier, Hannah R" userId="NgeEPP8IMOd4nTSZO2WK9no0aoT+rhQbUU+O876Dp7I=" providerId="None" clId="Web-{59B03073-7BF9-4CCF-B516-C9AC6324D55F}" dt="2024-08-20T15:07:35.708" v="986" actId="14100"/>
          <ac:picMkLst>
            <pc:docMk/>
            <pc:sldMk cId="1009328083" sldId="273"/>
            <ac:picMk id="4" creationId="{396B2414-C675-24A5-361A-946F6EBFE594}"/>
          </ac:picMkLst>
        </pc:picChg>
      </pc:sldChg>
      <pc:sldChg chg="addSp delSp modSp add replId">
        <pc:chgData name="Mortier, Hannah R" userId="NgeEPP8IMOd4nTSZO2WK9no0aoT+rhQbUU+O876Dp7I=" providerId="None" clId="Web-{59B03073-7BF9-4CCF-B516-C9AC6324D55F}" dt="2024-08-20T15:11:20.027" v="1017" actId="14100"/>
        <pc:sldMkLst>
          <pc:docMk/>
          <pc:sldMk cId="3202796818" sldId="274"/>
        </pc:sldMkLst>
        <pc:spChg chg="mod">
          <ac:chgData name="Mortier, Hannah R" userId="NgeEPP8IMOd4nTSZO2WK9no0aoT+rhQbUU+O876Dp7I=" providerId="None" clId="Web-{59B03073-7BF9-4CCF-B516-C9AC6324D55F}" dt="2024-08-20T15:08:02.771" v="1002" actId="20577"/>
          <ac:spMkLst>
            <pc:docMk/>
            <pc:sldMk cId="3202796818" sldId="274"/>
            <ac:spMk id="12" creationId="{00000000-0000-0000-0000-000000000000}"/>
          </ac:spMkLst>
        </pc:spChg>
        <pc:spChg chg="mod">
          <ac:chgData name="Mortier, Hannah R" userId="NgeEPP8IMOd4nTSZO2WK9no0aoT+rhQbUU+O876Dp7I=" providerId="None" clId="Web-{59B03073-7BF9-4CCF-B516-C9AC6324D55F}" dt="2024-08-20T15:10:13.619" v="1011" actId="20577"/>
          <ac:spMkLst>
            <pc:docMk/>
            <pc:sldMk cId="3202796818" sldId="274"/>
            <ac:spMk id="17" creationId="{28BF06D2-3703-948F-DA4F-93DCF6488B56}"/>
          </ac:spMkLst>
        </pc:spChg>
        <pc:picChg chg="add mod">
          <ac:chgData name="Mortier, Hannah R" userId="NgeEPP8IMOd4nTSZO2WK9no0aoT+rhQbUU+O876Dp7I=" providerId="None" clId="Web-{59B03073-7BF9-4CCF-B516-C9AC6324D55F}" dt="2024-08-20T15:11:20.027" v="1017" actId="14100"/>
          <ac:picMkLst>
            <pc:docMk/>
            <pc:sldMk cId="3202796818" sldId="274"/>
            <ac:picMk id="2" creationId="{DD86A3BB-41F3-E8AF-F95E-F71364274AAF}"/>
          </ac:picMkLst>
        </pc:picChg>
        <pc:picChg chg="del">
          <ac:chgData name="Mortier, Hannah R" userId="NgeEPP8IMOd4nTSZO2WK9no0aoT+rhQbUU+O876Dp7I=" providerId="None" clId="Web-{59B03073-7BF9-4CCF-B516-C9AC6324D55F}" dt="2024-08-20T15:10:14.572" v="1012"/>
          <ac:picMkLst>
            <pc:docMk/>
            <pc:sldMk cId="3202796818" sldId="274"/>
            <ac:picMk id="4" creationId="{396B2414-C675-24A5-361A-946F6EBFE594}"/>
          </ac:picMkLst>
        </pc:picChg>
      </pc:sldChg>
      <pc:sldChg chg="addSp delSp modSp add replId">
        <pc:chgData name="Mortier, Hannah R" userId="NgeEPP8IMOd4nTSZO2WK9no0aoT+rhQbUU+O876Dp7I=" providerId="None" clId="Web-{59B03073-7BF9-4CCF-B516-C9AC6324D55F}" dt="2024-08-20T15:13:29.547" v="1041" actId="14100"/>
        <pc:sldMkLst>
          <pc:docMk/>
          <pc:sldMk cId="51778441" sldId="275"/>
        </pc:sldMkLst>
        <pc:spChg chg="mod">
          <ac:chgData name="Mortier, Hannah R" userId="NgeEPP8IMOd4nTSZO2WK9no0aoT+rhQbUU+O876Dp7I=" providerId="None" clId="Web-{59B03073-7BF9-4CCF-B516-C9AC6324D55F}" dt="2024-08-20T15:12:10.919" v="1036" actId="1076"/>
          <ac:spMkLst>
            <pc:docMk/>
            <pc:sldMk cId="51778441" sldId="275"/>
            <ac:spMk id="6" creationId="{EAAAEA94-C2B8-BF6F-6F85-97750BA40F9D}"/>
          </ac:spMkLst>
        </pc:spChg>
        <pc:spChg chg="mod">
          <ac:chgData name="Mortier, Hannah R" userId="NgeEPP8IMOd4nTSZO2WK9no0aoT+rhQbUU+O876Dp7I=" providerId="None" clId="Web-{59B03073-7BF9-4CCF-B516-C9AC6324D55F}" dt="2024-08-20T15:12:13.873" v="1037" actId="1076"/>
          <ac:spMkLst>
            <pc:docMk/>
            <pc:sldMk cId="51778441" sldId="275"/>
            <ac:spMk id="12" creationId="{00000000-0000-0000-0000-000000000000}"/>
          </ac:spMkLst>
        </pc:spChg>
        <pc:spChg chg="mod">
          <ac:chgData name="Mortier, Hannah R" userId="NgeEPP8IMOd4nTSZO2WK9no0aoT+rhQbUU+O876Dp7I=" providerId="None" clId="Web-{59B03073-7BF9-4CCF-B516-C9AC6324D55F}" dt="2024-08-20T15:12:16.810" v="1038" actId="1076"/>
          <ac:spMkLst>
            <pc:docMk/>
            <pc:sldMk cId="51778441" sldId="275"/>
            <ac:spMk id="17" creationId="{28BF06D2-3703-948F-DA4F-93DCF6488B56}"/>
          </ac:spMkLst>
        </pc:spChg>
        <pc:picChg chg="del">
          <ac:chgData name="Mortier, Hannah R" userId="NgeEPP8IMOd4nTSZO2WK9no0aoT+rhQbUU+O876Dp7I=" providerId="None" clId="Web-{59B03073-7BF9-4CCF-B516-C9AC6324D55F}" dt="2024-08-20T15:12:06.466" v="1035"/>
          <ac:picMkLst>
            <pc:docMk/>
            <pc:sldMk cId="51778441" sldId="275"/>
            <ac:picMk id="2" creationId="{DD86A3BB-41F3-E8AF-F95E-F71364274AAF}"/>
          </ac:picMkLst>
        </pc:picChg>
        <pc:picChg chg="add mod">
          <ac:chgData name="Mortier, Hannah R" userId="NgeEPP8IMOd4nTSZO2WK9no0aoT+rhQbUU+O876Dp7I=" providerId="None" clId="Web-{59B03073-7BF9-4CCF-B516-C9AC6324D55F}" dt="2024-08-20T15:13:29.547" v="1041" actId="14100"/>
          <ac:picMkLst>
            <pc:docMk/>
            <pc:sldMk cId="51778441" sldId="275"/>
            <ac:picMk id="4" creationId="{06D3C710-99D8-4983-18A6-D959897865EC}"/>
          </ac:picMkLst>
        </pc:picChg>
      </pc:sldChg>
    </pc:docChg>
  </pc:docChgLst>
  <pc:docChgLst>
    <pc:chgData name="Mortier, Hannah R" userId="NgeEPP8IMOd4nTSZO2WK9no0aoT+rhQbUU+O876Dp7I=" providerId="None" clId="Web-{DE492BE8-F400-43BE-B0CC-88054FA3E3FB}"/>
    <pc:docChg chg="addSld modSld sldOrd">
      <pc:chgData name="Mortier, Hannah R" userId="NgeEPP8IMOd4nTSZO2WK9no0aoT+rhQbUU+O876Dp7I=" providerId="None" clId="Web-{DE492BE8-F400-43BE-B0CC-88054FA3E3FB}" dt="2024-08-21T14:28:48.836" v="1270" actId="20577"/>
      <pc:docMkLst>
        <pc:docMk/>
      </pc:docMkLst>
      <pc:sldChg chg="modSp">
        <pc:chgData name="Mortier, Hannah R" userId="NgeEPP8IMOd4nTSZO2WK9no0aoT+rhQbUU+O876Dp7I=" providerId="None" clId="Web-{DE492BE8-F400-43BE-B0CC-88054FA3E3FB}" dt="2024-08-21T11:47:39.748" v="51" actId="20577"/>
        <pc:sldMkLst>
          <pc:docMk/>
          <pc:sldMk cId="1009328083" sldId="273"/>
        </pc:sldMkLst>
        <pc:spChg chg="mod">
          <ac:chgData name="Mortier, Hannah R" userId="NgeEPP8IMOd4nTSZO2WK9no0aoT+rhQbUU+O876Dp7I=" providerId="None" clId="Web-{DE492BE8-F400-43BE-B0CC-88054FA3E3FB}" dt="2024-08-21T11:47:39.748" v="51" actId="20577"/>
          <ac:spMkLst>
            <pc:docMk/>
            <pc:sldMk cId="1009328083" sldId="273"/>
            <ac:spMk id="17" creationId="{28BF06D2-3703-948F-DA4F-93DCF6488B56}"/>
          </ac:spMkLst>
        </pc:spChg>
      </pc:sldChg>
      <pc:sldChg chg="modSp">
        <pc:chgData name="Mortier, Hannah R" userId="NgeEPP8IMOd4nTSZO2WK9no0aoT+rhQbUU+O876Dp7I=" providerId="None" clId="Web-{DE492BE8-F400-43BE-B0CC-88054FA3E3FB}" dt="2024-08-21T11:50:05.009" v="115" actId="20577"/>
        <pc:sldMkLst>
          <pc:docMk/>
          <pc:sldMk cId="3202796818" sldId="274"/>
        </pc:sldMkLst>
        <pc:spChg chg="mod">
          <ac:chgData name="Mortier, Hannah R" userId="NgeEPP8IMOd4nTSZO2WK9no0aoT+rhQbUU+O876Dp7I=" providerId="None" clId="Web-{DE492BE8-F400-43BE-B0CC-88054FA3E3FB}" dt="2024-08-21T11:50:05.009" v="115" actId="20577"/>
          <ac:spMkLst>
            <pc:docMk/>
            <pc:sldMk cId="3202796818" sldId="274"/>
            <ac:spMk id="17" creationId="{28BF06D2-3703-948F-DA4F-93DCF6488B56}"/>
          </ac:spMkLst>
        </pc:spChg>
      </pc:sldChg>
      <pc:sldChg chg="modSp">
        <pc:chgData name="Mortier, Hannah R" userId="NgeEPP8IMOd4nTSZO2WK9no0aoT+rhQbUU+O876Dp7I=" providerId="None" clId="Web-{DE492BE8-F400-43BE-B0CC-88054FA3E3FB}" dt="2024-08-21T14:21:11.524" v="400" actId="20577"/>
        <pc:sldMkLst>
          <pc:docMk/>
          <pc:sldMk cId="51778441" sldId="275"/>
        </pc:sldMkLst>
        <pc:spChg chg="mod">
          <ac:chgData name="Mortier, Hannah R" userId="NgeEPP8IMOd4nTSZO2WK9no0aoT+rhQbUU+O876Dp7I=" providerId="None" clId="Web-{DE492BE8-F400-43BE-B0CC-88054FA3E3FB}" dt="2024-08-21T14:21:11.524" v="400" actId="20577"/>
          <ac:spMkLst>
            <pc:docMk/>
            <pc:sldMk cId="51778441" sldId="275"/>
            <ac:spMk id="17" creationId="{28BF06D2-3703-948F-DA4F-93DCF6488B56}"/>
          </ac:spMkLst>
        </pc:spChg>
      </pc:sldChg>
      <pc:sldChg chg="add replId">
        <pc:chgData name="Mortier, Hannah R" userId="NgeEPP8IMOd4nTSZO2WK9no0aoT+rhQbUU+O876Dp7I=" providerId="None" clId="Web-{DE492BE8-F400-43BE-B0CC-88054FA3E3FB}" dt="2024-08-21T14:17:25.447" v="116"/>
        <pc:sldMkLst>
          <pc:docMk/>
          <pc:sldMk cId="3055545524" sldId="276"/>
        </pc:sldMkLst>
      </pc:sldChg>
      <pc:sldChg chg="modSp add">
        <pc:chgData name="Mortier, Hannah R" userId="NgeEPP8IMOd4nTSZO2WK9no0aoT+rhQbUU+O876Dp7I=" providerId="None" clId="Web-{DE492BE8-F400-43BE-B0CC-88054FA3E3FB}" dt="2024-08-21T14:22:31.608" v="482" actId="1076"/>
        <pc:sldMkLst>
          <pc:docMk/>
          <pc:sldMk cId="531254303" sldId="277"/>
        </pc:sldMkLst>
        <pc:spChg chg="mod">
          <ac:chgData name="Mortier, Hannah R" userId="NgeEPP8IMOd4nTSZO2WK9no0aoT+rhQbUU+O876Dp7I=" providerId="None" clId="Web-{DE492BE8-F400-43BE-B0CC-88054FA3E3FB}" dt="2024-08-21T14:22:31.608" v="482" actId="1076"/>
          <ac:spMkLst>
            <pc:docMk/>
            <pc:sldMk cId="531254303" sldId="277"/>
            <ac:spMk id="2" creationId="{7882546C-E3A5-9600-A0E9-22FB1F816E4B}"/>
          </ac:spMkLst>
        </pc:spChg>
        <pc:spChg chg="mod">
          <ac:chgData name="Mortier, Hannah R" userId="NgeEPP8IMOd4nTSZO2WK9no0aoT+rhQbUU+O876Dp7I=" providerId="None" clId="Web-{DE492BE8-F400-43BE-B0CC-88054FA3E3FB}" dt="2024-08-21T14:22:07.888" v="480" actId="20577"/>
          <ac:spMkLst>
            <pc:docMk/>
            <pc:sldMk cId="531254303" sldId="277"/>
            <ac:spMk id="17" creationId="{28BF06D2-3703-948F-DA4F-93DCF6488B56}"/>
          </ac:spMkLst>
        </pc:spChg>
        <pc:picChg chg="mod">
          <ac:chgData name="Mortier, Hannah R" userId="NgeEPP8IMOd4nTSZO2WK9no0aoT+rhQbUU+O876Dp7I=" providerId="None" clId="Web-{DE492BE8-F400-43BE-B0CC-88054FA3E3FB}" dt="2024-08-21T14:22:27.655" v="481" actId="1076"/>
          <ac:picMkLst>
            <pc:docMk/>
            <pc:sldMk cId="531254303" sldId="277"/>
            <ac:picMk id="16" creationId="{68BAED83-058E-FF9C-6B2A-77F3DBF5ED50}"/>
          </ac:picMkLst>
        </pc:picChg>
      </pc:sldChg>
      <pc:sldChg chg="modSp add ord replId">
        <pc:chgData name="Mortier, Hannah R" userId="NgeEPP8IMOd4nTSZO2WK9no0aoT+rhQbUU+O876Dp7I=" providerId="None" clId="Web-{DE492BE8-F400-43BE-B0CC-88054FA3E3FB}" dt="2024-08-21T14:28:12.521" v="1210" actId="20577"/>
        <pc:sldMkLst>
          <pc:docMk/>
          <pc:sldMk cId="152543563" sldId="278"/>
        </pc:sldMkLst>
        <pc:spChg chg="mod">
          <ac:chgData name="Mortier, Hannah R" userId="NgeEPP8IMOd4nTSZO2WK9no0aoT+rhQbUU+O876Dp7I=" providerId="None" clId="Web-{DE492BE8-F400-43BE-B0CC-88054FA3E3FB}" dt="2024-08-21T14:27:09.048" v="1020" actId="20577"/>
          <ac:spMkLst>
            <pc:docMk/>
            <pc:sldMk cId="152543563" sldId="278"/>
            <ac:spMk id="12" creationId="{00000000-0000-0000-0000-000000000000}"/>
          </ac:spMkLst>
        </pc:spChg>
        <pc:spChg chg="mod">
          <ac:chgData name="Mortier, Hannah R" userId="NgeEPP8IMOd4nTSZO2WK9no0aoT+rhQbUU+O876Dp7I=" providerId="None" clId="Web-{DE492BE8-F400-43BE-B0CC-88054FA3E3FB}" dt="2024-08-21T14:28:12.521" v="1210" actId="20577"/>
          <ac:spMkLst>
            <pc:docMk/>
            <pc:sldMk cId="152543563" sldId="278"/>
            <ac:spMk id="17" creationId="{28BF06D2-3703-948F-DA4F-93DCF6488B56}"/>
          </ac:spMkLst>
        </pc:spChg>
      </pc:sldChg>
      <pc:sldChg chg="modSp add replId">
        <pc:chgData name="Mortier, Hannah R" userId="NgeEPP8IMOd4nTSZO2WK9no0aoT+rhQbUU+O876Dp7I=" providerId="None" clId="Web-{DE492BE8-F400-43BE-B0CC-88054FA3E3FB}" dt="2024-08-21T14:28:48.836" v="1270" actId="20577"/>
        <pc:sldMkLst>
          <pc:docMk/>
          <pc:sldMk cId="2248885669" sldId="279"/>
        </pc:sldMkLst>
        <pc:spChg chg="mod">
          <ac:chgData name="Mortier, Hannah R" userId="NgeEPP8IMOd4nTSZO2WK9no0aoT+rhQbUU+O876Dp7I=" providerId="None" clId="Web-{DE492BE8-F400-43BE-B0CC-88054FA3E3FB}" dt="2024-08-21T14:28:31.257" v="1224" actId="20577"/>
          <ac:spMkLst>
            <pc:docMk/>
            <pc:sldMk cId="2248885669" sldId="279"/>
            <ac:spMk id="12" creationId="{00000000-0000-0000-0000-000000000000}"/>
          </ac:spMkLst>
        </pc:spChg>
        <pc:spChg chg="mod">
          <ac:chgData name="Mortier, Hannah R" userId="NgeEPP8IMOd4nTSZO2WK9no0aoT+rhQbUU+O876Dp7I=" providerId="None" clId="Web-{DE492BE8-F400-43BE-B0CC-88054FA3E3FB}" dt="2024-08-21T14:28:48.836" v="1270" actId="20577"/>
          <ac:spMkLst>
            <pc:docMk/>
            <pc:sldMk cId="2248885669" sldId="279"/>
            <ac:spMk id="17" creationId="{28BF06D2-3703-948F-DA4F-93DCF6488B56}"/>
          </ac:spMkLst>
        </pc:spChg>
      </pc:sldChg>
    </pc:docChg>
  </pc:docChgLst>
  <pc:docChgLst>
    <pc:chgData name="Story, Dhyana K" userId="kg8WrlJ3WF7MOvv+bxZ8lQPJH35i0fx7AhPmxmLlGI0=" providerId="None" clId="Web-{17FB0E9A-3711-4C96-9FBE-DC59A33754E7}"/>
    <pc:docChg chg="modSld">
      <pc:chgData name="Story, Dhyana K" userId="kg8WrlJ3WF7MOvv+bxZ8lQPJH35i0fx7AhPmxmLlGI0=" providerId="None" clId="Web-{17FB0E9A-3711-4C96-9FBE-DC59A33754E7}" dt="2024-08-21T14:17:49.970" v="207" actId="20577"/>
      <pc:docMkLst>
        <pc:docMk/>
      </pc:docMkLst>
      <pc:sldChg chg="modSp">
        <pc:chgData name="Story, Dhyana K" userId="kg8WrlJ3WF7MOvv+bxZ8lQPJH35i0fx7AhPmxmLlGI0=" providerId="None" clId="Web-{17FB0E9A-3711-4C96-9FBE-DC59A33754E7}" dt="2024-08-21T14:06:21.422" v="89" actId="20577"/>
        <pc:sldMkLst>
          <pc:docMk/>
          <pc:sldMk cId="3724963073" sldId="268"/>
        </pc:sldMkLst>
        <pc:spChg chg="mod">
          <ac:chgData name="Story, Dhyana K" userId="kg8WrlJ3WF7MOvv+bxZ8lQPJH35i0fx7AhPmxmLlGI0=" providerId="None" clId="Web-{17FB0E9A-3711-4C96-9FBE-DC59A33754E7}" dt="2024-08-21T14:06:21.422" v="89" actId="20577"/>
          <ac:spMkLst>
            <pc:docMk/>
            <pc:sldMk cId="3724963073" sldId="268"/>
            <ac:spMk id="4" creationId="{00000000-0000-0000-0000-000000000000}"/>
          </ac:spMkLst>
        </pc:spChg>
      </pc:sldChg>
      <pc:sldChg chg="modSp">
        <pc:chgData name="Story, Dhyana K" userId="kg8WrlJ3WF7MOvv+bxZ8lQPJH35i0fx7AhPmxmLlGI0=" providerId="None" clId="Web-{17FB0E9A-3711-4C96-9FBE-DC59A33754E7}" dt="2024-08-21T14:08:47.214" v="127" actId="20577"/>
        <pc:sldMkLst>
          <pc:docMk/>
          <pc:sldMk cId="798690828" sldId="271"/>
        </pc:sldMkLst>
        <pc:spChg chg="mod">
          <ac:chgData name="Story, Dhyana K" userId="kg8WrlJ3WF7MOvv+bxZ8lQPJH35i0fx7AhPmxmLlGI0=" providerId="None" clId="Web-{17FB0E9A-3711-4C96-9FBE-DC59A33754E7}" dt="2024-08-21T14:08:47.214" v="127" actId="20577"/>
          <ac:spMkLst>
            <pc:docMk/>
            <pc:sldMk cId="798690828" sldId="271"/>
            <ac:spMk id="17" creationId="{28BF06D2-3703-948F-DA4F-93DCF6488B56}"/>
          </ac:spMkLst>
        </pc:spChg>
      </pc:sldChg>
      <pc:sldChg chg="modSp">
        <pc:chgData name="Story, Dhyana K" userId="kg8WrlJ3WF7MOvv+bxZ8lQPJH35i0fx7AhPmxmLlGI0=" providerId="None" clId="Web-{17FB0E9A-3711-4C96-9FBE-DC59A33754E7}" dt="2024-08-21T14:17:49.970" v="207" actId="20577"/>
        <pc:sldMkLst>
          <pc:docMk/>
          <pc:sldMk cId="537070365" sldId="272"/>
        </pc:sldMkLst>
        <pc:spChg chg="mod">
          <ac:chgData name="Story, Dhyana K" userId="kg8WrlJ3WF7MOvv+bxZ8lQPJH35i0fx7AhPmxmLlGI0=" providerId="None" clId="Web-{17FB0E9A-3711-4C96-9FBE-DC59A33754E7}" dt="2024-08-21T14:17:49.970" v="207" actId="20577"/>
          <ac:spMkLst>
            <pc:docMk/>
            <pc:sldMk cId="537070365" sldId="272"/>
            <ac:spMk id="17" creationId="{28BF06D2-3703-948F-DA4F-93DCF6488B56}"/>
          </ac:spMkLst>
        </pc:spChg>
      </pc:sldChg>
      <pc:sldChg chg="modSp">
        <pc:chgData name="Story, Dhyana K" userId="kg8WrlJ3WF7MOvv+bxZ8lQPJH35i0fx7AhPmxmLlGI0=" providerId="None" clId="Web-{17FB0E9A-3711-4C96-9FBE-DC59A33754E7}" dt="2024-08-21T14:15:07.349" v="181" actId="20577"/>
        <pc:sldMkLst>
          <pc:docMk/>
          <pc:sldMk cId="1009328083" sldId="273"/>
        </pc:sldMkLst>
        <pc:spChg chg="mod">
          <ac:chgData name="Story, Dhyana K" userId="kg8WrlJ3WF7MOvv+bxZ8lQPJH35i0fx7AhPmxmLlGI0=" providerId="None" clId="Web-{17FB0E9A-3711-4C96-9FBE-DC59A33754E7}" dt="2024-08-21T14:14:26.456" v="172" actId="1076"/>
          <ac:spMkLst>
            <pc:docMk/>
            <pc:sldMk cId="1009328083" sldId="273"/>
            <ac:spMk id="12" creationId="{00000000-0000-0000-0000-000000000000}"/>
          </ac:spMkLst>
        </pc:spChg>
        <pc:spChg chg="mod">
          <ac:chgData name="Story, Dhyana K" userId="kg8WrlJ3WF7MOvv+bxZ8lQPJH35i0fx7AhPmxmLlGI0=" providerId="None" clId="Web-{17FB0E9A-3711-4C96-9FBE-DC59A33754E7}" dt="2024-08-21T14:15:07.349" v="181" actId="20577"/>
          <ac:spMkLst>
            <pc:docMk/>
            <pc:sldMk cId="1009328083" sldId="273"/>
            <ac:spMk id="17" creationId="{28BF06D2-3703-948F-DA4F-93DCF6488B56}"/>
          </ac:spMkLst>
        </pc:spChg>
      </pc:sldChg>
      <pc:sldChg chg="modSp">
        <pc:chgData name="Story, Dhyana K" userId="kg8WrlJ3WF7MOvv+bxZ8lQPJH35i0fx7AhPmxmLlGI0=" providerId="None" clId="Web-{17FB0E9A-3711-4C96-9FBE-DC59A33754E7}" dt="2024-08-21T14:17:05.951" v="194" actId="20577"/>
        <pc:sldMkLst>
          <pc:docMk/>
          <pc:sldMk cId="3202796818" sldId="274"/>
        </pc:sldMkLst>
        <pc:spChg chg="mod">
          <ac:chgData name="Story, Dhyana K" userId="kg8WrlJ3WF7MOvv+bxZ8lQPJH35i0fx7AhPmxmLlGI0=" providerId="None" clId="Web-{17FB0E9A-3711-4C96-9FBE-DC59A33754E7}" dt="2024-08-21T14:16:55.513" v="192" actId="1076"/>
          <ac:spMkLst>
            <pc:docMk/>
            <pc:sldMk cId="3202796818" sldId="274"/>
            <ac:spMk id="12" creationId="{00000000-0000-0000-0000-000000000000}"/>
          </ac:spMkLst>
        </pc:spChg>
        <pc:spChg chg="mod">
          <ac:chgData name="Story, Dhyana K" userId="kg8WrlJ3WF7MOvv+bxZ8lQPJH35i0fx7AhPmxmLlGI0=" providerId="None" clId="Web-{17FB0E9A-3711-4C96-9FBE-DC59A33754E7}" dt="2024-08-21T14:17:05.951" v="194" actId="20577"/>
          <ac:spMkLst>
            <pc:docMk/>
            <pc:sldMk cId="3202796818" sldId="274"/>
            <ac:spMk id="17" creationId="{28BF06D2-3703-948F-DA4F-93DCF6488B56}"/>
          </ac:spMkLst>
        </pc:spChg>
      </pc:sldChg>
    </pc:docChg>
  </pc:docChgLst>
  <pc:docChgLst>
    <pc:chgData name="Mortier, Hannah R" userId="NgeEPP8IMOd4nTSZO2WK9no0aoT+rhQbUU+O876Dp7I=" providerId="None" clId="Web-{0A3CBB37-0B77-4F47-BA72-34C195D96D65}"/>
    <pc:docChg chg="addSld delSld modSld">
      <pc:chgData name="Mortier, Hannah R" userId="NgeEPP8IMOd4nTSZO2WK9no0aoT+rhQbUU+O876Dp7I=" providerId="None" clId="Web-{0A3CBB37-0B77-4F47-BA72-34C195D96D65}" dt="2024-08-28T13:25:40.012" v="636" actId="20577"/>
      <pc:docMkLst>
        <pc:docMk/>
      </pc:docMkLst>
      <pc:sldChg chg="modSp">
        <pc:chgData name="Mortier, Hannah R" userId="NgeEPP8IMOd4nTSZO2WK9no0aoT+rhQbUU+O876Dp7I=" providerId="None" clId="Web-{0A3CBB37-0B77-4F47-BA72-34C195D96D65}" dt="2024-08-28T12:40:43.021" v="2" actId="20577"/>
        <pc:sldMkLst>
          <pc:docMk/>
          <pc:sldMk cId="1897929285" sldId="267"/>
        </pc:sldMkLst>
        <pc:spChg chg="mod">
          <ac:chgData name="Mortier, Hannah R" userId="NgeEPP8IMOd4nTSZO2WK9no0aoT+rhQbUU+O876Dp7I=" providerId="None" clId="Web-{0A3CBB37-0B77-4F47-BA72-34C195D96D65}" dt="2024-08-28T12:40:43.021" v="2" actId="20577"/>
          <ac:spMkLst>
            <pc:docMk/>
            <pc:sldMk cId="1897929285" sldId="267"/>
            <ac:spMk id="4" creationId="{00000000-0000-0000-0000-000000000000}"/>
          </ac:spMkLst>
        </pc:spChg>
      </pc:sldChg>
      <pc:sldChg chg="del">
        <pc:chgData name="Mortier, Hannah R" userId="NgeEPP8IMOd4nTSZO2WK9no0aoT+rhQbUU+O876Dp7I=" providerId="None" clId="Web-{0A3CBB37-0B77-4F47-BA72-34C195D96D65}" dt="2024-08-28T12:41:55.742" v="3"/>
        <pc:sldMkLst>
          <pc:docMk/>
          <pc:sldMk cId="3055545524" sldId="276"/>
        </pc:sldMkLst>
      </pc:sldChg>
      <pc:sldChg chg="addSp delSp modSp">
        <pc:chgData name="Mortier, Hannah R" userId="NgeEPP8IMOd4nTSZO2WK9no0aoT+rhQbUU+O876Dp7I=" providerId="None" clId="Web-{0A3CBB37-0B77-4F47-BA72-34C195D96D65}" dt="2024-08-28T12:51:14.497" v="105" actId="14100"/>
        <pc:sldMkLst>
          <pc:docMk/>
          <pc:sldMk cId="152543563" sldId="278"/>
        </pc:sldMkLst>
        <pc:spChg chg="mod">
          <ac:chgData name="Mortier, Hannah R" userId="NgeEPP8IMOd4nTSZO2WK9no0aoT+rhQbUU+O876Dp7I=" providerId="None" clId="Web-{0A3CBB37-0B77-4F47-BA72-34C195D96D65}" dt="2024-08-28T12:51:14.497" v="105" actId="14100"/>
          <ac:spMkLst>
            <pc:docMk/>
            <pc:sldMk cId="152543563" sldId="278"/>
            <ac:spMk id="12" creationId="{00000000-0000-0000-0000-000000000000}"/>
          </ac:spMkLst>
        </pc:spChg>
        <pc:spChg chg="mod">
          <ac:chgData name="Mortier, Hannah R" userId="NgeEPP8IMOd4nTSZO2WK9no0aoT+rhQbUU+O876Dp7I=" providerId="None" clId="Web-{0A3CBB37-0B77-4F47-BA72-34C195D96D65}" dt="2024-08-28T12:47:38.177" v="19" actId="20577"/>
          <ac:spMkLst>
            <pc:docMk/>
            <pc:sldMk cId="152543563" sldId="278"/>
            <ac:spMk id="17" creationId="{28BF06D2-3703-948F-DA4F-93DCF6488B56}"/>
          </ac:spMkLst>
        </pc:spChg>
        <pc:picChg chg="add del mod">
          <ac:chgData name="Mortier, Hannah R" userId="NgeEPP8IMOd4nTSZO2WK9no0aoT+rhQbUU+O876Dp7I=" providerId="None" clId="Web-{0A3CBB37-0B77-4F47-BA72-34C195D96D65}" dt="2024-08-28T12:46:19.377" v="6"/>
          <ac:picMkLst>
            <pc:docMk/>
            <pc:sldMk cId="152543563" sldId="278"/>
            <ac:picMk id="2" creationId="{C03A4328-EC16-99D9-1B73-2B7E938DFB1C}"/>
          </ac:picMkLst>
        </pc:picChg>
        <pc:picChg chg="del">
          <ac:chgData name="Mortier, Hannah R" userId="NgeEPP8IMOd4nTSZO2WK9no0aoT+rhQbUU+O876Dp7I=" providerId="None" clId="Web-{0A3CBB37-0B77-4F47-BA72-34C195D96D65}" dt="2024-08-28T12:45:54.485" v="4"/>
          <ac:picMkLst>
            <pc:docMk/>
            <pc:sldMk cId="152543563" sldId="278"/>
            <ac:picMk id="4" creationId="{06D3C710-99D8-4983-18A6-D959897865EC}"/>
          </ac:picMkLst>
        </pc:picChg>
        <pc:picChg chg="add del mod">
          <ac:chgData name="Mortier, Hannah R" userId="NgeEPP8IMOd4nTSZO2WK9no0aoT+rhQbUU+O876Dp7I=" providerId="None" clId="Web-{0A3CBB37-0B77-4F47-BA72-34C195D96D65}" dt="2024-08-28T12:46:42.112" v="11"/>
          <ac:picMkLst>
            <pc:docMk/>
            <pc:sldMk cId="152543563" sldId="278"/>
            <ac:picMk id="7" creationId="{896D4CED-D315-2D61-49FD-ACF022E99CEF}"/>
          </ac:picMkLst>
        </pc:picChg>
        <pc:picChg chg="add mod">
          <ac:chgData name="Mortier, Hannah R" userId="NgeEPP8IMOd4nTSZO2WK9no0aoT+rhQbUU+O876Dp7I=" providerId="None" clId="Web-{0A3CBB37-0B77-4F47-BA72-34C195D96D65}" dt="2024-08-28T12:48:17.116" v="23" actId="14100"/>
          <ac:picMkLst>
            <pc:docMk/>
            <pc:sldMk cId="152543563" sldId="278"/>
            <ac:picMk id="8" creationId="{165FF8D7-B1EB-2A26-0DB7-4C87FA0A54DE}"/>
          </ac:picMkLst>
        </pc:picChg>
      </pc:sldChg>
      <pc:sldChg chg="addSp delSp modSp">
        <pc:chgData name="Mortier, Hannah R" userId="NgeEPP8IMOd4nTSZO2WK9no0aoT+rhQbUU+O876Dp7I=" providerId="None" clId="Web-{0A3CBB37-0B77-4F47-BA72-34C195D96D65}" dt="2024-08-28T13:14:10.642" v="447" actId="1076"/>
        <pc:sldMkLst>
          <pc:docMk/>
          <pc:sldMk cId="2248885669" sldId="279"/>
        </pc:sldMkLst>
        <pc:spChg chg="mod">
          <ac:chgData name="Mortier, Hannah R" userId="NgeEPP8IMOd4nTSZO2WK9no0aoT+rhQbUU+O876Dp7I=" providerId="None" clId="Web-{0A3CBB37-0B77-4F47-BA72-34C195D96D65}" dt="2024-08-28T13:14:10.642" v="447" actId="1076"/>
          <ac:spMkLst>
            <pc:docMk/>
            <pc:sldMk cId="2248885669" sldId="279"/>
            <ac:spMk id="6" creationId="{EAAAEA94-C2B8-BF6F-6F85-97750BA40F9D}"/>
          </ac:spMkLst>
        </pc:spChg>
        <pc:spChg chg="mod">
          <ac:chgData name="Mortier, Hannah R" userId="NgeEPP8IMOd4nTSZO2WK9no0aoT+rhQbUU+O876Dp7I=" providerId="None" clId="Web-{0A3CBB37-0B77-4F47-BA72-34C195D96D65}" dt="2024-08-28T13:11:41.246" v="438" actId="20577"/>
          <ac:spMkLst>
            <pc:docMk/>
            <pc:sldMk cId="2248885669" sldId="279"/>
            <ac:spMk id="17" creationId="{28BF06D2-3703-948F-DA4F-93DCF6488B56}"/>
          </ac:spMkLst>
        </pc:spChg>
        <pc:picChg chg="add mod">
          <ac:chgData name="Mortier, Hannah R" userId="NgeEPP8IMOd4nTSZO2WK9no0aoT+rhQbUU+O876Dp7I=" providerId="None" clId="Web-{0A3CBB37-0B77-4F47-BA72-34C195D96D65}" dt="2024-08-28T13:12:01.059" v="442" actId="14100"/>
          <ac:picMkLst>
            <pc:docMk/>
            <pc:sldMk cId="2248885669" sldId="279"/>
            <ac:picMk id="2" creationId="{1D7C59AA-0E74-57EA-FE86-ADB588D3CD91}"/>
          </ac:picMkLst>
        </pc:picChg>
        <pc:picChg chg="del">
          <ac:chgData name="Mortier, Hannah R" userId="NgeEPP8IMOd4nTSZO2WK9no0aoT+rhQbUU+O876Dp7I=" providerId="None" clId="Web-{0A3CBB37-0B77-4F47-BA72-34C195D96D65}" dt="2024-08-28T13:11:41.949" v="439"/>
          <ac:picMkLst>
            <pc:docMk/>
            <pc:sldMk cId="2248885669" sldId="279"/>
            <ac:picMk id="4" creationId="{06D3C710-99D8-4983-18A6-D959897865EC}"/>
          </ac:picMkLst>
        </pc:picChg>
      </pc:sldChg>
      <pc:sldChg chg="addSp delSp modSp add replId">
        <pc:chgData name="Mortier, Hannah R" userId="NgeEPP8IMOd4nTSZO2WK9no0aoT+rhQbUU+O876Dp7I=" providerId="None" clId="Web-{0A3CBB37-0B77-4F47-BA72-34C195D96D65}" dt="2024-08-28T13:01:58.756" v="312"/>
        <pc:sldMkLst>
          <pc:docMk/>
          <pc:sldMk cId="3238926402" sldId="280"/>
        </pc:sldMkLst>
        <pc:spChg chg="add del mod">
          <ac:chgData name="Mortier, Hannah R" userId="NgeEPP8IMOd4nTSZO2WK9no0aoT+rhQbUU+O876Dp7I=" providerId="None" clId="Web-{0A3CBB37-0B77-4F47-BA72-34C195D96D65}" dt="2024-08-28T13:01:55.834" v="309" actId="20577"/>
          <ac:spMkLst>
            <pc:docMk/>
            <pc:sldMk cId="3238926402" sldId="280"/>
            <ac:spMk id="4" creationId="{E62C76F0-A9A0-C491-58CD-57FD44F4B3EF}"/>
          </ac:spMkLst>
        </pc:spChg>
        <pc:spChg chg="del mod">
          <ac:chgData name="Mortier, Hannah R" userId="NgeEPP8IMOd4nTSZO2WK9no0aoT+rhQbUU+O876Dp7I=" providerId="None" clId="Web-{0A3CBB37-0B77-4F47-BA72-34C195D96D65}" dt="2024-08-28T12:51:23.529" v="109"/>
          <ac:spMkLst>
            <pc:docMk/>
            <pc:sldMk cId="3238926402" sldId="280"/>
            <ac:spMk id="12" creationId="{00000000-0000-0000-0000-000000000000}"/>
          </ac:spMkLst>
        </pc:spChg>
        <pc:spChg chg="del mod">
          <ac:chgData name="Mortier, Hannah R" userId="NgeEPP8IMOd4nTSZO2WK9no0aoT+rhQbUU+O876Dp7I=" providerId="None" clId="Web-{0A3CBB37-0B77-4F47-BA72-34C195D96D65}" dt="2024-08-28T13:01:57.818" v="311"/>
          <ac:spMkLst>
            <pc:docMk/>
            <pc:sldMk cId="3238926402" sldId="280"/>
            <ac:spMk id="17" creationId="{28BF06D2-3703-948F-DA4F-93DCF6488B56}"/>
          </ac:spMkLst>
        </pc:spChg>
        <pc:picChg chg="add del mod">
          <ac:chgData name="Mortier, Hannah R" userId="NgeEPP8IMOd4nTSZO2WK9no0aoT+rhQbUU+O876Dp7I=" providerId="None" clId="Web-{0A3CBB37-0B77-4F47-BA72-34C195D96D65}" dt="2024-08-28T13:01:56.396" v="310"/>
          <ac:picMkLst>
            <pc:docMk/>
            <pc:sldMk cId="3238926402" sldId="280"/>
            <ac:picMk id="7" creationId="{1546CA6A-A703-A562-FCE9-E4759921D491}"/>
          </ac:picMkLst>
        </pc:picChg>
        <pc:picChg chg="del">
          <ac:chgData name="Mortier, Hannah R" userId="NgeEPP8IMOd4nTSZO2WK9no0aoT+rhQbUU+O876Dp7I=" providerId="None" clId="Web-{0A3CBB37-0B77-4F47-BA72-34C195D96D65}" dt="2024-08-28T12:56:51.588" v="291"/>
          <ac:picMkLst>
            <pc:docMk/>
            <pc:sldMk cId="3238926402" sldId="280"/>
            <ac:picMk id="8" creationId="{165FF8D7-B1EB-2A26-0DB7-4C87FA0A54DE}"/>
          </ac:picMkLst>
        </pc:picChg>
        <pc:inkChg chg="add del">
          <ac:chgData name="Mortier, Hannah R" userId="NgeEPP8IMOd4nTSZO2WK9no0aoT+rhQbUU+O876Dp7I=" providerId="None" clId="Web-{0A3CBB37-0B77-4F47-BA72-34C195D96D65}" dt="2024-08-28T13:01:58.756" v="312"/>
          <ac:inkMkLst>
            <pc:docMk/>
            <pc:sldMk cId="3238926402" sldId="280"/>
            <ac:inkMk id="9" creationId="{3F2B2883-4A5F-5368-E058-A87F3DA3DE46}"/>
          </ac:inkMkLst>
        </pc:inkChg>
      </pc:sldChg>
      <pc:sldChg chg="addSp delSp modSp add replId">
        <pc:chgData name="Mortier, Hannah R" userId="NgeEPP8IMOd4nTSZO2WK9no0aoT+rhQbUU+O876Dp7I=" providerId="None" clId="Web-{0A3CBB37-0B77-4F47-BA72-34C195D96D65}" dt="2024-08-28T13:14:03.111" v="446" actId="1076"/>
        <pc:sldMkLst>
          <pc:docMk/>
          <pc:sldMk cId="2645539316" sldId="281"/>
        </pc:sldMkLst>
        <pc:picChg chg="del">
          <ac:chgData name="Mortier, Hannah R" userId="NgeEPP8IMOd4nTSZO2WK9no0aoT+rhQbUU+O876Dp7I=" providerId="None" clId="Web-{0A3CBB37-0B77-4F47-BA72-34C195D96D65}" dt="2024-08-28T13:00:41.081" v="301"/>
          <ac:picMkLst>
            <pc:docMk/>
            <pc:sldMk cId="2645539316" sldId="281"/>
            <ac:picMk id="7" creationId="{1546CA6A-A703-A562-FCE9-E4759921D491}"/>
          </ac:picMkLst>
        </pc:picChg>
        <pc:picChg chg="add mod">
          <ac:chgData name="Mortier, Hannah R" userId="NgeEPP8IMOd4nTSZO2WK9no0aoT+rhQbUU+O876Dp7I=" providerId="None" clId="Web-{0A3CBB37-0B77-4F47-BA72-34C195D96D65}" dt="2024-08-28T13:14:03.111" v="446" actId="1076"/>
          <ac:picMkLst>
            <pc:docMk/>
            <pc:sldMk cId="2645539316" sldId="281"/>
            <ac:picMk id="8" creationId="{FBD088B7-09AD-EAFC-4946-36ADBF29818F}"/>
          </ac:picMkLst>
        </pc:picChg>
        <pc:inkChg chg="add">
          <ac:chgData name="Mortier, Hannah R" userId="NgeEPP8IMOd4nTSZO2WK9no0aoT+rhQbUU+O876Dp7I=" providerId="None" clId="Web-{0A3CBB37-0B77-4F47-BA72-34C195D96D65}" dt="2024-08-28T13:00:37.424" v="300"/>
          <ac:inkMkLst>
            <pc:docMk/>
            <pc:sldMk cId="2645539316" sldId="281"/>
            <ac:inkMk id="2" creationId="{304EB83A-5800-84AB-CF00-0B5DE80B9E7F}"/>
          </ac:inkMkLst>
        </pc:inkChg>
        <pc:inkChg chg="del">
          <ac:chgData name="Mortier, Hannah R" userId="NgeEPP8IMOd4nTSZO2WK9no0aoT+rhQbUU+O876Dp7I=" providerId="None" clId="Web-{0A3CBB37-0B77-4F47-BA72-34C195D96D65}" dt="2024-08-28T13:00:43.831" v="302"/>
          <ac:inkMkLst>
            <pc:docMk/>
            <pc:sldMk cId="2645539316" sldId="281"/>
            <ac:inkMk id="9" creationId="{3F2B2883-4A5F-5368-E058-A87F3DA3DE46}"/>
          </ac:inkMkLst>
        </pc:inkChg>
      </pc:sldChg>
      <pc:sldChg chg="add replId">
        <pc:chgData name="Mortier, Hannah R" userId="NgeEPP8IMOd4nTSZO2WK9no0aoT+rhQbUU+O876Dp7I=" providerId="None" clId="Web-{0A3CBB37-0B77-4F47-BA72-34C195D96D65}" dt="2024-08-28T13:21:22.252" v="448"/>
        <pc:sldMkLst>
          <pc:docMk/>
          <pc:sldMk cId="1804821095" sldId="282"/>
        </pc:sldMkLst>
      </pc:sldChg>
      <pc:sldChg chg="modSp add replId">
        <pc:chgData name="Mortier, Hannah R" userId="NgeEPP8IMOd4nTSZO2WK9no0aoT+rhQbUU+O876Dp7I=" providerId="None" clId="Web-{0A3CBB37-0B77-4F47-BA72-34C195D96D65}" dt="2024-08-28T13:25:40.012" v="636" actId="20577"/>
        <pc:sldMkLst>
          <pc:docMk/>
          <pc:sldMk cId="2894142061" sldId="283"/>
        </pc:sldMkLst>
        <pc:spChg chg="mod">
          <ac:chgData name="Mortier, Hannah R" userId="NgeEPP8IMOd4nTSZO2WK9no0aoT+rhQbUU+O876Dp7I=" providerId="None" clId="Web-{0A3CBB37-0B77-4F47-BA72-34C195D96D65}" dt="2024-08-28T13:23:05.631" v="461" actId="20577"/>
          <ac:spMkLst>
            <pc:docMk/>
            <pc:sldMk cId="2894142061" sldId="283"/>
            <ac:spMk id="12" creationId="{00000000-0000-0000-0000-000000000000}"/>
          </ac:spMkLst>
        </pc:spChg>
        <pc:spChg chg="mod">
          <ac:chgData name="Mortier, Hannah R" userId="NgeEPP8IMOd4nTSZO2WK9no0aoT+rhQbUU+O876Dp7I=" providerId="None" clId="Web-{0A3CBB37-0B77-4F47-BA72-34C195D96D65}" dt="2024-08-28T13:25:40.012" v="636" actId="20577"/>
          <ac:spMkLst>
            <pc:docMk/>
            <pc:sldMk cId="2894142061" sldId="283"/>
            <ac:spMk id="17" creationId="{28BF06D2-3703-948F-DA4F-93DCF6488B56}"/>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8-30T09:59:02.810"/>
    </inkml:context>
    <inkml:brush xml:id="br0">
      <inkml:brushProperty name="width" value="0.1" units="cm"/>
      <inkml:brushProperty name="height" value="0.1" units="cm"/>
      <inkml:brushProperty name="color" value="#E71224"/>
    </inkml:brush>
  </inkml:definitions>
  <inkml:trace contextRef="#ctx0" brushRef="#br0">29607 4260 16383 0 0,'0'0'0'0'0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8-21T11:10:33.069"/>
    </inkml:context>
    <inkml:brush xml:id="br0">
      <inkml:brushProperty name="width" value="0.1" units="cm"/>
      <inkml:brushProperty name="height" value="0.1" units="cm"/>
      <inkml:brushProperty name="color" value="#E71224"/>
    </inkml:brush>
  </inkml:definitions>
  <inkml:trace contextRef="#ctx0" brushRef="#br0">2774 8053 16383 0 0,'0'-6'0'0'0,"0"-10"0"0"0,-14-7 0 0 0,-16-1 0 0 0,-11-3 0 0 0,-11 4 0 0 0,-4-1 0 0 0,2 3 0 0 0,3 6 0 0 0,4 5 0 0 0,-4 4 0 0 0,1 3 0 0 0,2 3 0 0 0,2 0 0 0 0,3 1 0 0 0,2 0 0 0 0,2 0 0 0 0,0 0 0 0 0,1-1 0 0 0,6 7 0 0 0,9 9 0 0 0,8 7 0 0 0,7 8 0 0 0,5 4 0 0 0,3 3 0 0 0,1 2 0 0 0,0 0 0 0 0,1 1 0 0 0,6-1 0 0 0,2 6 0 0 0,5-4 0 0 0,1-4 0 0 0,4-7 0 0 0,-1-3 0 0 0,2-6 0 0 0,5-7 0 0 0,-3 1 0 0 0,2 4 0 0 0,10-1 0 0 0,5 2 0 0 0,2-2 0 0 0,2 3 0 0 0,5 3 0 0 0,8 5 0 0 0,1 3 0 0 0,4 3 0 0 0,-3-4 0 0 0,-10-2 0 0 0,-8 1 0 0 0,-10 2 0 0 0,-5 8 0 0 0,1 4 0 0 0,-5 1 0 0 0,-5-1 0 0 0,-7-1 0 0 0,-4 4 0 0 0,-4 2 0 0 0,-1 4 0 0 0,-2 1 0 0 0,-7-10 0 0 0,-2-6 0 0 0,-6-9 0 0 0,-6-3 0 0 0,-1 0 0 0 0,-2-5 0 0 0,-3-5 0 0 0,-4-6 0 0 0,-10-5 0 0 0,-4 3 0 0 0,-7 7 0 0 0,-2 0 0 0 0,3-2 0 0 0,3-4 0 0 0,3-3 0 0 0,-3-3 0 0 0,-7-2 0 0 0,6-8 0 0 0,5-4 0 0 0,4-12 0 0 0,2-9 0 0 0,7-7 0 0 0,10-9 0 0 0,9-4 0 0 0,5 1 0 0 0,6 2 0 0 0,2 2 0 0 0,1 3 0 0 0,1 2 0 0 0,-1 2 0 0 0,1 0 0 0 0,-1 1 0 0 0,-1-1 0 0 0,7 8 0 0 0,2 1 0 0 0,6 0 0 0 0,7-2 0 0 0,6 5 0 0 0,6 7 0 0 0,2 0 0 0 0,3 3 0 0 0,1-1 0 0 0,0 1 0 0 0,0-2 0 0 0,0-4 0 0 0,-1 1 0 0 0,1-3 0 0 0,5-2 0 0 0,3-4 0 0 0,-1 3 0 0 0,-8 0 0 0 0,-11-2 0 0 0,-4-2 0 0 0,-5-9 0 0 0,-7-4 0 0 0,2 5 0 0 0,5 4 0 0 0,-1 0 0 0 0,-10 1 0 0 0,-13 5 0 0 0,-6 2 0 0 0,-7 6 0 0 0,-7 6 0 0 0,0-1 0 0 0,-2-3 0 0 0,-3 1 0 0 0,4 3 0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8-21T11:10:33.070"/>
    </inkml:context>
    <inkml:brush xml:id="br0">
      <inkml:brushProperty name="width" value="0.1" units="cm"/>
      <inkml:brushProperty name="height" value="0.1" units="cm"/>
      <inkml:brushProperty name="color" value="#E71224"/>
    </inkml:brush>
  </inkml:definitions>
  <inkml:trace contextRef="#ctx0" brushRef="#br0">5458 16645 16383 0 0,'-7'-13'0'0'0,"-8"-11"0"0"0,-9-1 0 0 0,0-4 0 0 0,-2-2 0 0 0,-4-4 0 0 0,-9 5 0 0 0,-6 1 0 0 0,-1 5 0 0 0,1 7 0 0 0,1 6 0 0 0,2 5 0 0 0,-6-9 0 0 0,-7-3 0 0 0,-1 2 0 0 0,-4 4 0 0 0,1 3 0 0 0,-9 11 0 0 0,1 4 0 0 0,11 9 0 0 0,16 7 0 0 0,14 7 0 0 0,12 5 0 0 0,8 4 0 0 0,5 1 0 0 0,3 1 0 0 0,1 1 0 0 0,0 5 0 0 0,-1 3 0 0 0,0-1 0 0 0,-1-2 0 0 0,6-3 0 0 0,9-8 0 0 0,1 4 0 0 0,11 7 0 0 0,1 3 0 0 0,-4 0 0 0 0,-1-3 0 0 0,-3-1 0 0 0,7-3 0 0 0,-1-1 0 0 0,1-2 0 0 0,4 0 0 0 0,1-7 0 0 0,3-16 0 0 0,-5-16 0 0 0,5-23 0 0 0,-3-13 0 0 0,-1-7 0 0 0,-6-3 0 0 0,-1 0 0 0 0,-4 1 0 0 0,0 1 0 0 0,-2 3 0 0 0,-6 0 0 0 0,2 2 0 0 0,-1 0 0 0 0,-3 0 0 0 0,-4 1 0 0 0,-3 0 0 0 0,-2-1 0 0 0,-1-6 0 0 0,12 4 0 0 0,4 16 0 0 0,-1 19 0 0 0,-3 16 0 0 0,2 27 0 0 0,0 21 0 0 0,-4 12 0 0 0,-3 15 0 0 0,3 0 0 0 0,1-2 0 0 0,-3-8 0 0 0,-3 2 0 0 0,-1-4 0 0 0,4-3 0 0 0,0-5 0 0 0,0-8 0 0 0,-3-7 0 0 0,-2 1 0 0 0,-1-1 0 0 0,-2-3 0 0 0,-1-3 0 0 0,0-2 0 0 0,0-1 0 0 0,-1 4 0 0 0,8 3 0 0 0,1-2 0 0 0,0-1 0 0 0,-1-2 0 0 0,4-2 0 0 0,1-1 0 0 0,-2 0 0 0 0,-3-8 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8-19T13:34:14.207"/>
    </inkml:context>
    <inkml:brush xml:id="br0">
      <inkml:brushProperty name="width" value="0.1" units="cm"/>
      <inkml:brushProperty name="height" value="0.1" units="cm"/>
      <inkml:brushProperty name="color" value="#E71224"/>
    </inkml:brush>
  </inkml:definitions>
  <inkml:trace contextRef="#ctx0" brushRef="#br0">28549 4242 16383 0 0,'0'-7'0'0'0,"6"-8"0"0"0,16-9 0 0 0,5-7 0 0 0,3-4 0 0 0,4 3 0 0 0,3 0 0 0 0,1 6 0 0 0,-5 1 0 0 0,-9-2 0 0 0,-8 10 0 0 0,-7 28 0 0 0,-4 18 0 0 0,-4 12 0 0 0,-2 5 0 0 0,-1 2 0 0 0,0-1 0 0 0,1-2 0 0 0,0-2 0 0 0,0-1 0 0 0,1-2 0 0 0,0 0 0 0 0,0-1 0 0 0,0 0 0 0 0,0 0 0 0 0,0 0 0 0 0,0 0 0 0 0,0 0 0 0 0,-7-7 0 0 0,-2-8 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8-19T13:34:14.208"/>
    </inkml:context>
    <inkml:brush xml:id="br0">
      <inkml:brushProperty name="width" value="0.1" units="cm"/>
      <inkml:brushProperty name="height" value="0.1" units="cm"/>
      <inkml:brushProperty name="color" value="#E71224"/>
    </inkml:brush>
  </inkml:definitions>
  <inkml:trace contextRef="#ctx0" brushRef="#br0">28575 4419 16383 0 0,'7'0'0'0'0,"8"0"0"0"0,9 0 0 0 0,7 0 0 0 0,5 0 0 0 0,2 0 0 0 0,3 0 0 0 0,-1 0 0 0 0,1 0 0 0 0,0 0 0 0 0,-1 0 0 0 0,-7 0 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8-19T13:34:14.209"/>
    </inkml:context>
    <inkml:brush xml:id="br0">
      <inkml:brushProperty name="width" value="0.1" units="cm"/>
      <inkml:brushProperty name="height" value="0.1" units="cm"/>
      <inkml:brushProperty name="color" value="#E71224"/>
    </inkml:brush>
  </inkml:definitions>
  <inkml:trace contextRef="#ctx0" brushRef="#br0">21193 10199 16383 0 0,'0'-7'0'0'0,"0"-9"0"0"0,0-8 0 0 0,0-6 0 0 0,0-6 0 0 0,0-3 0 0 0,0-1 0 0 0,7 6 0 0 0,8 8 0 0 0,9 10 0 0 0,7 6 0 0 0,5 6 0 0 0,-4 10 0 0 0,-1 4 0 0 0,2 13 0 0 0,-6 10 0 0 0,-7 6 0 0 0,-7 3 0 0 0,-5 0 0 0 0,-5 1 0 0 0,-2 6 0 0 0,-2 1 0 0 0,0 6 0 0 0,-1-1 0 0 0,-5 5 0 0 0,-3-2 0 0 0,-6-4 0 0 0,-7-5 0 0 0,-6-3 0 0 0,2-4 0 0 0,-1-8 0 0 0,4-4 0 0 0,-1-7 0 0 0,11-7 0 0 0,15-6 0 0 0,20-5 0 0 0,13-4 0 0 0,14-1 0 0 0,6-2 0 0 0,7 1 0 0 0,-1 0 0 0 0,-3 6 0 0 0,-5 10 0 0 0,-4 2 0 0 0,-5-2 0 0 0,-2-3 0 0 0,-8-4 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8-19T13:34:14.223"/>
    </inkml:context>
    <inkml:brush xml:id="br0">
      <inkml:brushProperty name="width" value="0.1" units="cm"/>
      <inkml:brushProperty name="height" value="0.1" units="cm"/>
      <inkml:brushProperty name="color" value="#E71224"/>
    </inkml:brush>
  </inkml:definitions>
  <inkml:trace contextRef="#ctx0" brushRef="#br0">18918 7514 16383 0 0,'13'0'0'0'0,"11"0"0"0"0,9 0 0 0 0,4 0 0 0 0,4 0 0 0 0,1 0 0 0 0,-1 0 0 0 0,-6 7 0 0 0,-3 2 0 0 0,-6 6 0 0 0,-9 7 0 0 0,-6 7 0 0 0,-12 5 0 0 0,-6 3 0 0 0,-15-4 0 0 0,-11-9 0 0 0,1 0 0 0 0,-1-6 0 0 0,-2-5 0 0 0,-1-5 0 0 0,-2-3 0 0 0,0 3 0 0 0,6 7 0 0 0,15 2 0 0 0,17-3 0 0 0,15-3 0 0 0,12-4 0 0 0,8-3 0 0 0,4-2 0 0 0,10-2 0 0 0,2 0 0 0 0,7 6 0 0 0,-8 9 0 0 0,-4 1 0 0 0,-11 6 0 0 0,-11 5 0 0 0,-10 4 0 0 0,-7 5 0 0 0,-12 2 0 0 0,-11 1 0 0 0,-10-6 0 0 0,-7-8 0 0 0,-4-9 0 0 0,-3-7 0 0 0,-2-5 0 0 0,1-3 0 0 0,-1-2 0 0 0,2 0 0 0 0,0-1 0 0 0,0 1 0 0 0,7 0 0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8-19T13:34:14.224"/>
    </inkml:context>
    <inkml:brush xml:id="br0">
      <inkml:brushProperty name="width" value="0.1" units="cm"/>
      <inkml:brushProperty name="height" value="0.1" units="cm"/>
      <inkml:brushProperty name="color" value="#E71224"/>
    </inkml:brush>
  </inkml:definitions>
  <inkml:trace contextRef="#ctx0" brushRef="#br0">12687 12753 16383 0 0,'0'7'0'0'0,"0"8"0"0"0,0 9 0 0 0,0 7 0 0 0,0 11 0 0 0,0 6 0 0 0,0 7 0 0 0,-7-5 0 0 0,-2-5 0 0 0,1 4 0 0 0,1 0 0 0 0,2 5 0 0 0,2-1 0 0 0,2 5 0 0 0,0-1 0 0 0,1 3 0 0 0,7-8 0 0 0,15-14 0 0 0,25-19 0 0 0,10-14 0 0 0,9-7 0 0 0,14-10 0 0 0,-1-2 0 0 0,-7 0 0 0 0,-8-4 0 0 0,-10 1 0 0 0,-6 4 0 0 0,-5 4 0 0 0,-4-3 0 0 0,-7 0 0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8-19T13:34:14.225"/>
    </inkml:context>
    <inkml:brush xml:id="br0">
      <inkml:brushProperty name="width" value="0.1" units="cm"/>
      <inkml:brushProperty name="height" value="0.1" units="cm"/>
      <inkml:brushProperty name="color" value="#E71224"/>
    </inkml:brush>
  </inkml:definitions>
  <inkml:trace contextRef="#ctx0" brushRef="#br0">12885 13044 16383 0 0,'0'7'0'0'0,"0"8"0"0"0,0 9 0 0 0,0 7 0 0 0,0 5 0 0 0,0 2 0 0 0,0 2 0 0 0,0 1 0 0 0,0 0 0 0 0,7 0 0 0 0,2-1 0 0 0,-1 0 0 0 0,-1 0 0 0 0,-2 6 0 0 0,-2 2 0 0 0,-2 6 0 0 0,0 1 0 0 0,-1-9 0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8-21T11:10:33.067"/>
    </inkml:context>
    <inkml:brush xml:id="br0">
      <inkml:brushProperty name="width" value="0.1" units="cm"/>
      <inkml:brushProperty name="height" value="0.1" units="cm"/>
      <inkml:brushProperty name="color" value="#E71224"/>
    </inkml:brush>
  </inkml:definitions>
  <inkml:trace contextRef="#ctx0" brushRef="#br0">2985 5794 16383 0 0,'-13'0'0'0'0,"-11"0"0"0"0,-8 0 0 0 0,-6 0 0 0 0,-2 0 0 0 0,-7 0 0 0 0,-10 0 0 0 0,-8 0 0 0 0,1 0 0 0 0,-2 0 0 0 0,3 0 0 0 0,0 0 0 0 0,3 0 0 0 0,0 0 0 0 0,2 0 0 0 0,6 0 0 0 0,4 0 0 0 0,4 0 0 0 0,3 0 0 0 0,8 14 0 0 0,10 10 0 0 0,9 14 0 0 0,6 8 0 0 0,6 9 0 0 0,2 2 0 0 0,1 4 0 0 0,1-2 0 0 0,0 3 0 0 0,-1-3 0 0 0,0 2 0 0 0,0-4 0 0 0,-1 3 0 0 0,1-3 0 0 0,-1-4 0 0 0,6 2 0 0 0,3 4 0 0 0,-1 0 0 0 0,-1-18 0 0 0,-3-22 0 0 0,-1-21 0 0 0,-1-16 0 0 0,-1-12 0 0 0,5-1 0 0 0,3-2 0 0 0,5 5 0 0 0,8 1 0 0 0,6 4 0 0 0,5 7 0 0 0,4 5 0 0 0,2-1 0 0 0,0-5 0 0 0,2-1 0 0 0,-1 4 0 0 0,-1 4 0 0 0,1 3 0 0 0,-1 3 0 0 0,0 3 0 0 0,0 1 0 0 0,0 0 0 0 0,-1 1 0 0 0,1 6 0 0 0,0 3 0 0 0,-1-1 0 0 0,1 4 0 0 0,0 8 0 0 0,-1-1 0 0 0,1 3 0 0 0,-7 4 0 0 0,-2 5 0 0 0,-6 3 0 0 0,-7 1 0 0 0,-7 3 0 0 0,-5 0 0 0 0,-3 1 0 0 0,-2-1 0 0 0,-1 7 0 0 0,0 9 0 0 0,-1 1 0 0 0,-5-9 0 0 0,-3-5 0 0 0,-5-11 0 0 0,-8-3 0 0 0,-12 0 0 0 0,-7-5 0 0 0,-3 0 0 0 0,0 3 0 0 0,0-3 0 0 0,2-5 0 0 0,1-6 0 0 0,2-5 0 0 0,1-4 0 0 0,-7-2 0 0 0,-1-1 0 0 0,-7-1 0 0 0,0 0 0 0 0,-4 0 0 0 0,1 0 0 0 0,4 0 0 0 0,11-5 0 0 0,5-3 0 0 0,4 0 0 0 0,6-4 0 0 0,2-1 0 0 0,-2 3 0 0 0,4-4 0 0 0,-1 1 0 0 0,4-4 0 0 0,5 1 0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8-21T11:10:33.068"/>
    </inkml:context>
    <inkml:brush xml:id="br0">
      <inkml:brushProperty name="width" value="0.1" units="cm"/>
      <inkml:brushProperty name="height" value="0.1" units="cm"/>
      <inkml:brushProperty name="color" value="#E71224"/>
    </inkml:brush>
  </inkml:definitions>
  <inkml:trace contextRef="#ctx0" brushRef="#br0">2011 5477 16383 0 0,'13'0'0'0'0,"18"0"0"0"0,29 0 0 0 0,19 0 0 0 0,14 0 0 0 0,-1 0 0 0 0,-10 0 0 0 0,-12 0 0 0 0,-12 0 0 0 0,-8 0 0 0 0,-7 0 0 0 0,-4 0 0 0 0,-2 0 0 0 0,-1 0 0 0 0,-6 6 0 0 0,-8 16 0 0 0,-9 11 0 0 0,-5 6 0 0 0,-5 9 0 0 0,-3 4 0 0 0,-1-1 0 0 0,-1-2 0 0 0,1-4 0 0 0,-14-1 0 0 0,-3-3 0 0 0,0-2 0 0 0,-2 7 0 0 0,-5 7 0 0 0,-5 3 0 0 0,3-3 0 0 0,6-3 0 0 0,0-4 0 0 0,-3 3 0 0 0,-4 14 0 0 0,-4 9 0 0 0,4-1 0 0 0,6 0 0 0 0,7-12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04.09.2024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see a substantial increase in first time su engagement</a:t>
            </a:r>
          </a:p>
          <a:p>
            <a:endParaRPr lang="en-US"/>
          </a:p>
          <a:p>
            <a:r>
              <a:rPr lang="en-US"/>
              <a:t>have at least 25 individuals register interest to be trained to be group leaders for following year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658087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see a substantial increase in first time su engagement</a:t>
            </a:r>
          </a:p>
          <a:p>
            <a:endParaRPr lang="en-US"/>
          </a:p>
          <a:p>
            <a:r>
              <a:rPr lang="en-US"/>
              <a:t>have at least 25 individuals register interest to be trained to be group leaders for following year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1046171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see a substantial increase in first time su engagement</a:t>
            </a:r>
          </a:p>
          <a:p>
            <a:endParaRPr lang="en-US"/>
          </a:p>
          <a:p>
            <a:r>
              <a:rPr lang="en-US"/>
              <a:t>have at least 25 individuals register interest to be trained to be group leaders for following year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see a substantial increase in first time su engagement</a:t>
            </a:r>
          </a:p>
          <a:p>
            <a:endParaRPr lang="en-US"/>
          </a:p>
          <a:p>
            <a:r>
              <a:rPr lang="en-US"/>
              <a:t>have at least 25 individuals register interest to be trained to be group leaders for following year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6511417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see a substantial increase in first time su engagement</a:t>
            </a:r>
          </a:p>
          <a:p>
            <a:endParaRPr lang="en-US"/>
          </a:p>
          <a:p>
            <a:r>
              <a:rPr lang="en-US"/>
              <a:t>have at least 25 individuals register interest to be trained to be group leaders for following year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6704114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see a substantial increase in first time su engagement</a:t>
            </a:r>
          </a:p>
          <a:p>
            <a:endParaRPr lang="en-US"/>
          </a:p>
          <a:p>
            <a:r>
              <a:rPr lang="en-US"/>
              <a:t>have at least 25 individuals register interest to be trained to be group leaders for following year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2254255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see a substantial increase in first time su engagement</a:t>
            </a:r>
          </a:p>
          <a:p>
            <a:endParaRPr lang="en-US"/>
          </a:p>
          <a:p>
            <a:r>
              <a:rPr lang="en-US"/>
              <a:t>have at least 25 individuals register interest to be trained to be group leaders for following year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9309776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see a substantial increase in first time su engagement</a:t>
            </a:r>
          </a:p>
          <a:p>
            <a:endParaRPr lang="en-US"/>
          </a:p>
          <a:p>
            <a:r>
              <a:rPr lang="en-US"/>
              <a:t>have at least 25 individuals register interest to be trained to be group leaders for following year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5575127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see a substantial increase in first time su engagement</a:t>
            </a:r>
          </a:p>
          <a:p>
            <a:endParaRPr lang="en-US"/>
          </a:p>
          <a:p>
            <a:r>
              <a:rPr lang="en-US"/>
              <a:t>have at least 25 individuals register interest to be trained to be group leaders for following year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457915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see a substantial increase in first time su engagement</a:t>
            </a:r>
          </a:p>
          <a:p>
            <a:endParaRPr lang="en-US"/>
          </a:p>
          <a:p>
            <a:r>
              <a:rPr lang="en-US"/>
              <a:t>have at least 25 individuals register interest to be trained to be group leaders for following year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961120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0516683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see a substantial increase in first time su engagement</a:t>
            </a:r>
          </a:p>
          <a:p>
            <a:endParaRPr lang="en-US"/>
          </a:p>
          <a:p>
            <a:r>
              <a:rPr lang="en-US"/>
              <a:t>have at least 25 individuals register interest to be trained to be group leaders for following year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0306723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see a substantial increase in first time su engagement</a:t>
            </a:r>
          </a:p>
          <a:p>
            <a:endParaRPr lang="en-US"/>
          </a:p>
          <a:p>
            <a:r>
              <a:rPr lang="en-US"/>
              <a:t>have at least 25 individuals register interest to be trained to be group leaders for following year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6119763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see a substantial increase in first time su engagement</a:t>
            </a:r>
          </a:p>
          <a:p>
            <a:endParaRPr lang="en-US"/>
          </a:p>
          <a:p>
            <a:r>
              <a:rPr lang="en-US"/>
              <a:t>have at least 25 individuals register interest to be trained to be group leaders for following year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9126090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see a substantial increase in first time su engagement</a:t>
            </a:r>
          </a:p>
          <a:p>
            <a:endParaRPr lang="en-US"/>
          </a:p>
          <a:p>
            <a:r>
              <a:rPr lang="en-US"/>
              <a:t>have at least 25 individuals register interest to be trained to be group leaders for following year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28713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see a substantial increase in first time su engagement</a:t>
            </a:r>
          </a:p>
          <a:p>
            <a:endParaRPr lang="en-US"/>
          </a:p>
          <a:p>
            <a:r>
              <a:rPr lang="en-US"/>
              <a:t>have at least 25 individuals register interest to be trained to be group leaders for following year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9716088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see a substantial increase in first time su engagement</a:t>
            </a:r>
          </a:p>
          <a:p>
            <a:endParaRPr lang="en-US"/>
          </a:p>
          <a:p>
            <a:r>
              <a:rPr lang="en-US"/>
              <a:t>have at least 25 individuals register interest to be trained to be group leaders for following year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2692432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see a substantial increase in first time su engagement</a:t>
            </a:r>
          </a:p>
          <a:p>
            <a:endParaRPr lang="en-US"/>
          </a:p>
          <a:p>
            <a:r>
              <a:rPr lang="en-US"/>
              <a:t>have at least 25 individuals register interest to be trained to be group leaders for following year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0835792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see a substantial increase in first time su engagement</a:t>
            </a:r>
          </a:p>
          <a:p>
            <a:endParaRPr lang="en-US"/>
          </a:p>
          <a:p>
            <a:r>
              <a:rPr lang="en-US"/>
              <a:t>have at least 25 individuals register interest to be trained to be group leaders for following year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7454211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see a substantial increase in first time su engagement</a:t>
            </a:r>
          </a:p>
          <a:p>
            <a:endParaRPr lang="en-US"/>
          </a:p>
          <a:p>
            <a:r>
              <a:rPr lang="en-US"/>
              <a:t>have at least 25 individuals register interest to be trained to be group leaders for following year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4960704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see a substantial increase in first time su engagement</a:t>
            </a:r>
          </a:p>
          <a:p>
            <a:endParaRPr lang="en-US"/>
          </a:p>
          <a:p>
            <a:r>
              <a:rPr lang="en-US"/>
              <a:t>have at least 25 individuals register interest to be trained to be group leaders for following year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175248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2365858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see a substantial increase in first time su engagement</a:t>
            </a:r>
          </a:p>
          <a:p>
            <a:endParaRPr lang="en-US"/>
          </a:p>
          <a:p>
            <a:r>
              <a:rPr lang="en-US"/>
              <a:t>have at least 25 individuals register interest to be trained to be group leaders for following year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8262535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see a substantial increase in first time su engagement</a:t>
            </a:r>
          </a:p>
          <a:p>
            <a:endParaRPr lang="en-US"/>
          </a:p>
          <a:p>
            <a:r>
              <a:rPr lang="en-US"/>
              <a:t>have at least 25 individuals register interest to be trained to be group leaders for following year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3097011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see a substantial increase in first time su engagement</a:t>
            </a:r>
          </a:p>
          <a:p>
            <a:endParaRPr lang="en-US"/>
          </a:p>
          <a:p>
            <a:r>
              <a:rPr lang="en-US"/>
              <a:t>have at least 25 individuals register interest to be trained to be group leaders for following year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2343104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see a substantial increase in first time su engagement</a:t>
            </a:r>
          </a:p>
          <a:p>
            <a:endParaRPr lang="en-US"/>
          </a:p>
          <a:p>
            <a:r>
              <a:rPr lang="en-US"/>
              <a:t>have at least 25 individuals register interest to be trained to be group leaders for following year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7428222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see a substantial increase in first time su engagement</a:t>
            </a:r>
          </a:p>
          <a:p>
            <a:endParaRPr lang="en-US"/>
          </a:p>
          <a:p>
            <a:r>
              <a:rPr lang="en-US"/>
              <a:t>have at least 25 individuals register interest to be trained to be group leaders for following year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7188148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see a substantial increase in first time su engagement</a:t>
            </a:r>
          </a:p>
          <a:p>
            <a:endParaRPr lang="en-US"/>
          </a:p>
          <a:p>
            <a:r>
              <a:rPr lang="en-US"/>
              <a:t>have at least 25 individuals register interest to be trained to be group leaders for following year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9409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see a substantial increase in first time su engagement</a:t>
            </a:r>
          </a:p>
          <a:p>
            <a:endParaRPr lang="en-US"/>
          </a:p>
          <a:p>
            <a:r>
              <a:rPr lang="en-US"/>
              <a:t>have at least 25 individuals register interest to be trained to be group leaders for following year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6134142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see a substantial increase in first time su engagement</a:t>
            </a:r>
          </a:p>
          <a:p>
            <a:endParaRPr lang="en-US"/>
          </a:p>
          <a:p>
            <a:r>
              <a:rPr lang="en-US"/>
              <a:t>have at least 25 individuals register interest to be trained to be group leaders for following year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3907272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see a substantial increase in first time su engagement</a:t>
            </a:r>
          </a:p>
          <a:p>
            <a:endParaRPr lang="en-US"/>
          </a:p>
          <a:p>
            <a:r>
              <a:rPr lang="en-US"/>
              <a:t>have at least 25 individuals register interest to be trained to be group leaders for following year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592884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240386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487815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753617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see a substantial increase in first time su engagement</a:t>
            </a:r>
          </a:p>
          <a:p>
            <a:endParaRPr lang="en-US"/>
          </a:p>
          <a:p>
            <a:r>
              <a:rPr lang="en-US"/>
              <a:t>have at least 25 individuals register interest to be trained to be group leaders for following year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9001539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see a substantial increase in first time su engagement</a:t>
            </a:r>
          </a:p>
          <a:p>
            <a:endParaRPr lang="en-US"/>
          </a:p>
          <a:p>
            <a:r>
              <a:rPr lang="en-US"/>
              <a:t>have at least 25 individuals register interest to be trained to be group leaders for following year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632532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see a substantial increase in first time su engagement</a:t>
            </a:r>
          </a:p>
          <a:p>
            <a:endParaRPr lang="en-US"/>
          </a:p>
          <a:p>
            <a:r>
              <a:rPr lang="en-US"/>
              <a:t>have at least 25 individuals register interest to be trained to be group leaders for following year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486341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1.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hyperlink" Target="mailto:blades@essex.ac.uk" TargetMode="External"/><Relationship Id="rId7"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2.png"/><Relationship Id="rId7"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hyperlink" Target="https://www.essexstudent.com/colchester/"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hyperlink" Target="https://chat.whatsapp.com/BLdgInJqVH64JVbKzZCIfi" TargetMode="External"/><Relationship Id="rId13" Type="http://schemas.openxmlformats.org/officeDocument/2006/relationships/hyperlink" Target="https://chat.whatsapp.com/CGBSlplmXY1LBEp44UjbrA" TargetMode="External"/><Relationship Id="rId3" Type="http://schemas.openxmlformats.org/officeDocument/2006/relationships/image" Target="../media/image4.png"/><Relationship Id="rId7" Type="http://schemas.openxmlformats.org/officeDocument/2006/relationships/hyperlink" Target="https://chat.whatsapp.com/IVgR8SosxEiBbundn8wuC5" TargetMode="External"/><Relationship Id="rId12" Type="http://schemas.openxmlformats.org/officeDocument/2006/relationships/hyperlink" Target="https://chat.whatsapp.com/B9X77HINSs82CvFtE0JNRK" TargetMode="External"/><Relationship Id="rId17" Type="http://schemas.openxmlformats.org/officeDocument/2006/relationships/image" Target="../media/image16.png"/><Relationship Id="rId2" Type="http://schemas.openxmlformats.org/officeDocument/2006/relationships/notesSlide" Target="../notesSlides/notesSlide15.xml"/><Relationship Id="rId16" Type="http://schemas.openxmlformats.org/officeDocument/2006/relationships/hyperlink" Target="https://chat.whatsapp.com/IsdlC6zr9e0AK9bAXQkSII" TargetMode="Externa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hyperlink" Target="https://chat.whatsapp.com/Gw9a48dlaOi7KyOANIjkEm" TargetMode="External"/><Relationship Id="rId5" Type="http://schemas.openxmlformats.org/officeDocument/2006/relationships/image" Target="../media/image1.png"/><Relationship Id="rId15" Type="http://schemas.openxmlformats.org/officeDocument/2006/relationships/hyperlink" Target="https://chat.whatsapp.com/KtnnvMoFhWBLfTevLaGkf0" TargetMode="External"/><Relationship Id="rId10" Type="http://schemas.openxmlformats.org/officeDocument/2006/relationships/hyperlink" Target="https://chat.whatsapp.com/Jtvv4eNtcm97zbeaey5KCq" TargetMode="External"/><Relationship Id="rId4" Type="http://schemas.openxmlformats.org/officeDocument/2006/relationships/image" Target="../media/image5.png"/><Relationship Id="rId9" Type="http://schemas.openxmlformats.org/officeDocument/2006/relationships/hyperlink" Target="https://chat.whatsapp.com/E7OaPt84adn2MTPHmwH6cZ" TargetMode="External"/><Relationship Id="rId14" Type="http://schemas.openxmlformats.org/officeDocument/2006/relationships/hyperlink" Target="https://chat.whatsapp.com/JDis9NlnsiPGdnrHpNaLkw"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png"/><Relationship Id="rId7"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customXml" Target="../ink/ink1.xml"/><Relationship Id="rId5" Type="http://schemas.openxmlformats.org/officeDocument/2006/relationships/image" Target="../media/image1.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4.png"/><Relationship Id="rId7"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customXml" Target="../ink/ink2.xml"/><Relationship Id="rId11" Type="http://schemas.openxmlformats.org/officeDocument/2006/relationships/image" Target="../media/image23.png"/><Relationship Id="rId5" Type="http://schemas.openxmlformats.org/officeDocument/2006/relationships/image" Target="../media/image20.png"/><Relationship Id="rId10" Type="http://schemas.openxmlformats.org/officeDocument/2006/relationships/customXml" Target="../ink/ink4.xml"/><Relationship Id="rId4" Type="http://schemas.openxmlformats.org/officeDocument/2006/relationships/image" Target="../media/image5.png"/><Relationship Id="rId9" Type="http://schemas.openxmlformats.org/officeDocument/2006/relationships/image" Target="../media/image22.png"/></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png"/><Relationship Id="rId7" Type="http://schemas.openxmlformats.org/officeDocument/2006/relationships/customXml" Target="../ink/ink5.xml"/><Relationship Id="rId12"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customXml" Target="../ink/ink7.xml"/><Relationship Id="rId5" Type="http://schemas.openxmlformats.org/officeDocument/2006/relationships/image" Target="../media/image24.png"/><Relationship Id="rId10" Type="http://schemas.openxmlformats.org/officeDocument/2006/relationships/image" Target="../media/image27.png"/><Relationship Id="rId4" Type="http://schemas.openxmlformats.org/officeDocument/2006/relationships/image" Target="../media/image5.png"/><Relationship Id="rId9" Type="http://schemas.openxmlformats.org/officeDocument/2006/relationships/customXml" Target="../ink/ink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customXml" Target="../ink/ink8.xml"/><Relationship Id="rId5" Type="http://schemas.openxmlformats.org/officeDocument/2006/relationships/image" Target="../media/image29.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8" Type="http://schemas.openxmlformats.org/officeDocument/2006/relationships/customXml" Target="../ink/ink10.xml"/><Relationship Id="rId3" Type="http://schemas.openxmlformats.org/officeDocument/2006/relationships/image" Target="../media/image4.png"/><Relationship Id="rId7"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customXml" Target="../ink/ink9.xml"/><Relationship Id="rId11" Type="http://schemas.openxmlformats.org/officeDocument/2006/relationships/image" Target="../media/image34.png"/><Relationship Id="rId5" Type="http://schemas.openxmlformats.org/officeDocument/2006/relationships/image" Target="../media/image31.png"/><Relationship Id="rId10" Type="http://schemas.openxmlformats.org/officeDocument/2006/relationships/customXml" Target="../ink/ink11.xml"/><Relationship Id="rId4" Type="http://schemas.openxmlformats.org/officeDocument/2006/relationships/image" Target="../media/image5.png"/><Relationship Id="rId9"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hyperlink" Target="mailto:blades@essex.ac.uk" TargetMode="External"/><Relationship Id="rId7"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1.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1.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hyperlink" Target="mailto:blades@essex.ac.uk" TargetMode="External"/><Relationship Id="rId7"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s://essexsu.typeform.com/to/p2i504Q3"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1.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hyperlink" Target="mailto:blades@essex.ac.uk"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hyperlink" Target="mailto:blades@essex.ac.uk" TargetMode="External"/><Relationship Id="rId7"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s://findyourway.essex.ac.uk/search/60ef1a7d2031e800c2303539"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1.pn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hyperlink" Target="mailto:blades@essex.ac.uk"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hyperlink" Target="mailto:blades@essex.ac.uk"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s://www.essexstudent.com/sport/toolkit/" TargetMode="External"/><Relationship Id="rId7"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hyperlink" Target="mailto:dsking@essex.ac.uk" TargetMode="External"/><Relationship Id="rId4" Type="http://schemas.openxmlformats.org/officeDocument/2006/relationships/hyperlink" Target="mailto:blades@essex.ac.uk" TargetMode="External"/><Relationship Id="rId9"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1.pn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1.pn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1.png"/><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hyperlink" Target="mailto:blades@essex.ac.uk" TargetMode="External"/><Relationship Id="rId7"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1.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1.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4.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1.png"/><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hyperlink" Target="mailto:jimmy@sdlgroupltd.com" TargetMode="External"/><Relationship Id="rId7"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mailto:dsking@essex.ac.uk"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hyperlink" Target="mailto:blades@essex.ac.uk" TargetMode="External"/><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1.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1.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1.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AutoShape 2"/>
          <p:cNvSpPr/>
          <p:nvPr/>
        </p:nvSpPr>
        <p:spPr>
          <a:xfrm>
            <a:off x="0" y="0"/>
            <a:ext cx="18288000" cy="1028700"/>
          </a:xfrm>
          <a:prstGeom prst="rect">
            <a:avLst/>
          </a:prstGeom>
          <a:solidFill>
            <a:srgbClr val="FFFFFF"/>
          </a:solidFill>
        </p:spPr>
        <p:txBody>
          <a:bodyPr/>
          <a:lstStyle/>
          <a:p>
            <a:endParaRPr lang="en-GB"/>
          </a:p>
        </p:txBody>
      </p:sp>
      <p:grpSp>
        <p:nvGrpSpPr>
          <p:cNvPr id="3" name="Group 3"/>
          <p:cNvGrpSpPr/>
          <p:nvPr/>
        </p:nvGrpSpPr>
        <p:grpSpPr>
          <a:xfrm>
            <a:off x="1674657" y="431931"/>
            <a:ext cx="1213733" cy="164839"/>
            <a:chOff x="0" y="0"/>
            <a:chExt cx="1618311" cy="219785"/>
          </a:xfrm>
        </p:grpSpPr>
        <p:sp>
          <p:nvSpPr>
            <p:cNvPr id="4" name="AutoShape 4"/>
            <p:cNvSpPr/>
            <p:nvPr/>
          </p:nvSpPr>
          <p:spPr>
            <a:xfrm>
              <a:off x="0" y="0"/>
              <a:ext cx="236347" cy="219785"/>
            </a:xfrm>
            <a:prstGeom prst="rect">
              <a:avLst/>
            </a:prstGeom>
            <a:solidFill>
              <a:srgbClr val="000000"/>
            </a:solidFill>
          </p:spPr>
          <p:txBody>
            <a:bodyPr/>
            <a:lstStyle/>
            <a:p>
              <a:endParaRPr lang="en-GB"/>
            </a:p>
          </p:txBody>
        </p:sp>
        <p:sp>
          <p:nvSpPr>
            <p:cNvPr id="5" name="AutoShape 5"/>
            <p:cNvSpPr/>
            <p:nvPr/>
          </p:nvSpPr>
          <p:spPr>
            <a:xfrm>
              <a:off x="460654" y="0"/>
              <a:ext cx="236347" cy="219785"/>
            </a:xfrm>
            <a:prstGeom prst="rect">
              <a:avLst/>
            </a:prstGeom>
            <a:solidFill>
              <a:srgbClr val="000000"/>
            </a:solidFill>
          </p:spPr>
          <p:txBody>
            <a:bodyPr/>
            <a:lstStyle/>
            <a:p>
              <a:endParaRPr lang="en-GB"/>
            </a:p>
          </p:txBody>
        </p:sp>
        <p:sp>
          <p:nvSpPr>
            <p:cNvPr id="6" name="AutoShape 6"/>
            <p:cNvSpPr/>
            <p:nvPr/>
          </p:nvSpPr>
          <p:spPr>
            <a:xfrm>
              <a:off x="921309" y="0"/>
              <a:ext cx="236347" cy="219785"/>
            </a:xfrm>
            <a:prstGeom prst="rect">
              <a:avLst/>
            </a:prstGeom>
            <a:solidFill>
              <a:srgbClr val="000000"/>
            </a:solidFill>
          </p:spPr>
          <p:txBody>
            <a:bodyPr/>
            <a:lstStyle/>
            <a:p>
              <a:endParaRPr lang="en-GB"/>
            </a:p>
          </p:txBody>
        </p:sp>
        <p:sp>
          <p:nvSpPr>
            <p:cNvPr id="7" name="AutoShape 7"/>
            <p:cNvSpPr/>
            <p:nvPr/>
          </p:nvSpPr>
          <p:spPr>
            <a:xfrm>
              <a:off x="1381963" y="0"/>
              <a:ext cx="236347" cy="219785"/>
            </a:xfrm>
            <a:prstGeom prst="rect">
              <a:avLst/>
            </a:prstGeom>
            <a:solidFill>
              <a:srgbClr val="000000"/>
            </a:solidFill>
          </p:spPr>
          <p:txBody>
            <a:bodyPr/>
            <a:lstStyle/>
            <a:p>
              <a:endParaRPr lang="en-GB"/>
            </a:p>
          </p:txBody>
        </p:sp>
        <p:sp>
          <p:nvSpPr>
            <p:cNvPr id="8" name="AutoShape 8"/>
            <p:cNvSpPr/>
            <p:nvPr/>
          </p:nvSpPr>
          <p:spPr>
            <a:xfrm>
              <a:off x="74959" y="69706"/>
              <a:ext cx="86430" cy="80373"/>
            </a:xfrm>
            <a:prstGeom prst="rect">
              <a:avLst/>
            </a:prstGeom>
            <a:solidFill>
              <a:srgbClr val="000000"/>
            </a:solidFill>
          </p:spPr>
          <p:txBody>
            <a:bodyPr/>
            <a:lstStyle/>
            <a:p>
              <a:endParaRPr lang="en-GB"/>
            </a:p>
          </p:txBody>
        </p:sp>
      </p:grpSp>
      <p:sp>
        <p:nvSpPr>
          <p:cNvPr id="11" name="Freeform 11"/>
          <p:cNvSpPr/>
          <p:nvPr/>
        </p:nvSpPr>
        <p:spPr>
          <a:xfrm>
            <a:off x="0" y="0"/>
            <a:ext cx="14079727" cy="1028700"/>
          </a:xfrm>
          <a:custGeom>
            <a:avLst/>
            <a:gdLst/>
            <a:ahLst/>
            <a:cxnLst/>
            <a:rect l="l" t="t" r="r" b="b"/>
            <a:pathLst>
              <a:path w="14665514" h="6798997">
                <a:moveTo>
                  <a:pt x="0" y="0"/>
                </a:moveTo>
                <a:lnTo>
                  <a:pt x="14665514" y="0"/>
                </a:lnTo>
                <a:lnTo>
                  <a:pt x="14665514" y="6798997"/>
                </a:lnTo>
                <a:lnTo>
                  <a:pt x="0" y="6798997"/>
                </a:lnTo>
                <a:lnTo>
                  <a:pt x="0" y="0"/>
                </a:lnTo>
                <a:close/>
              </a:path>
            </a:pathLst>
          </a:custGeom>
          <a:blipFill>
            <a:blip r:embed="rId3"/>
            <a:stretch>
              <a:fillRect t="-674274" b="-270803"/>
            </a:stretch>
          </a:blipFill>
        </p:spPr>
        <p:txBody>
          <a:bodyPr/>
          <a:lstStyle/>
          <a:p>
            <a:endParaRPr lang="en-GB"/>
          </a:p>
        </p:txBody>
      </p:sp>
      <p:sp>
        <p:nvSpPr>
          <p:cNvPr id="13" name="TextBox 13"/>
          <p:cNvSpPr txBox="1"/>
          <p:nvPr/>
        </p:nvSpPr>
        <p:spPr>
          <a:xfrm>
            <a:off x="7074873" y="1800704"/>
            <a:ext cx="8868689" cy="8145820"/>
          </a:xfrm>
          <a:prstGeom prst="rect">
            <a:avLst/>
          </a:prstGeom>
        </p:spPr>
        <p:txBody>
          <a:bodyPr wrap="square" lIns="0" tIns="0" rIns="0" bIns="0" rtlCol="0" anchor="t">
            <a:spAutoFit/>
          </a:bodyPr>
          <a:lstStyle/>
          <a:p>
            <a:pPr>
              <a:lnSpc>
                <a:spcPts val="12999"/>
              </a:lnSpc>
            </a:pPr>
            <a:r>
              <a:rPr lang="en-US" sz="8000" spc="-129">
                <a:solidFill>
                  <a:schemeClr val="bg1"/>
                </a:solidFill>
                <a:latin typeface="esu v2"/>
              </a:rPr>
              <a:t>Sports Clubs' core officer training 24/25 </a:t>
            </a:r>
          </a:p>
          <a:p>
            <a:pPr>
              <a:lnSpc>
                <a:spcPts val="12999"/>
              </a:lnSpc>
            </a:pPr>
            <a:endParaRPr lang="en-US" sz="8000" spc="-129">
              <a:solidFill>
                <a:schemeClr val="bg1"/>
              </a:solidFill>
              <a:latin typeface="esu v2"/>
            </a:endParaRPr>
          </a:p>
          <a:p>
            <a:r>
              <a:rPr lang="en-GB" sz="3200" b="1" spc="-129">
                <a:solidFill>
                  <a:schemeClr val="bg1"/>
                </a:solidFill>
                <a:highlight>
                  <a:srgbClr val="FF0000"/>
                </a:highlight>
                <a:latin typeface="Century Gothic"/>
              </a:rPr>
              <a:t>Please take a minute to type your name, club, and exec role in the chat box. This helps us to track attendance.</a:t>
            </a:r>
            <a:endParaRPr lang="en-US">
              <a:solidFill>
                <a:schemeClr val="bg1"/>
              </a:solidFill>
              <a:ea typeface="Calibri"/>
              <a:cs typeface="Calibri"/>
            </a:endParaRPr>
          </a:p>
        </p:txBody>
      </p:sp>
      <p:sp>
        <p:nvSpPr>
          <p:cNvPr id="15" name="TextBox 15"/>
          <p:cNvSpPr txBox="1"/>
          <p:nvPr/>
        </p:nvSpPr>
        <p:spPr>
          <a:xfrm>
            <a:off x="9870801" y="297366"/>
            <a:ext cx="8420615" cy="266700"/>
          </a:xfrm>
          <a:prstGeom prst="rect">
            <a:avLst/>
          </a:prstGeom>
        </p:spPr>
        <p:txBody>
          <a:bodyPr lIns="0" tIns="0" rIns="0" bIns="0" rtlCol="0" anchor="t">
            <a:spAutoFit/>
          </a:bodyPr>
          <a:lstStyle/>
          <a:p>
            <a:pPr algn="r">
              <a:lnSpc>
                <a:spcPts val="2160"/>
              </a:lnSpc>
            </a:pPr>
            <a:r>
              <a:rPr lang="en-US" b="1" spc="179">
                <a:solidFill>
                  <a:srgbClr val="000000"/>
                </a:solidFill>
                <a:latin typeface="Century Gothic"/>
              </a:rPr>
              <a:t>CORE OFFICER TRAINING 24/25</a:t>
            </a:r>
            <a:endParaRPr lang="en-US" sz="1800" b="1" spc="179">
              <a:solidFill>
                <a:srgbClr val="000000"/>
              </a:solidFill>
              <a:latin typeface="Century Gothic" panose="020B0502020202020204" pitchFamily="34" charset="0"/>
            </a:endParaRPr>
          </a:p>
        </p:txBody>
      </p:sp>
      <p:pic>
        <p:nvPicPr>
          <p:cNvPr id="17" name="Picture 16" descr="A white and black logo&#10;&#10;Description automatically generated">
            <a:extLst>
              <a:ext uri="{FF2B5EF4-FFF2-40B4-BE49-F238E27FC236}">
                <a16:creationId xmlns:a16="http://schemas.microsoft.com/office/drawing/2014/main" id="{9309C636-045D-FD7F-B3EF-CCC6074803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9166" y="8614431"/>
            <a:ext cx="1116529" cy="1345357"/>
          </a:xfrm>
          <a:prstGeom prst="rect">
            <a:avLst/>
          </a:prstGeom>
        </p:spPr>
      </p:pic>
      <p:pic>
        <p:nvPicPr>
          <p:cNvPr id="9" name="Picture 8" descr="A group of people under a tent&#10;&#10;Description automatically generated">
            <a:extLst>
              <a:ext uri="{FF2B5EF4-FFF2-40B4-BE49-F238E27FC236}">
                <a16:creationId xmlns:a16="http://schemas.microsoft.com/office/drawing/2014/main" id="{A6A4C203-7D32-17CD-A2B4-2EFE3BAF7FBD}"/>
              </a:ext>
            </a:extLst>
          </p:cNvPr>
          <p:cNvPicPr>
            <a:picLocks noChangeAspect="1"/>
          </p:cNvPicPr>
          <p:nvPr/>
        </p:nvPicPr>
        <p:blipFill>
          <a:blip r:embed="rId5"/>
          <a:stretch>
            <a:fillRect/>
          </a:stretch>
        </p:blipFill>
        <p:spPr>
          <a:xfrm>
            <a:off x="4289" y="1025912"/>
            <a:ext cx="6487008" cy="9266663"/>
          </a:xfrm>
          <a:prstGeom prst="rect">
            <a:avLst/>
          </a:prstGeom>
        </p:spPr>
      </p:pic>
      <p:pic>
        <p:nvPicPr>
          <p:cNvPr id="12" name="Picture 11" descr="A red shield with white text&#10;&#10;Description automatically generated">
            <a:extLst>
              <a:ext uri="{FF2B5EF4-FFF2-40B4-BE49-F238E27FC236}">
                <a16:creationId xmlns:a16="http://schemas.microsoft.com/office/drawing/2014/main" id="{0B39430F-7526-FEC3-8F23-8CDEB900C6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49212" y="8831693"/>
            <a:ext cx="1132422" cy="113242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0" y="0"/>
            <a:ext cx="18288000" cy="1028700"/>
          </a:xfrm>
          <a:prstGeom prst="rect">
            <a:avLst/>
          </a:prstGeom>
          <a:solidFill>
            <a:schemeClr val="tx1">
              <a:lumMod val="95000"/>
              <a:lumOff val="5000"/>
            </a:schemeClr>
          </a:solidFill>
        </p:spPr>
        <p:txBody>
          <a:bodyPr lIns="91440" tIns="45720" rIns="91440" bIns="45720" anchor="t"/>
          <a:lstStyle/>
          <a:p>
            <a:endParaRPr lang="en-US" sz="1750" b="1">
              <a:solidFill>
                <a:srgbClr val="FFFFFF"/>
              </a:solidFill>
              <a:latin typeface="Century Gothic"/>
            </a:endParaRPr>
          </a:p>
        </p:txBody>
      </p:sp>
      <p:sp>
        <p:nvSpPr>
          <p:cNvPr id="12" name="TextBox 12"/>
          <p:cNvSpPr txBox="1"/>
          <p:nvPr/>
        </p:nvSpPr>
        <p:spPr>
          <a:xfrm>
            <a:off x="6779859" y="1023056"/>
            <a:ext cx="10659143" cy="1030475"/>
          </a:xfrm>
          <a:prstGeom prst="rect">
            <a:avLst/>
          </a:prstGeom>
        </p:spPr>
        <p:txBody>
          <a:bodyPr wrap="square" lIns="0" tIns="0" rIns="0" bIns="0" rtlCol="0" anchor="t">
            <a:spAutoFit/>
          </a:bodyPr>
          <a:lstStyle/>
          <a:p>
            <a:pPr>
              <a:lnSpc>
                <a:spcPts val="9119"/>
              </a:lnSpc>
            </a:pPr>
            <a:r>
              <a:rPr lang="en-US" sz="4400">
                <a:solidFill>
                  <a:srgbClr val="000000"/>
                </a:solidFill>
                <a:latin typeface="esu v2"/>
              </a:rPr>
              <a:t>The core roles – Welfare Officer  </a:t>
            </a:r>
            <a:r>
              <a:rPr lang="en-US" sz="4800">
                <a:solidFill>
                  <a:srgbClr val="000000"/>
                </a:solidFill>
                <a:latin typeface="esu v2"/>
              </a:rPr>
              <a:t> </a:t>
            </a:r>
            <a:endParaRPr lang="en-US" sz="5400">
              <a:cs typeface="Calibri"/>
            </a:endParaRPr>
          </a:p>
        </p:txBody>
      </p:sp>
      <p:sp>
        <p:nvSpPr>
          <p:cNvPr id="17" name="TextBox 16">
            <a:extLst>
              <a:ext uri="{FF2B5EF4-FFF2-40B4-BE49-F238E27FC236}">
                <a16:creationId xmlns:a16="http://schemas.microsoft.com/office/drawing/2014/main" id="{28BF06D2-3703-948F-DA4F-93DCF6488B56}"/>
              </a:ext>
            </a:extLst>
          </p:cNvPr>
          <p:cNvSpPr txBox="1"/>
          <p:nvPr/>
        </p:nvSpPr>
        <p:spPr>
          <a:xfrm>
            <a:off x="6776861" y="2173287"/>
            <a:ext cx="10038997" cy="9428222"/>
          </a:xfrm>
          <a:prstGeom prst="rect">
            <a:avLst/>
          </a:prstGeom>
          <a:noFill/>
        </p:spPr>
        <p:txBody>
          <a:bodyPr wrap="square" lIns="91440" tIns="45720" rIns="91440" bIns="45720" rtlCol="0" anchor="t">
            <a:spAutoFit/>
          </a:bodyPr>
          <a:lstStyle/>
          <a:p>
            <a:r>
              <a:rPr lang="en-GB" sz="2400">
                <a:latin typeface="Century Gothic"/>
              </a:rPr>
              <a:t>The Welfare Officer is </a:t>
            </a:r>
            <a:r>
              <a:rPr lang="en-GB" sz="2400">
                <a:solidFill>
                  <a:srgbClr val="000000"/>
                </a:solidFill>
                <a:latin typeface="Century Gothic"/>
              </a:rPr>
              <a:t>r</a:t>
            </a:r>
            <a:r>
              <a:rPr lang="en-GB" sz="2400">
                <a:solidFill>
                  <a:srgbClr val="333333"/>
                </a:solidFill>
                <a:latin typeface="Century Gothic"/>
              </a:rPr>
              <a:t>esponsible for the safety and welfare of club members. They provide guidance, support and signposting to members, responding to welfare queries and conflicts, within agreed boundaries. </a:t>
            </a:r>
            <a:endParaRPr lang="en-GB" sz="2400">
              <a:latin typeface="Century Gothic"/>
            </a:endParaRPr>
          </a:p>
          <a:p>
            <a:endParaRPr lang="en-GB" sz="2400">
              <a:solidFill>
                <a:srgbClr val="333333"/>
              </a:solidFill>
              <a:latin typeface="Century Gothic"/>
              <a:cs typeface="Calibri"/>
            </a:endParaRPr>
          </a:p>
          <a:p>
            <a:pPr marL="228600" indent="-228600">
              <a:lnSpc>
                <a:spcPct val="90000"/>
              </a:lnSpc>
              <a:spcBef>
                <a:spcPts val="1000"/>
              </a:spcBef>
            </a:pPr>
            <a:r>
              <a:rPr lang="en-GB" sz="2400" b="1">
                <a:latin typeface="Century Gothic"/>
                <a:cs typeface="Calibri"/>
              </a:rPr>
              <a:t>Responsibilities include, but are not limited to:</a:t>
            </a:r>
            <a:endParaRPr lang="en-US" sz="2400" b="1">
              <a:latin typeface="Century Gothic"/>
              <a:cs typeface="Calibri"/>
            </a:endParaRPr>
          </a:p>
          <a:p>
            <a:pPr marL="285750" indent="-285750">
              <a:lnSpc>
                <a:spcPct val="90000"/>
              </a:lnSpc>
              <a:spcBef>
                <a:spcPts val="1000"/>
              </a:spcBef>
              <a:buFont typeface="Arial,Sans-Serif"/>
              <a:buChar char="•"/>
            </a:pPr>
            <a:r>
              <a:rPr lang="en-GB" sz="2400">
                <a:latin typeface="Century Gothic"/>
                <a:cs typeface="Calibri"/>
              </a:rPr>
              <a:t>Attending or familiarising themselves with the relevant Student Activities welfare training, in order to know how to best support members of the club.</a:t>
            </a:r>
          </a:p>
          <a:p>
            <a:pPr marL="285750" indent="-285750">
              <a:lnSpc>
                <a:spcPct val="90000"/>
              </a:lnSpc>
              <a:spcBef>
                <a:spcPts val="1000"/>
              </a:spcBef>
              <a:buFont typeface="Arial,Sans-Serif"/>
              <a:buChar char="•"/>
            </a:pPr>
            <a:endParaRPr lang="en-GB" sz="2400">
              <a:latin typeface="Century Gothic"/>
              <a:cs typeface="Calibri"/>
            </a:endParaRPr>
          </a:p>
          <a:p>
            <a:pPr marL="285750" indent="-285750">
              <a:lnSpc>
                <a:spcPct val="90000"/>
              </a:lnSpc>
              <a:spcBef>
                <a:spcPts val="1000"/>
              </a:spcBef>
              <a:buFont typeface="Arial,Sans-Serif"/>
              <a:buChar char="•"/>
            </a:pPr>
            <a:r>
              <a:rPr lang="en-GB" sz="2400">
                <a:latin typeface="Century Gothic"/>
                <a:cs typeface="Calibri"/>
              </a:rPr>
              <a:t>Signposting members of the club to the correct services (across campus/online etc) in respect of their need.</a:t>
            </a:r>
            <a:endParaRPr lang="en-US" sz="2400">
              <a:latin typeface="Century Gothic"/>
              <a:cs typeface="Calibri"/>
            </a:endParaRPr>
          </a:p>
          <a:p>
            <a:pPr marL="285750" indent="-285750">
              <a:lnSpc>
                <a:spcPct val="90000"/>
              </a:lnSpc>
              <a:spcBef>
                <a:spcPts val="1000"/>
              </a:spcBef>
              <a:buFont typeface="Arial,Sans-Serif"/>
              <a:buChar char="•"/>
            </a:pPr>
            <a:endParaRPr lang="en-GB" sz="2400">
              <a:latin typeface="Century Gothic"/>
              <a:cs typeface="Calibri"/>
            </a:endParaRPr>
          </a:p>
          <a:p>
            <a:pPr marL="285750" indent="-285750">
              <a:lnSpc>
                <a:spcPct val="90000"/>
              </a:lnSpc>
              <a:spcBef>
                <a:spcPts val="1000"/>
              </a:spcBef>
              <a:buFont typeface="Arial,Sans-Serif"/>
              <a:buChar char="•"/>
            </a:pPr>
            <a:r>
              <a:rPr lang="en-US" sz="2400">
                <a:latin typeface="Century Gothic"/>
                <a:cs typeface="Calibri"/>
              </a:rPr>
              <a:t>Ensuring that the clubs training sessions/socials/activities  are welcoming, accessible and inclusive for members.</a:t>
            </a:r>
            <a:endParaRPr lang="en-GB" sz="2400">
              <a:latin typeface="Century Gothic"/>
              <a:cs typeface="Calibri"/>
            </a:endParaRPr>
          </a:p>
          <a:p>
            <a:pPr marL="285750" indent="-285750">
              <a:lnSpc>
                <a:spcPct val="90000"/>
              </a:lnSpc>
              <a:spcBef>
                <a:spcPts val="1000"/>
              </a:spcBef>
              <a:buFont typeface="Arial,Sans-Serif"/>
              <a:buChar char="•"/>
            </a:pPr>
            <a:endParaRPr lang="en-US" sz="2400">
              <a:latin typeface="Century Gothic"/>
              <a:cs typeface="Calibri"/>
            </a:endParaRPr>
          </a:p>
          <a:p>
            <a:pPr marL="285750" indent="-285750">
              <a:lnSpc>
                <a:spcPct val="90000"/>
              </a:lnSpc>
              <a:spcBef>
                <a:spcPts val="1000"/>
              </a:spcBef>
              <a:buFont typeface="Arial,Sans-Serif"/>
              <a:buChar char="•"/>
            </a:pPr>
            <a:r>
              <a:rPr lang="en-US" sz="2400">
                <a:latin typeface="Century Gothic"/>
                <a:cs typeface="Calibri"/>
              </a:rPr>
              <a:t>Acting as the point of contact for any conflicts within the club and deal with issues with the support of the committee, or escalate the matter(s) to the Student Activities Department if a resolution cannot be agreed upon internally within the club.</a:t>
            </a:r>
          </a:p>
          <a:p>
            <a:endParaRPr lang="en-GB" sz="2400">
              <a:latin typeface="Century Gothic"/>
              <a:cs typeface="Calibri"/>
            </a:endParaRPr>
          </a:p>
          <a:p>
            <a:endParaRPr lang="en-GB" sz="2400">
              <a:latin typeface="Calibri"/>
              <a:ea typeface="Calibri"/>
              <a:cs typeface="Calibri"/>
            </a:endParaRPr>
          </a:p>
          <a:p>
            <a:endParaRPr lang="en-GB" sz="2400">
              <a:latin typeface="Calibri"/>
              <a:ea typeface="Calibri"/>
              <a:cs typeface="Calibri"/>
            </a:endParaRPr>
          </a:p>
          <a:p>
            <a:pPr marL="342900" indent="-342900">
              <a:buFont typeface="Arial"/>
              <a:buChar char="•"/>
            </a:pPr>
            <a:endParaRPr lang="en-GB" sz="2400">
              <a:latin typeface="Century Gothic"/>
            </a:endParaRPr>
          </a:p>
        </p:txBody>
      </p:sp>
      <p:pic>
        <p:nvPicPr>
          <p:cNvPr id="13" name="Picture 12" descr="A red shield with white text&#10;&#10;Description automatically generated">
            <a:extLst>
              <a:ext uri="{FF2B5EF4-FFF2-40B4-BE49-F238E27FC236}">
                <a16:creationId xmlns:a16="http://schemas.microsoft.com/office/drawing/2014/main" id="{0C85DBB9-DC09-A233-06E6-2DF5253FBD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084" y="60931"/>
            <a:ext cx="906646" cy="892534"/>
          </a:xfrm>
          <a:prstGeom prst="rect">
            <a:avLst/>
          </a:prstGeom>
        </p:spPr>
      </p:pic>
      <p:pic>
        <p:nvPicPr>
          <p:cNvPr id="18" name="Picture 17" descr="Essex SU logo">
            <a:extLst>
              <a:ext uri="{FF2B5EF4-FFF2-40B4-BE49-F238E27FC236}">
                <a16:creationId xmlns:a16="http://schemas.microsoft.com/office/drawing/2014/main" id="{E5AED66E-7871-A750-0136-D7F7E05F790B}"/>
              </a:ext>
            </a:extLst>
          </p:cNvPr>
          <p:cNvPicPr>
            <a:picLocks noChangeAspect="1"/>
          </p:cNvPicPr>
          <p:nvPr/>
        </p:nvPicPr>
        <p:blipFill>
          <a:blip r:embed="rId4"/>
          <a:stretch>
            <a:fillRect/>
          </a:stretch>
        </p:blipFill>
        <p:spPr>
          <a:xfrm>
            <a:off x="1066518" y="39678"/>
            <a:ext cx="717412" cy="908420"/>
          </a:xfrm>
          <a:prstGeom prst="rect">
            <a:avLst/>
          </a:prstGeom>
        </p:spPr>
      </p:pic>
      <p:sp>
        <p:nvSpPr>
          <p:cNvPr id="6" name="Freeform 10">
            <a:extLst>
              <a:ext uri="{FF2B5EF4-FFF2-40B4-BE49-F238E27FC236}">
                <a16:creationId xmlns:a16="http://schemas.microsoft.com/office/drawing/2014/main" id="{EAAAEA94-C2B8-BF6F-6F85-97750BA40F9D}"/>
              </a:ext>
            </a:extLst>
          </p:cNvPr>
          <p:cNvSpPr/>
          <p:nvPr/>
        </p:nvSpPr>
        <p:spPr>
          <a:xfrm>
            <a:off x="17443901" y="1028701"/>
            <a:ext cx="844100" cy="9258300"/>
          </a:xfrm>
          <a:custGeom>
            <a:avLst/>
            <a:gdLst/>
            <a:ahLst/>
            <a:cxnLst/>
            <a:rect l="l" t="t" r="r" b="b"/>
            <a:pathLst>
              <a:path w="9274787" h="9420577">
                <a:moveTo>
                  <a:pt x="0" y="0"/>
                </a:moveTo>
                <a:lnTo>
                  <a:pt x="9274787" y="0"/>
                </a:lnTo>
                <a:lnTo>
                  <a:pt x="9274787" y="9420577"/>
                </a:lnTo>
                <a:lnTo>
                  <a:pt x="0" y="9420577"/>
                </a:lnTo>
                <a:lnTo>
                  <a:pt x="0" y="0"/>
                </a:lnTo>
                <a:close/>
              </a:path>
            </a:pathLst>
          </a:custGeom>
          <a:blipFill>
            <a:blip r:embed="rId5"/>
            <a:stretch>
              <a:fillRect r="-1422444" b="-1753"/>
            </a:stretch>
          </a:blipFill>
        </p:spPr>
        <p:txBody>
          <a:bodyPr/>
          <a:lstStyle/>
          <a:p>
            <a:endParaRPr lang="en-GB"/>
          </a:p>
        </p:txBody>
      </p:sp>
      <p:sp>
        <p:nvSpPr>
          <p:cNvPr id="5" name="TextBox 15">
            <a:extLst>
              <a:ext uri="{FF2B5EF4-FFF2-40B4-BE49-F238E27FC236}">
                <a16:creationId xmlns:a16="http://schemas.microsoft.com/office/drawing/2014/main" id="{E4DA1409-9B78-1D18-4472-8A05532768CA}"/>
              </a:ext>
            </a:extLst>
          </p:cNvPr>
          <p:cNvSpPr txBox="1"/>
          <p:nvPr/>
        </p:nvSpPr>
        <p:spPr>
          <a:xfrm>
            <a:off x="9442352" y="353282"/>
            <a:ext cx="8420615" cy="266700"/>
          </a:xfrm>
          <a:prstGeom prst="rect">
            <a:avLst/>
          </a:prstGeom>
        </p:spPr>
        <p:txBody>
          <a:bodyPr lIns="0" tIns="0" rIns="0" bIns="0" rtlCol="0" anchor="t">
            <a:spAutoFit/>
          </a:bodyPr>
          <a:lstStyle/>
          <a:p>
            <a:pPr algn="r">
              <a:lnSpc>
                <a:spcPts val="2160"/>
              </a:lnSpc>
            </a:pPr>
            <a:r>
              <a:rPr lang="en-US" b="1" spc="179">
                <a:solidFill>
                  <a:srgbClr val="FFFFFF"/>
                </a:solidFill>
                <a:latin typeface="Century Gothic"/>
              </a:rPr>
              <a:t>CORE OFFICER TRAINING 24/25</a:t>
            </a:r>
            <a:endParaRPr lang="en-US" sz="1800" b="1" spc="179">
              <a:solidFill>
                <a:srgbClr val="FFFFFF"/>
              </a:solidFill>
              <a:latin typeface="Century Gothic" panose="020B0502020202020204" pitchFamily="34" charset="0"/>
            </a:endParaRPr>
          </a:p>
        </p:txBody>
      </p:sp>
      <p:pic>
        <p:nvPicPr>
          <p:cNvPr id="2" name="Picture 1" descr="A person holding a tennis racket&#10;&#10;Description automatically generated">
            <a:extLst>
              <a:ext uri="{FF2B5EF4-FFF2-40B4-BE49-F238E27FC236}">
                <a16:creationId xmlns:a16="http://schemas.microsoft.com/office/drawing/2014/main" id="{DD86A3BB-41F3-E8AF-F95E-F71364274AAF}"/>
              </a:ext>
            </a:extLst>
          </p:cNvPr>
          <p:cNvPicPr>
            <a:picLocks noChangeAspect="1"/>
          </p:cNvPicPr>
          <p:nvPr/>
        </p:nvPicPr>
        <p:blipFill>
          <a:blip r:embed="rId6"/>
          <a:stretch>
            <a:fillRect/>
          </a:stretch>
        </p:blipFill>
        <p:spPr>
          <a:xfrm>
            <a:off x="-1287" y="1028700"/>
            <a:ext cx="6217637" cy="9258300"/>
          </a:xfrm>
          <a:prstGeom prst="rect">
            <a:avLst/>
          </a:prstGeom>
        </p:spPr>
      </p:pic>
    </p:spTree>
    <p:extLst>
      <p:ext uri="{BB962C8B-B14F-4D97-AF65-F5344CB8AC3E}">
        <p14:creationId xmlns:p14="http://schemas.microsoft.com/office/powerpoint/2010/main" val="32027968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0" y="0"/>
            <a:ext cx="18288000" cy="1028700"/>
          </a:xfrm>
          <a:prstGeom prst="rect">
            <a:avLst/>
          </a:prstGeom>
          <a:solidFill>
            <a:schemeClr val="tx1">
              <a:lumMod val="95000"/>
              <a:lumOff val="5000"/>
            </a:schemeClr>
          </a:solidFill>
        </p:spPr>
        <p:txBody>
          <a:bodyPr lIns="91440" tIns="45720" rIns="91440" bIns="45720" anchor="t"/>
          <a:lstStyle/>
          <a:p>
            <a:endParaRPr lang="en-US" sz="1750" b="1">
              <a:solidFill>
                <a:srgbClr val="FFFFFF"/>
              </a:solidFill>
              <a:latin typeface="Century Gothic"/>
            </a:endParaRPr>
          </a:p>
        </p:txBody>
      </p:sp>
      <p:sp>
        <p:nvSpPr>
          <p:cNvPr id="12" name="TextBox 12"/>
          <p:cNvSpPr txBox="1"/>
          <p:nvPr/>
        </p:nvSpPr>
        <p:spPr>
          <a:xfrm>
            <a:off x="1422046" y="1232606"/>
            <a:ext cx="9981811" cy="992579"/>
          </a:xfrm>
          <a:prstGeom prst="rect">
            <a:avLst/>
          </a:prstGeom>
        </p:spPr>
        <p:txBody>
          <a:bodyPr wrap="square" lIns="0" tIns="0" rIns="0" bIns="0" rtlCol="0" anchor="t">
            <a:spAutoFit/>
          </a:bodyPr>
          <a:lstStyle/>
          <a:p>
            <a:pPr>
              <a:lnSpc>
                <a:spcPts val="9119"/>
              </a:lnSpc>
            </a:pPr>
            <a:r>
              <a:rPr lang="en-US" sz="4400">
                <a:solidFill>
                  <a:srgbClr val="000000"/>
                </a:solidFill>
                <a:latin typeface="esu v2"/>
              </a:rPr>
              <a:t>Non-core roles </a:t>
            </a:r>
            <a:endParaRPr lang="en-US" sz="4400">
              <a:latin typeface="esu v2"/>
              <a:cs typeface="Calibri"/>
            </a:endParaRPr>
          </a:p>
        </p:txBody>
      </p:sp>
      <p:sp>
        <p:nvSpPr>
          <p:cNvPr id="17" name="TextBox 16">
            <a:extLst>
              <a:ext uri="{FF2B5EF4-FFF2-40B4-BE49-F238E27FC236}">
                <a16:creationId xmlns:a16="http://schemas.microsoft.com/office/drawing/2014/main" id="{28BF06D2-3703-948F-DA4F-93DCF6488B56}"/>
              </a:ext>
            </a:extLst>
          </p:cNvPr>
          <p:cNvSpPr txBox="1"/>
          <p:nvPr/>
        </p:nvSpPr>
        <p:spPr>
          <a:xfrm>
            <a:off x="1423988" y="2433637"/>
            <a:ext cx="10772774" cy="6832640"/>
          </a:xfrm>
          <a:prstGeom prst="rect">
            <a:avLst/>
          </a:prstGeom>
          <a:noFill/>
        </p:spPr>
        <p:txBody>
          <a:bodyPr wrap="square" lIns="91440" tIns="45720" rIns="91440" bIns="45720" rtlCol="0" anchor="t">
            <a:spAutoFit/>
          </a:bodyPr>
          <a:lstStyle/>
          <a:p>
            <a:r>
              <a:rPr lang="en-GB" sz="2400">
                <a:latin typeface="Century Gothic"/>
                <a:cs typeface="Calibri"/>
              </a:rPr>
              <a:t>Additional volunteer roles are required to support with the running of the club. </a:t>
            </a:r>
            <a:endParaRPr lang="en-US"/>
          </a:p>
          <a:p>
            <a:endParaRPr lang="en-GB" sz="2400">
              <a:latin typeface="Century Gothic"/>
              <a:cs typeface="Calibri"/>
            </a:endParaRPr>
          </a:p>
          <a:p>
            <a:r>
              <a:rPr lang="en-GB" sz="2400">
                <a:latin typeface="Century Gothic"/>
                <a:cs typeface="Calibri"/>
              </a:rPr>
              <a:t>These roles may vary for each club and can certainly be tailored to your club's needs. </a:t>
            </a:r>
          </a:p>
          <a:p>
            <a:endParaRPr lang="en-GB" sz="2400">
              <a:latin typeface="Century Gothic"/>
              <a:ea typeface="Calibri"/>
              <a:cs typeface="Calibri"/>
            </a:endParaRPr>
          </a:p>
          <a:p>
            <a:r>
              <a:rPr lang="en-GB" sz="2400">
                <a:latin typeface="Century Gothic"/>
                <a:ea typeface="Calibri"/>
                <a:cs typeface="Calibri"/>
              </a:rPr>
              <a:t>If you require extra roles at any point, please discuss this with us via </a:t>
            </a:r>
            <a:r>
              <a:rPr lang="en-GB" sz="2400">
                <a:latin typeface="Century Gothic"/>
                <a:ea typeface="Calibri"/>
                <a:cs typeface="Calibri"/>
                <a:hlinkClick r:id="rId3"/>
              </a:rPr>
              <a:t>blades@essex.ac.uk</a:t>
            </a:r>
            <a:r>
              <a:rPr lang="en-GB" sz="2400">
                <a:latin typeface="Century Gothic"/>
                <a:ea typeface="Calibri"/>
                <a:cs typeface="Calibri"/>
              </a:rPr>
              <a:t> and we can make this happen for you. </a:t>
            </a:r>
          </a:p>
          <a:p>
            <a:endParaRPr lang="en-GB" sz="2400">
              <a:latin typeface="Century Gothic"/>
              <a:ea typeface="Calibri"/>
              <a:cs typeface="Calibri"/>
            </a:endParaRPr>
          </a:p>
          <a:p>
            <a:r>
              <a:rPr lang="en-GB" sz="2400">
                <a:latin typeface="Century Gothic"/>
                <a:ea typeface="Calibri"/>
                <a:cs typeface="Calibri"/>
              </a:rPr>
              <a:t>Some examples may include </a:t>
            </a:r>
          </a:p>
          <a:p>
            <a:endParaRPr lang="en-GB" sz="2400">
              <a:latin typeface="Century Gothic"/>
              <a:ea typeface="Calibri"/>
              <a:cs typeface="Calibri"/>
            </a:endParaRPr>
          </a:p>
          <a:p>
            <a:pPr marL="342900" indent="-342900">
              <a:buFont typeface="Arial"/>
              <a:buChar char="•"/>
            </a:pPr>
            <a:r>
              <a:rPr lang="en-GB" sz="2400">
                <a:latin typeface="Century Gothic"/>
                <a:ea typeface="Calibri"/>
                <a:cs typeface="Calibri"/>
              </a:rPr>
              <a:t>Fixtures Secretary </a:t>
            </a:r>
          </a:p>
          <a:p>
            <a:pPr marL="342900" indent="-342900">
              <a:buFont typeface="Arial"/>
              <a:buChar char="•"/>
            </a:pPr>
            <a:r>
              <a:rPr lang="en-GB" sz="2400">
                <a:latin typeface="Century Gothic"/>
                <a:ea typeface="Calibri"/>
                <a:cs typeface="Calibri"/>
              </a:rPr>
              <a:t>Kit Manger </a:t>
            </a:r>
          </a:p>
          <a:p>
            <a:pPr marL="342900" indent="-342900">
              <a:buFont typeface="Arial"/>
              <a:buChar char="•"/>
            </a:pPr>
            <a:r>
              <a:rPr lang="en-GB" sz="2400">
                <a:latin typeface="Century Gothic"/>
                <a:ea typeface="Calibri"/>
                <a:cs typeface="Calibri"/>
              </a:rPr>
              <a:t>Social Media Secretary</a:t>
            </a:r>
          </a:p>
          <a:p>
            <a:pPr marL="285750" indent="-285750">
              <a:buFont typeface="Arial"/>
              <a:buChar char="•"/>
            </a:pPr>
            <a:endParaRPr lang="en-GB">
              <a:ea typeface="Calibri"/>
              <a:cs typeface="Calibri"/>
            </a:endParaRPr>
          </a:p>
          <a:p>
            <a:pPr marL="342900" indent="-342900">
              <a:buFont typeface="Arial"/>
              <a:buChar char="•"/>
            </a:pPr>
            <a:endParaRPr lang="en-GB" sz="2400">
              <a:latin typeface="Century Gothic"/>
              <a:ea typeface="Calibri"/>
              <a:cs typeface="Calibri"/>
            </a:endParaRPr>
          </a:p>
          <a:p>
            <a:endParaRPr lang="en-GB">
              <a:latin typeface="Calibri"/>
              <a:ea typeface="Calibri"/>
              <a:cs typeface="Calibri"/>
            </a:endParaRPr>
          </a:p>
          <a:p>
            <a:endParaRPr lang="en-GB">
              <a:latin typeface="Calibri"/>
              <a:ea typeface="Calibri"/>
              <a:cs typeface="Calibri"/>
            </a:endParaRPr>
          </a:p>
          <a:p>
            <a:pPr marL="342900" indent="-342900">
              <a:buFont typeface="Arial"/>
              <a:buChar char="•"/>
            </a:pPr>
            <a:endParaRPr lang="en-GB" sz="2400">
              <a:latin typeface="Century Gothic"/>
            </a:endParaRPr>
          </a:p>
        </p:txBody>
      </p:sp>
      <p:pic>
        <p:nvPicPr>
          <p:cNvPr id="13" name="Picture 12" descr="A red shield with white text&#10;&#10;Description automatically generated">
            <a:extLst>
              <a:ext uri="{FF2B5EF4-FFF2-40B4-BE49-F238E27FC236}">
                <a16:creationId xmlns:a16="http://schemas.microsoft.com/office/drawing/2014/main" id="{0C85DBB9-DC09-A233-06E6-2DF5253FBD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084" y="60931"/>
            <a:ext cx="906646" cy="892534"/>
          </a:xfrm>
          <a:prstGeom prst="rect">
            <a:avLst/>
          </a:prstGeom>
        </p:spPr>
      </p:pic>
      <p:pic>
        <p:nvPicPr>
          <p:cNvPr id="18" name="Picture 17" descr="Essex SU logo">
            <a:extLst>
              <a:ext uri="{FF2B5EF4-FFF2-40B4-BE49-F238E27FC236}">
                <a16:creationId xmlns:a16="http://schemas.microsoft.com/office/drawing/2014/main" id="{E5AED66E-7871-A750-0136-D7F7E05F790B}"/>
              </a:ext>
            </a:extLst>
          </p:cNvPr>
          <p:cNvPicPr>
            <a:picLocks noChangeAspect="1"/>
          </p:cNvPicPr>
          <p:nvPr/>
        </p:nvPicPr>
        <p:blipFill>
          <a:blip r:embed="rId5"/>
          <a:stretch>
            <a:fillRect/>
          </a:stretch>
        </p:blipFill>
        <p:spPr>
          <a:xfrm>
            <a:off x="1066518" y="39678"/>
            <a:ext cx="717412" cy="908420"/>
          </a:xfrm>
          <a:prstGeom prst="rect">
            <a:avLst/>
          </a:prstGeom>
        </p:spPr>
      </p:pic>
      <p:sp>
        <p:nvSpPr>
          <p:cNvPr id="6" name="Freeform 10">
            <a:extLst>
              <a:ext uri="{FF2B5EF4-FFF2-40B4-BE49-F238E27FC236}">
                <a16:creationId xmlns:a16="http://schemas.microsoft.com/office/drawing/2014/main" id="{EAAAEA94-C2B8-BF6F-6F85-97750BA40F9D}"/>
              </a:ext>
            </a:extLst>
          </p:cNvPr>
          <p:cNvSpPr/>
          <p:nvPr/>
        </p:nvSpPr>
        <p:spPr>
          <a:xfrm>
            <a:off x="141738" y="1028701"/>
            <a:ext cx="844100" cy="9258300"/>
          </a:xfrm>
          <a:custGeom>
            <a:avLst/>
            <a:gdLst/>
            <a:ahLst/>
            <a:cxnLst/>
            <a:rect l="l" t="t" r="r" b="b"/>
            <a:pathLst>
              <a:path w="9274787" h="9420577">
                <a:moveTo>
                  <a:pt x="0" y="0"/>
                </a:moveTo>
                <a:lnTo>
                  <a:pt x="9274787" y="0"/>
                </a:lnTo>
                <a:lnTo>
                  <a:pt x="9274787" y="9420577"/>
                </a:lnTo>
                <a:lnTo>
                  <a:pt x="0" y="9420577"/>
                </a:lnTo>
                <a:lnTo>
                  <a:pt x="0" y="0"/>
                </a:lnTo>
                <a:close/>
              </a:path>
            </a:pathLst>
          </a:custGeom>
          <a:blipFill>
            <a:blip r:embed="rId6"/>
            <a:stretch>
              <a:fillRect r="-1422444" b="-1753"/>
            </a:stretch>
          </a:blipFill>
        </p:spPr>
        <p:txBody>
          <a:bodyPr/>
          <a:lstStyle/>
          <a:p>
            <a:endParaRPr lang="en-GB"/>
          </a:p>
        </p:txBody>
      </p:sp>
      <p:sp>
        <p:nvSpPr>
          <p:cNvPr id="5" name="TextBox 15">
            <a:extLst>
              <a:ext uri="{FF2B5EF4-FFF2-40B4-BE49-F238E27FC236}">
                <a16:creationId xmlns:a16="http://schemas.microsoft.com/office/drawing/2014/main" id="{E4DA1409-9B78-1D18-4472-8A05532768CA}"/>
              </a:ext>
            </a:extLst>
          </p:cNvPr>
          <p:cNvSpPr txBox="1"/>
          <p:nvPr/>
        </p:nvSpPr>
        <p:spPr>
          <a:xfrm>
            <a:off x="9484685" y="353282"/>
            <a:ext cx="8420615" cy="266700"/>
          </a:xfrm>
          <a:prstGeom prst="rect">
            <a:avLst/>
          </a:prstGeom>
        </p:spPr>
        <p:txBody>
          <a:bodyPr lIns="0" tIns="0" rIns="0" bIns="0" rtlCol="0" anchor="t">
            <a:spAutoFit/>
          </a:bodyPr>
          <a:lstStyle/>
          <a:p>
            <a:pPr algn="r">
              <a:lnSpc>
                <a:spcPts val="2160"/>
              </a:lnSpc>
            </a:pPr>
            <a:r>
              <a:rPr lang="en-US" b="1" spc="179">
                <a:solidFill>
                  <a:srgbClr val="FFFFFF"/>
                </a:solidFill>
                <a:latin typeface="Century Gothic"/>
              </a:rPr>
              <a:t>CORE OFFICER TRAINING 24/25</a:t>
            </a:r>
            <a:endParaRPr lang="en-US" sz="1800" b="1" spc="179">
              <a:solidFill>
                <a:srgbClr val="FFFFFF"/>
              </a:solidFill>
              <a:latin typeface="Century Gothic" panose="020B0502020202020204" pitchFamily="34" charset="0"/>
            </a:endParaRPr>
          </a:p>
        </p:txBody>
      </p:sp>
      <p:pic>
        <p:nvPicPr>
          <p:cNvPr id="4" name="Picture 3" descr="A group of women standing in a line&#10;&#10;Description automatically generated">
            <a:extLst>
              <a:ext uri="{FF2B5EF4-FFF2-40B4-BE49-F238E27FC236}">
                <a16:creationId xmlns:a16="http://schemas.microsoft.com/office/drawing/2014/main" id="{06D3C710-99D8-4983-18A6-D959897865EC}"/>
              </a:ext>
            </a:extLst>
          </p:cNvPr>
          <p:cNvPicPr>
            <a:picLocks noChangeAspect="1"/>
          </p:cNvPicPr>
          <p:nvPr/>
        </p:nvPicPr>
        <p:blipFill>
          <a:blip r:embed="rId7"/>
          <a:stretch>
            <a:fillRect/>
          </a:stretch>
        </p:blipFill>
        <p:spPr>
          <a:xfrm>
            <a:off x="12085938" y="1027819"/>
            <a:ext cx="6203350" cy="9258299"/>
          </a:xfrm>
          <a:prstGeom prst="rect">
            <a:avLst/>
          </a:prstGeom>
        </p:spPr>
      </p:pic>
    </p:spTree>
    <p:extLst>
      <p:ext uri="{BB962C8B-B14F-4D97-AF65-F5344CB8AC3E}">
        <p14:creationId xmlns:p14="http://schemas.microsoft.com/office/powerpoint/2010/main" val="517784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0" y="0"/>
            <a:ext cx="18288000" cy="1028700"/>
          </a:xfrm>
          <a:prstGeom prst="rect">
            <a:avLst/>
          </a:prstGeom>
          <a:solidFill>
            <a:schemeClr val="tx1">
              <a:lumMod val="95000"/>
              <a:lumOff val="5000"/>
            </a:schemeClr>
          </a:solidFill>
        </p:spPr>
        <p:txBody>
          <a:bodyPr/>
          <a:lstStyle/>
          <a:p>
            <a:endParaRPr lang="en-GB"/>
          </a:p>
        </p:txBody>
      </p:sp>
      <p:sp>
        <p:nvSpPr>
          <p:cNvPr id="12" name="TextBox 12"/>
          <p:cNvSpPr txBox="1"/>
          <p:nvPr/>
        </p:nvSpPr>
        <p:spPr>
          <a:xfrm>
            <a:off x="764822" y="1404056"/>
            <a:ext cx="7410061" cy="1159669"/>
          </a:xfrm>
          <a:prstGeom prst="rect">
            <a:avLst/>
          </a:prstGeom>
        </p:spPr>
        <p:txBody>
          <a:bodyPr lIns="0" tIns="0" rIns="0" bIns="0" rtlCol="0" anchor="t">
            <a:spAutoFit/>
          </a:bodyPr>
          <a:lstStyle/>
          <a:p>
            <a:pPr>
              <a:lnSpc>
                <a:spcPts val="9119"/>
              </a:lnSpc>
            </a:pPr>
            <a:r>
              <a:rPr lang="en-US" sz="7599">
                <a:solidFill>
                  <a:srgbClr val="000000"/>
                </a:solidFill>
                <a:latin typeface="esu v2"/>
              </a:rPr>
              <a:t>SPORTS TOOLKIT </a:t>
            </a:r>
          </a:p>
        </p:txBody>
      </p:sp>
      <p:pic>
        <p:nvPicPr>
          <p:cNvPr id="16" name="Picture 15">
            <a:extLst>
              <a:ext uri="{FF2B5EF4-FFF2-40B4-BE49-F238E27FC236}">
                <a16:creationId xmlns:a16="http://schemas.microsoft.com/office/drawing/2014/main" id="{68BAED83-058E-FF9C-6B2A-77F3DBF5ED50}"/>
              </a:ext>
            </a:extLst>
          </p:cNvPr>
          <p:cNvPicPr>
            <a:picLocks noChangeAspect="1"/>
          </p:cNvPicPr>
          <p:nvPr/>
        </p:nvPicPr>
        <p:blipFill>
          <a:blip r:embed="rId3"/>
          <a:stretch>
            <a:fillRect/>
          </a:stretch>
        </p:blipFill>
        <p:spPr>
          <a:xfrm>
            <a:off x="353660" y="5138488"/>
            <a:ext cx="13182600" cy="4021931"/>
          </a:xfrm>
          <a:prstGeom prst="rect">
            <a:avLst/>
          </a:prstGeom>
        </p:spPr>
      </p:pic>
      <p:sp>
        <p:nvSpPr>
          <p:cNvPr id="17" name="TextBox 16">
            <a:extLst>
              <a:ext uri="{FF2B5EF4-FFF2-40B4-BE49-F238E27FC236}">
                <a16:creationId xmlns:a16="http://schemas.microsoft.com/office/drawing/2014/main" id="{28BF06D2-3703-948F-DA4F-93DCF6488B56}"/>
              </a:ext>
            </a:extLst>
          </p:cNvPr>
          <p:cNvSpPr txBox="1"/>
          <p:nvPr/>
        </p:nvSpPr>
        <p:spPr>
          <a:xfrm>
            <a:off x="609600" y="2847975"/>
            <a:ext cx="11115675" cy="2308324"/>
          </a:xfrm>
          <a:prstGeom prst="rect">
            <a:avLst/>
          </a:prstGeom>
          <a:noFill/>
        </p:spPr>
        <p:txBody>
          <a:bodyPr wrap="square" lIns="91440" tIns="45720" rIns="91440" bIns="45720" rtlCol="0" anchor="t">
            <a:spAutoFit/>
          </a:bodyPr>
          <a:lstStyle/>
          <a:p>
            <a:r>
              <a:rPr lang="en-GB" sz="2400">
                <a:latin typeface="Century Gothic"/>
              </a:rPr>
              <a:t>On the </a:t>
            </a:r>
            <a:r>
              <a:rPr lang="en-GB" sz="2400" b="1">
                <a:latin typeface="Century Gothic"/>
                <a:hlinkClick r:id="rId4"/>
              </a:rPr>
              <a:t>essexstudent.com</a:t>
            </a:r>
            <a:r>
              <a:rPr lang="en-GB" sz="2400">
                <a:latin typeface="Century Gothic"/>
              </a:rPr>
              <a:t> webpage, you will have access to the Sports Toolkit, which contains lots of helpful resources that will assist you in the coordination and running of your club (including a copy of this slideshow).</a:t>
            </a:r>
          </a:p>
          <a:p>
            <a:endParaRPr lang="en-GB" sz="2400">
              <a:latin typeface="Century Gothic"/>
            </a:endParaRPr>
          </a:p>
          <a:p>
            <a:r>
              <a:rPr lang="en-GB" sz="2400">
                <a:latin typeface="Century Gothic"/>
              </a:rPr>
              <a:t>On the website go to opportunities on the main menu, and then to Essex Blades Sport. </a:t>
            </a:r>
          </a:p>
        </p:txBody>
      </p:sp>
      <p:pic>
        <p:nvPicPr>
          <p:cNvPr id="19" name="Picture 18">
            <a:extLst>
              <a:ext uri="{FF2B5EF4-FFF2-40B4-BE49-F238E27FC236}">
                <a16:creationId xmlns:a16="http://schemas.microsoft.com/office/drawing/2014/main" id="{58D09A20-2731-C2B2-40DE-21249E7578C9}"/>
              </a:ext>
            </a:extLst>
          </p:cNvPr>
          <p:cNvPicPr>
            <a:picLocks noChangeAspect="1"/>
          </p:cNvPicPr>
          <p:nvPr/>
        </p:nvPicPr>
        <p:blipFill>
          <a:blip r:embed="rId5"/>
          <a:stretch>
            <a:fillRect/>
          </a:stretch>
        </p:blipFill>
        <p:spPr>
          <a:xfrm>
            <a:off x="12872830" y="4591050"/>
            <a:ext cx="4176816" cy="4314373"/>
          </a:xfrm>
          <a:prstGeom prst="rect">
            <a:avLst/>
          </a:prstGeom>
        </p:spPr>
      </p:pic>
      <p:sp>
        <p:nvSpPr>
          <p:cNvPr id="20" name="TextBox 19">
            <a:extLst>
              <a:ext uri="{FF2B5EF4-FFF2-40B4-BE49-F238E27FC236}">
                <a16:creationId xmlns:a16="http://schemas.microsoft.com/office/drawing/2014/main" id="{847606D4-DBE9-E9B8-E4A5-114F75932BA7}"/>
              </a:ext>
            </a:extLst>
          </p:cNvPr>
          <p:cNvSpPr txBox="1"/>
          <p:nvPr/>
        </p:nvSpPr>
        <p:spPr>
          <a:xfrm>
            <a:off x="13363472" y="2426523"/>
            <a:ext cx="3200400" cy="1200329"/>
          </a:xfrm>
          <a:prstGeom prst="rect">
            <a:avLst/>
          </a:prstGeom>
          <a:noFill/>
          <a:ln>
            <a:noFill/>
          </a:ln>
        </p:spPr>
        <p:txBody>
          <a:bodyPr wrap="square" lIns="91440" tIns="45720" rIns="91440" bIns="45720" rtlCol="0" anchor="t">
            <a:spAutoFit/>
          </a:bodyPr>
          <a:lstStyle/>
          <a:p>
            <a:pPr algn="ctr"/>
            <a:r>
              <a:rPr lang="en-GB" sz="2400" b="1">
                <a:latin typeface="Century Gothic"/>
              </a:rPr>
              <a:t>Access the Sports Toolkit here</a:t>
            </a:r>
          </a:p>
          <a:p>
            <a:pPr algn="ctr"/>
            <a:r>
              <a:rPr lang="en-GB" sz="2400" b="1">
                <a:latin typeface="Century Gothic"/>
              </a:rPr>
              <a:t>(bookmark it!)</a:t>
            </a:r>
          </a:p>
        </p:txBody>
      </p:sp>
      <p:cxnSp>
        <p:nvCxnSpPr>
          <p:cNvPr id="22" name="Straight Arrow Connector 21">
            <a:extLst>
              <a:ext uri="{FF2B5EF4-FFF2-40B4-BE49-F238E27FC236}">
                <a16:creationId xmlns:a16="http://schemas.microsoft.com/office/drawing/2014/main" id="{B8C17DF1-DE86-BDBE-C08E-4A388A8DD1BB}"/>
              </a:ext>
            </a:extLst>
          </p:cNvPr>
          <p:cNvCxnSpPr>
            <a:cxnSpLocks/>
          </p:cNvCxnSpPr>
          <p:nvPr/>
        </p:nvCxnSpPr>
        <p:spPr>
          <a:xfrm>
            <a:off x="14874456" y="3621529"/>
            <a:ext cx="14287" cy="969168"/>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2" name="Arrow: Up 1">
            <a:extLst>
              <a:ext uri="{FF2B5EF4-FFF2-40B4-BE49-F238E27FC236}">
                <a16:creationId xmlns:a16="http://schemas.microsoft.com/office/drawing/2014/main" id="{7882546C-E3A5-9600-A0E9-22FB1F816E4B}"/>
              </a:ext>
            </a:extLst>
          </p:cNvPr>
          <p:cNvSpPr/>
          <p:nvPr/>
        </p:nvSpPr>
        <p:spPr>
          <a:xfrm>
            <a:off x="10004072" y="8910813"/>
            <a:ext cx="1044222" cy="1185333"/>
          </a:xfrm>
          <a:prstGeom prst="upArrow">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A red shield with white text&#10;&#10;Description automatically generated">
            <a:extLst>
              <a:ext uri="{FF2B5EF4-FFF2-40B4-BE49-F238E27FC236}">
                <a16:creationId xmlns:a16="http://schemas.microsoft.com/office/drawing/2014/main" id="{0C85DBB9-DC09-A233-06E6-2DF5253FBD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084" y="60931"/>
            <a:ext cx="906646" cy="892534"/>
          </a:xfrm>
          <a:prstGeom prst="rect">
            <a:avLst/>
          </a:prstGeom>
        </p:spPr>
      </p:pic>
      <p:pic>
        <p:nvPicPr>
          <p:cNvPr id="18" name="Picture 17" descr="Essex SU logo">
            <a:extLst>
              <a:ext uri="{FF2B5EF4-FFF2-40B4-BE49-F238E27FC236}">
                <a16:creationId xmlns:a16="http://schemas.microsoft.com/office/drawing/2014/main" id="{E5AED66E-7871-A750-0136-D7F7E05F790B}"/>
              </a:ext>
            </a:extLst>
          </p:cNvPr>
          <p:cNvPicPr>
            <a:picLocks noChangeAspect="1"/>
          </p:cNvPicPr>
          <p:nvPr/>
        </p:nvPicPr>
        <p:blipFill>
          <a:blip r:embed="rId7"/>
          <a:stretch>
            <a:fillRect/>
          </a:stretch>
        </p:blipFill>
        <p:spPr>
          <a:xfrm>
            <a:off x="1066518" y="39678"/>
            <a:ext cx="717412" cy="908420"/>
          </a:xfrm>
          <a:prstGeom prst="rect">
            <a:avLst/>
          </a:prstGeom>
        </p:spPr>
      </p:pic>
      <p:sp>
        <p:nvSpPr>
          <p:cNvPr id="6" name="Freeform 10">
            <a:extLst>
              <a:ext uri="{FF2B5EF4-FFF2-40B4-BE49-F238E27FC236}">
                <a16:creationId xmlns:a16="http://schemas.microsoft.com/office/drawing/2014/main" id="{EAAAEA94-C2B8-BF6F-6F85-97750BA40F9D}"/>
              </a:ext>
            </a:extLst>
          </p:cNvPr>
          <p:cNvSpPr/>
          <p:nvPr/>
        </p:nvSpPr>
        <p:spPr>
          <a:xfrm>
            <a:off x="17443901" y="1028701"/>
            <a:ext cx="844100" cy="9258300"/>
          </a:xfrm>
          <a:custGeom>
            <a:avLst/>
            <a:gdLst/>
            <a:ahLst/>
            <a:cxnLst/>
            <a:rect l="l" t="t" r="r" b="b"/>
            <a:pathLst>
              <a:path w="9274787" h="9420577">
                <a:moveTo>
                  <a:pt x="0" y="0"/>
                </a:moveTo>
                <a:lnTo>
                  <a:pt x="9274787" y="0"/>
                </a:lnTo>
                <a:lnTo>
                  <a:pt x="9274787" y="9420577"/>
                </a:lnTo>
                <a:lnTo>
                  <a:pt x="0" y="9420577"/>
                </a:lnTo>
                <a:lnTo>
                  <a:pt x="0" y="0"/>
                </a:lnTo>
                <a:close/>
              </a:path>
            </a:pathLst>
          </a:custGeom>
          <a:blipFill>
            <a:blip r:embed="rId8"/>
            <a:stretch>
              <a:fillRect r="-1422444" b="-1753"/>
            </a:stretch>
          </a:blipFill>
        </p:spPr>
        <p:txBody>
          <a:bodyPr/>
          <a:lstStyle/>
          <a:p>
            <a:endParaRPr lang="en-GB"/>
          </a:p>
        </p:txBody>
      </p:sp>
      <p:sp>
        <p:nvSpPr>
          <p:cNvPr id="5" name="TextBox 15">
            <a:extLst>
              <a:ext uri="{FF2B5EF4-FFF2-40B4-BE49-F238E27FC236}">
                <a16:creationId xmlns:a16="http://schemas.microsoft.com/office/drawing/2014/main" id="{9EB9AA7C-A6C4-7EB4-AA71-77848A5F7EED}"/>
              </a:ext>
            </a:extLst>
          </p:cNvPr>
          <p:cNvSpPr txBox="1"/>
          <p:nvPr/>
        </p:nvSpPr>
        <p:spPr>
          <a:xfrm>
            <a:off x="9560357" y="353810"/>
            <a:ext cx="8420615" cy="266700"/>
          </a:xfrm>
          <a:prstGeom prst="rect">
            <a:avLst/>
          </a:prstGeom>
        </p:spPr>
        <p:txBody>
          <a:bodyPr lIns="0" tIns="0" rIns="0" bIns="0" rtlCol="0" anchor="t">
            <a:spAutoFit/>
          </a:bodyPr>
          <a:lstStyle/>
          <a:p>
            <a:pPr algn="r">
              <a:lnSpc>
                <a:spcPts val="2160"/>
              </a:lnSpc>
            </a:pPr>
            <a:r>
              <a:rPr lang="en-US" b="1" spc="179">
                <a:solidFill>
                  <a:srgbClr val="FFFFFF"/>
                </a:solidFill>
                <a:latin typeface="Century Gothic"/>
              </a:rPr>
              <a:t>CORE OFFICER TRAINING 24/25</a:t>
            </a:r>
            <a:endParaRPr lang="en-US" sz="1800" b="1" spc="179">
              <a:solidFill>
                <a:srgbClr val="FFFFFF"/>
              </a:solidFill>
              <a:latin typeface="Century Gothic" panose="020B0502020202020204" pitchFamily="34" charset="0"/>
            </a:endParaRPr>
          </a:p>
        </p:txBody>
      </p:sp>
    </p:spTree>
    <p:extLst>
      <p:ext uri="{BB962C8B-B14F-4D97-AF65-F5344CB8AC3E}">
        <p14:creationId xmlns:p14="http://schemas.microsoft.com/office/powerpoint/2010/main" val="5312543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0" y="0"/>
            <a:ext cx="18288000" cy="1028700"/>
          </a:xfrm>
          <a:prstGeom prst="rect">
            <a:avLst/>
          </a:prstGeom>
          <a:solidFill>
            <a:schemeClr val="tx1">
              <a:lumMod val="95000"/>
              <a:lumOff val="5000"/>
            </a:schemeClr>
          </a:solidFill>
        </p:spPr>
        <p:txBody>
          <a:bodyPr/>
          <a:lstStyle/>
          <a:p>
            <a:endParaRPr lang="en-GB"/>
          </a:p>
        </p:txBody>
      </p:sp>
      <p:sp>
        <p:nvSpPr>
          <p:cNvPr id="12" name="TextBox 12"/>
          <p:cNvSpPr txBox="1"/>
          <p:nvPr/>
        </p:nvSpPr>
        <p:spPr>
          <a:xfrm>
            <a:off x="764822" y="1404056"/>
            <a:ext cx="7410061" cy="1159669"/>
          </a:xfrm>
          <a:prstGeom prst="rect">
            <a:avLst/>
          </a:prstGeom>
        </p:spPr>
        <p:txBody>
          <a:bodyPr lIns="0" tIns="0" rIns="0" bIns="0" rtlCol="0" anchor="t">
            <a:spAutoFit/>
          </a:bodyPr>
          <a:lstStyle/>
          <a:p>
            <a:pPr>
              <a:lnSpc>
                <a:spcPts val="9119"/>
              </a:lnSpc>
            </a:pPr>
            <a:r>
              <a:rPr lang="en-US" sz="7599">
                <a:solidFill>
                  <a:srgbClr val="000000"/>
                </a:solidFill>
                <a:latin typeface="esu v2"/>
              </a:rPr>
              <a:t>SPORTS TOOLKIT </a:t>
            </a:r>
          </a:p>
        </p:txBody>
      </p:sp>
      <p:sp>
        <p:nvSpPr>
          <p:cNvPr id="17" name="TextBox 16">
            <a:extLst>
              <a:ext uri="{FF2B5EF4-FFF2-40B4-BE49-F238E27FC236}">
                <a16:creationId xmlns:a16="http://schemas.microsoft.com/office/drawing/2014/main" id="{28BF06D2-3703-948F-DA4F-93DCF6488B56}"/>
              </a:ext>
            </a:extLst>
          </p:cNvPr>
          <p:cNvSpPr txBox="1"/>
          <p:nvPr/>
        </p:nvSpPr>
        <p:spPr>
          <a:xfrm>
            <a:off x="609600" y="2847975"/>
            <a:ext cx="11115675" cy="7417415"/>
          </a:xfrm>
          <a:prstGeom prst="rect">
            <a:avLst/>
          </a:prstGeom>
          <a:noFill/>
        </p:spPr>
        <p:txBody>
          <a:bodyPr wrap="square" lIns="91440" tIns="45720" rIns="91440" bIns="45720" rtlCol="0" anchor="t">
            <a:spAutoFit/>
          </a:bodyPr>
          <a:lstStyle/>
          <a:p>
            <a:r>
              <a:rPr lang="en-GB" sz="3600">
                <a:latin typeface="Century Gothic"/>
              </a:rPr>
              <a:t>What does it actually contain? </a:t>
            </a:r>
          </a:p>
          <a:p>
            <a:endParaRPr lang="en-GB" sz="2400">
              <a:latin typeface="Century Gothic"/>
            </a:endParaRPr>
          </a:p>
          <a:p>
            <a:r>
              <a:rPr lang="en-GB" sz="3600">
                <a:latin typeface="Century Gothic"/>
              </a:rPr>
              <a:t>Start A New Sports Club </a:t>
            </a:r>
          </a:p>
          <a:p>
            <a:r>
              <a:rPr lang="en-GB" sz="3600">
                <a:latin typeface="Century Gothic"/>
              </a:rPr>
              <a:t>Events </a:t>
            </a:r>
          </a:p>
          <a:p>
            <a:r>
              <a:rPr lang="en-GB" sz="3600">
                <a:latin typeface="Century Gothic"/>
              </a:rPr>
              <a:t>Risk Assessments </a:t>
            </a:r>
          </a:p>
          <a:p>
            <a:r>
              <a:rPr lang="en-GB" sz="3600">
                <a:latin typeface="Century Gothic"/>
              </a:rPr>
              <a:t>Training Material and Resources </a:t>
            </a:r>
          </a:p>
          <a:p>
            <a:r>
              <a:rPr lang="en-GB" sz="3600">
                <a:latin typeface="Century Gothic"/>
              </a:rPr>
              <a:t>Wellbeing Support </a:t>
            </a:r>
          </a:p>
          <a:p>
            <a:r>
              <a:rPr lang="en-GB" sz="3600">
                <a:latin typeface="Century Gothic"/>
              </a:rPr>
              <a:t>Health and </a:t>
            </a:r>
            <a:r>
              <a:rPr lang="en-GB" sz="3600" err="1">
                <a:latin typeface="Century Gothic"/>
              </a:rPr>
              <a:t>Saftey</a:t>
            </a:r>
            <a:r>
              <a:rPr lang="en-GB" sz="3600">
                <a:latin typeface="Century Gothic"/>
              </a:rPr>
              <a:t> </a:t>
            </a:r>
          </a:p>
          <a:p>
            <a:r>
              <a:rPr lang="en-GB" sz="3600">
                <a:latin typeface="Century Gothic"/>
              </a:rPr>
              <a:t>Expense form </a:t>
            </a:r>
          </a:p>
          <a:p>
            <a:r>
              <a:rPr lang="en-GB" sz="3600">
                <a:latin typeface="Century Gothic"/>
              </a:rPr>
              <a:t>Awards and Standards </a:t>
            </a:r>
          </a:p>
          <a:p>
            <a:r>
              <a:rPr lang="en-GB" sz="3600">
                <a:latin typeface="Century Gothic"/>
              </a:rPr>
              <a:t>BUCS </a:t>
            </a:r>
          </a:p>
          <a:p>
            <a:r>
              <a:rPr lang="en-GB" sz="3600">
                <a:latin typeface="Century Gothic"/>
              </a:rPr>
              <a:t>Key Policies and Forms</a:t>
            </a:r>
          </a:p>
          <a:p>
            <a:r>
              <a:rPr lang="en-GB" sz="3600">
                <a:latin typeface="Century Gothic"/>
              </a:rPr>
              <a:t>FAQ'S </a:t>
            </a:r>
          </a:p>
          <a:p>
            <a:endParaRPr lang="en-GB" sz="2400">
              <a:latin typeface="Century Gothic"/>
            </a:endParaRPr>
          </a:p>
        </p:txBody>
      </p:sp>
      <p:pic>
        <p:nvPicPr>
          <p:cNvPr id="13" name="Picture 12" descr="A red shield with white text&#10;&#10;Description automatically generated">
            <a:extLst>
              <a:ext uri="{FF2B5EF4-FFF2-40B4-BE49-F238E27FC236}">
                <a16:creationId xmlns:a16="http://schemas.microsoft.com/office/drawing/2014/main" id="{0C85DBB9-DC09-A233-06E6-2DF5253FBD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084" y="60931"/>
            <a:ext cx="906646" cy="892534"/>
          </a:xfrm>
          <a:prstGeom prst="rect">
            <a:avLst/>
          </a:prstGeom>
        </p:spPr>
      </p:pic>
      <p:pic>
        <p:nvPicPr>
          <p:cNvPr id="18" name="Picture 17" descr="Essex SU logo">
            <a:extLst>
              <a:ext uri="{FF2B5EF4-FFF2-40B4-BE49-F238E27FC236}">
                <a16:creationId xmlns:a16="http://schemas.microsoft.com/office/drawing/2014/main" id="{E5AED66E-7871-A750-0136-D7F7E05F790B}"/>
              </a:ext>
            </a:extLst>
          </p:cNvPr>
          <p:cNvPicPr>
            <a:picLocks noChangeAspect="1"/>
          </p:cNvPicPr>
          <p:nvPr/>
        </p:nvPicPr>
        <p:blipFill>
          <a:blip r:embed="rId4"/>
          <a:stretch>
            <a:fillRect/>
          </a:stretch>
        </p:blipFill>
        <p:spPr>
          <a:xfrm>
            <a:off x="1066518" y="39678"/>
            <a:ext cx="717412" cy="908420"/>
          </a:xfrm>
          <a:prstGeom prst="rect">
            <a:avLst/>
          </a:prstGeom>
        </p:spPr>
      </p:pic>
      <p:sp>
        <p:nvSpPr>
          <p:cNvPr id="6" name="Freeform 10">
            <a:extLst>
              <a:ext uri="{FF2B5EF4-FFF2-40B4-BE49-F238E27FC236}">
                <a16:creationId xmlns:a16="http://schemas.microsoft.com/office/drawing/2014/main" id="{EAAAEA94-C2B8-BF6F-6F85-97750BA40F9D}"/>
              </a:ext>
            </a:extLst>
          </p:cNvPr>
          <p:cNvSpPr/>
          <p:nvPr/>
        </p:nvSpPr>
        <p:spPr>
          <a:xfrm>
            <a:off x="17443901" y="1028701"/>
            <a:ext cx="844100" cy="9258300"/>
          </a:xfrm>
          <a:custGeom>
            <a:avLst/>
            <a:gdLst/>
            <a:ahLst/>
            <a:cxnLst/>
            <a:rect l="l" t="t" r="r" b="b"/>
            <a:pathLst>
              <a:path w="9274787" h="9420577">
                <a:moveTo>
                  <a:pt x="0" y="0"/>
                </a:moveTo>
                <a:lnTo>
                  <a:pt x="9274787" y="0"/>
                </a:lnTo>
                <a:lnTo>
                  <a:pt x="9274787" y="9420577"/>
                </a:lnTo>
                <a:lnTo>
                  <a:pt x="0" y="9420577"/>
                </a:lnTo>
                <a:lnTo>
                  <a:pt x="0" y="0"/>
                </a:lnTo>
                <a:close/>
              </a:path>
            </a:pathLst>
          </a:custGeom>
          <a:blipFill>
            <a:blip r:embed="rId5"/>
            <a:stretch>
              <a:fillRect r="-1422444" b="-1753"/>
            </a:stretch>
          </a:blipFill>
        </p:spPr>
        <p:txBody>
          <a:bodyPr/>
          <a:lstStyle/>
          <a:p>
            <a:endParaRPr lang="en-GB"/>
          </a:p>
        </p:txBody>
      </p:sp>
      <p:sp>
        <p:nvSpPr>
          <p:cNvPr id="5" name="TextBox 15">
            <a:extLst>
              <a:ext uri="{FF2B5EF4-FFF2-40B4-BE49-F238E27FC236}">
                <a16:creationId xmlns:a16="http://schemas.microsoft.com/office/drawing/2014/main" id="{9EB9AA7C-A6C4-7EB4-AA71-77848A5F7EED}"/>
              </a:ext>
            </a:extLst>
          </p:cNvPr>
          <p:cNvSpPr txBox="1"/>
          <p:nvPr/>
        </p:nvSpPr>
        <p:spPr>
          <a:xfrm>
            <a:off x="9560357" y="353810"/>
            <a:ext cx="8420615" cy="266700"/>
          </a:xfrm>
          <a:prstGeom prst="rect">
            <a:avLst/>
          </a:prstGeom>
        </p:spPr>
        <p:txBody>
          <a:bodyPr lIns="0" tIns="0" rIns="0" bIns="0" rtlCol="0" anchor="t">
            <a:spAutoFit/>
          </a:bodyPr>
          <a:lstStyle/>
          <a:p>
            <a:pPr algn="r">
              <a:lnSpc>
                <a:spcPts val="2160"/>
              </a:lnSpc>
            </a:pPr>
            <a:r>
              <a:rPr lang="en-US" b="1" spc="179">
                <a:solidFill>
                  <a:srgbClr val="FFFFFF"/>
                </a:solidFill>
                <a:latin typeface="Century Gothic"/>
              </a:rPr>
              <a:t>CORE OFFICER TRAINING 24/25</a:t>
            </a:r>
            <a:endParaRPr lang="en-US" sz="1800" b="1" spc="179">
              <a:solidFill>
                <a:srgbClr val="FFFFFF"/>
              </a:solidFill>
              <a:latin typeface="Century Gothic" panose="020B0502020202020204" pitchFamily="34" charset="0"/>
            </a:endParaRPr>
          </a:p>
        </p:txBody>
      </p:sp>
      <p:pic>
        <p:nvPicPr>
          <p:cNvPr id="4" name="Picture 3" descr="A group of people posing for a photo&#10;&#10;Description automatically generated">
            <a:extLst>
              <a:ext uri="{FF2B5EF4-FFF2-40B4-BE49-F238E27FC236}">
                <a16:creationId xmlns:a16="http://schemas.microsoft.com/office/drawing/2014/main" id="{F5F5AF91-1004-0229-39AD-9A1993FCBCEC}"/>
              </a:ext>
            </a:extLst>
          </p:cNvPr>
          <p:cNvPicPr>
            <a:picLocks noChangeAspect="1"/>
          </p:cNvPicPr>
          <p:nvPr/>
        </p:nvPicPr>
        <p:blipFill>
          <a:blip r:embed="rId6"/>
          <a:stretch>
            <a:fillRect/>
          </a:stretch>
        </p:blipFill>
        <p:spPr>
          <a:xfrm>
            <a:off x="12276247" y="2566987"/>
            <a:ext cx="4219575" cy="6296025"/>
          </a:xfrm>
          <a:prstGeom prst="rect">
            <a:avLst/>
          </a:prstGeom>
        </p:spPr>
      </p:pic>
    </p:spTree>
    <p:extLst>
      <p:ext uri="{BB962C8B-B14F-4D97-AF65-F5344CB8AC3E}">
        <p14:creationId xmlns:p14="http://schemas.microsoft.com/office/powerpoint/2010/main" val="2227753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0" y="0"/>
            <a:ext cx="18288000" cy="1028700"/>
          </a:xfrm>
          <a:prstGeom prst="rect">
            <a:avLst/>
          </a:prstGeom>
          <a:solidFill>
            <a:schemeClr val="tx1">
              <a:lumMod val="95000"/>
              <a:lumOff val="5000"/>
            </a:schemeClr>
          </a:solidFill>
        </p:spPr>
        <p:txBody>
          <a:bodyPr lIns="91440" tIns="45720" rIns="91440" bIns="45720" anchor="t"/>
          <a:lstStyle/>
          <a:p>
            <a:endParaRPr lang="en-US" sz="1750" b="1">
              <a:solidFill>
                <a:srgbClr val="FFFFFF"/>
              </a:solidFill>
              <a:latin typeface="Century Gothic"/>
            </a:endParaRPr>
          </a:p>
        </p:txBody>
      </p:sp>
      <p:pic>
        <p:nvPicPr>
          <p:cNvPr id="13" name="Picture 12" descr="A red shield with white text&#10;&#10;Description automatically generated">
            <a:extLst>
              <a:ext uri="{FF2B5EF4-FFF2-40B4-BE49-F238E27FC236}">
                <a16:creationId xmlns:a16="http://schemas.microsoft.com/office/drawing/2014/main" id="{0C85DBB9-DC09-A233-06E6-2DF5253FBD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084" y="60931"/>
            <a:ext cx="906646" cy="892534"/>
          </a:xfrm>
          <a:prstGeom prst="rect">
            <a:avLst/>
          </a:prstGeom>
        </p:spPr>
      </p:pic>
      <p:pic>
        <p:nvPicPr>
          <p:cNvPr id="18" name="Picture 17" descr="Essex SU logo">
            <a:extLst>
              <a:ext uri="{FF2B5EF4-FFF2-40B4-BE49-F238E27FC236}">
                <a16:creationId xmlns:a16="http://schemas.microsoft.com/office/drawing/2014/main" id="{E5AED66E-7871-A750-0136-D7F7E05F790B}"/>
              </a:ext>
            </a:extLst>
          </p:cNvPr>
          <p:cNvPicPr>
            <a:picLocks noChangeAspect="1"/>
          </p:cNvPicPr>
          <p:nvPr/>
        </p:nvPicPr>
        <p:blipFill>
          <a:blip r:embed="rId4"/>
          <a:stretch>
            <a:fillRect/>
          </a:stretch>
        </p:blipFill>
        <p:spPr>
          <a:xfrm>
            <a:off x="1066518" y="39678"/>
            <a:ext cx="717412" cy="908420"/>
          </a:xfrm>
          <a:prstGeom prst="rect">
            <a:avLst/>
          </a:prstGeom>
        </p:spPr>
      </p:pic>
      <p:sp>
        <p:nvSpPr>
          <p:cNvPr id="6" name="Freeform 10">
            <a:extLst>
              <a:ext uri="{FF2B5EF4-FFF2-40B4-BE49-F238E27FC236}">
                <a16:creationId xmlns:a16="http://schemas.microsoft.com/office/drawing/2014/main" id="{EAAAEA94-C2B8-BF6F-6F85-97750BA40F9D}"/>
              </a:ext>
            </a:extLst>
          </p:cNvPr>
          <p:cNvSpPr/>
          <p:nvPr/>
        </p:nvSpPr>
        <p:spPr>
          <a:xfrm>
            <a:off x="141738" y="1028701"/>
            <a:ext cx="844100" cy="9258300"/>
          </a:xfrm>
          <a:custGeom>
            <a:avLst/>
            <a:gdLst/>
            <a:ahLst/>
            <a:cxnLst/>
            <a:rect l="l" t="t" r="r" b="b"/>
            <a:pathLst>
              <a:path w="9274787" h="9420577">
                <a:moveTo>
                  <a:pt x="0" y="0"/>
                </a:moveTo>
                <a:lnTo>
                  <a:pt x="9274787" y="0"/>
                </a:lnTo>
                <a:lnTo>
                  <a:pt x="9274787" y="9420577"/>
                </a:lnTo>
                <a:lnTo>
                  <a:pt x="0" y="9420577"/>
                </a:lnTo>
                <a:lnTo>
                  <a:pt x="0" y="0"/>
                </a:lnTo>
                <a:close/>
              </a:path>
            </a:pathLst>
          </a:custGeom>
          <a:blipFill>
            <a:blip r:embed="rId5"/>
            <a:stretch>
              <a:fillRect r="-1422444" b="-1753"/>
            </a:stretch>
          </a:blipFill>
        </p:spPr>
        <p:txBody>
          <a:bodyPr/>
          <a:lstStyle/>
          <a:p>
            <a:endParaRPr lang="en-GB"/>
          </a:p>
        </p:txBody>
      </p:sp>
      <p:sp>
        <p:nvSpPr>
          <p:cNvPr id="5" name="TextBox 15">
            <a:extLst>
              <a:ext uri="{FF2B5EF4-FFF2-40B4-BE49-F238E27FC236}">
                <a16:creationId xmlns:a16="http://schemas.microsoft.com/office/drawing/2014/main" id="{E4DA1409-9B78-1D18-4472-8A05532768CA}"/>
              </a:ext>
            </a:extLst>
          </p:cNvPr>
          <p:cNvSpPr txBox="1"/>
          <p:nvPr/>
        </p:nvSpPr>
        <p:spPr>
          <a:xfrm>
            <a:off x="9555241" y="353282"/>
            <a:ext cx="8420615" cy="266700"/>
          </a:xfrm>
          <a:prstGeom prst="rect">
            <a:avLst/>
          </a:prstGeom>
        </p:spPr>
        <p:txBody>
          <a:bodyPr lIns="0" tIns="0" rIns="0" bIns="0" rtlCol="0" anchor="t">
            <a:spAutoFit/>
          </a:bodyPr>
          <a:lstStyle/>
          <a:p>
            <a:pPr algn="r">
              <a:lnSpc>
                <a:spcPts val="2160"/>
              </a:lnSpc>
            </a:pPr>
            <a:r>
              <a:rPr lang="en-US" b="1" spc="179">
                <a:solidFill>
                  <a:srgbClr val="FFFFFF"/>
                </a:solidFill>
                <a:latin typeface="Century Gothic"/>
              </a:rPr>
              <a:t>CORE OFFICER TRAINING 24/25</a:t>
            </a:r>
            <a:endParaRPr lang="en-US" sz="1800" b="1" spc="179">
              <a:solidFill>
                <a:srgbClr val="FFFFFF"/>
              </a:solidFill>
              <a:latin typeface="Century Gothic" panose="020B0502020202020204" pitchFamily="34" charset="0"/>
            </a:endParaRPr>
          </a:p>
        </p:txBody>
      </p:sp>
      <p:sp>
        <p:nvSpPr>
          <p:cNvPr id="4" name="TextBox 12">
            <a:extLst>
              <a:ext uri="{FF2B5EF4-FFF2-40B4-BE49-F238E27FC236}">
                <a16:creationId xmlns:a16="http://schemas.microsoft.com/office/drawing/2014/main" id="{E62C76F0-A9A0-C491-58CD-57FD44F4B3EF}"/>
              </a:ext>
            </a:extLst>
          </p:cNvPr>
          <p:cNvSpPr txBox="1"/>
          <p:nvPr/>
        </p:nvSpPr>
        <p:spPr>
          <a:xfrm>
            <a:off x="1422046" y="1232606"/>
            <a:ext cx="14496661" cy="992579"/>
          </a:xfrm>
          <a:prstGeom prst="rect">
            <a:avLst/>
          </a:prstGeom>
        </p:spPr>
        <p:txBody>
          <a:bodyPr wrap="square" lIns="0" tIns="0" rIns="0" bIns="0" rtlCol="0" anchor="t">
            <a:spAutoFit/>
          </a:bodyPr>
          <a:lstStyle/>
          <a:p>
            <a:pPr>
              <a:lnSpc>
                <a:spcPts val="9119"/>
              </a:lnSpc>
            </a:pPr>
            <a:r>
              <a:rPr lang="en-US" sz="4400">
                <a:solidFill>
                  <a:srgbClr val="000000"/>
                </a:solidFill>
                <a:latin typeface="esu v2"/>
              </a:rPr>
              <a:t>Club memberships  </a:t>
            </a:r>
            <a:endParaRPr lang="en-US" sz="4400">
              <a:latin typeface="esu v2"/>
              <a:cs typeface="Calibri"/>
            </a:endParaRPr>
          </a:p>
        </p:txBody>
      </p:sp>
      <p:sp>
        <p:nvSpPr>
          <p:cNvPr id="2" name="TextBox 1">
            <a:extLst>
              <a:ext uri="{FF2B5EF4-FFF2-40B4-BE49-F238E27FC236}">
                <a16:creationId xmlns:a16="http://schemas.microsoft.com/office/drawing/2014/main" id="{3F216B48-DB17-061C-9E1E-5DD82E39817F}"/>
              </a:ext>
            </a:extLst>
          </p:cNvPr>
          <p:cNvSpPr txBox="1"/>
          <p:nvPr/>
        </p:nvSpPr>
        <p:spPr>
          <a:xfrm>
            <a:off x="1425223" y="2229554"/>
            <a:ext cx="16255999" cy="79098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sz="2000">
                <a:latin typeface="Century Gothic"/>
                <a:ea typeface="Calibri"/>
                <a:cs typeface="Calibri"/>
              </a:rPr>
              <a:t>Essex Blades Membership – free for all – discount on FED tickets, and discount in SU bar. </a:t>
            </a:r>
          </a:p>
          <a:p>
            <a:pPr marL="285750" indent="-285750">
              <a:buFont typeface="Arial"/>
              <a:buChar char="•"/>
            </a:pPr>
            <a:endParaRPr lang="en-GB" sz="2000">
              <a:latin typeface="Century Gothic"/>
              <a:ea typeface="Calibri"/>
              <a:cs typeface="Calibri"/>
            </a:endParaRPr>
          </a:p>
          <a:p>
            <a:pPr marL="285750" indent="-285750">
              <a:buFont typeface="Arial"/>
              <a:buChar char="•"/>
            </a:pPr>
            <a:r>
              <a:rPr lang="en-GB" sz="2000">
                <a:latin typeface="Century Gothic"/>
                <a:ea typeface="Calibri"/>
                <a:cs typeface="Calibri"/>
              </a:rPr>
              <a:t>Memberships are a point of income for clubs – So you need to make sure it is covering any costs you have. Clubs will need to budget their estimated cost throughout the year and that ensures these estimations are realistic i.e. if you had 20 members last year do not expect you will have 50 this year.   </a:t>
            </a:r>
            <a:endParaRPr lang="en-GB" sz="2000">
              <a:ea typeface="Calibri"/>
              <a:cs typeface="Calibri"/>
            </a:endParaRPr>
          </a:p>
          <a:p>
            <a:pPr marL="285750" indent="-285750">
              <a:buFont typeface="Arial"/>
              <a:buChar char="•"/>
            </a:pPr>
            <a:endParaRPr lang="en-GB" sz="2000">
              <a:latin typeface="Century Gothic"/>
              <a:ea typeface="Calibri"/>
              <a:cs typeface="Calibri"/>
            </a:endParaRPr>
          </a:p>
          <a:p>
            <a:pPr marL="742950" lvl="1" indent="-285750">
              <a:buFont typeface="Arial"/>
              <a:buChar char="•"/>
            </a:pPr>
            <a:r>
              <a:rPr lang="en-GB" sz="2000">
                <a:latin typeface="Century Gothic"/>
                <a:ea typeface="Calibri"/>
                <a:cs typeface="Calibri"/>
              </a:rPr>
              <a:t>Transport </a:t>
            </a:r>
          </a:p>
          <a:p>
            <a:pPr marL="742950" lvl="1" indent="-285750">
              <a:buFont typeface="Arial"/>
              <a:buChar char="•"/>
            </a:pPr>
            <a:r>
              <a:rPr lang="en-GB" sz="2000">
                <a:latin typeface="Century Gothic"/>
                <a:ea typeface="Calibri"/>
                <a:cs typeface="Calibri"/>
              </a:rPr>
              <a:t>Facility use </a:t>
            </a:r>
          </a:p>
          <a:p>
            <a:pPr marL="742950" lvl="1" indent="-285750">
              <a:buFont typeface="Arial"/>
              <a:buChar char="•"/>
            </a:pPr>
            <a:r>
              <a:rPr lang="en-GB" sz="2000">
                <a:latin typeface="Century Gothic"/>
                <a:ea typeface="Calibri"/>
                <a:cs typeface="Calibri"/>
              </a:rPr>
              <a:t>Equipment </a:t>
            </a:r>
          </a:p>
          <a:p>
            <a:pPr marL="742950" lvl="1" indent="-285750">
              <a:buFont typeface="Arial"/>
              <a:buChar char="•"/>
            </a:pPr>
            <a:r>
              <a:rPr lang="en-GB" sz="2000">
                <a:latin typeface="Century Gothic"/>
                <a:ea typeface="Calibri"/>
                <a:cs typeface="Calibri"/>
              </a:rPr>
              <a:t>Costs for socials! </a:t>
            </a:r>
          </a:p>
          <a:p>
            <a:pPr marL="742950" lvl="1" indent="-285750">
              <a:buFont typeface="Arial"/>
              <a:buChar char="•"/>
            </a:pPr>
            <a:endParaRPr lang="en-GB" sz="2000">
              <a:latin typeface="Century Gothic"/>
              <a:ea typeface="Calibri"/>
              <a:cs typeface="Calibri"/>
            </a:endParaRPr>
          </a:p>
          <a:p>
            <a:pPr marL="742950" lvl="1" indent="-285750">
              <a:buFont typeface="Arial"/>
              <a:buChar char="•"/>
            </a:pPr>
            <a:r>
              <a:rPr lang="en-GB" sz="2000">
                <a:latin typeface="Century Gothic"/>
                <a:ea typeface="Calibri"/>
                <a:cs typeface="Calibri"/>
              </a:rPr>
              <a:t>Social Membership – Free member to the club, a social membership allows the individual to do the following - Vote in club elections, be added to the club mailing list, able to attend come and try sessions, and access to club social activities. </a:t>
            </a:r>
          </a:p>
          <a:p>
            <a:endParaRPr lang="en-GB" sz="2000">
              <a:latin typeface="Century Gothic"/>
              <a:ea typeface="Calibri"/>
              <a:cs typeface="Calibri"/>
            </a:endParaRPr>
          </a:p>
          <a:p>
            <a:pPr marL="285750" indent="-285750">
              <a:buFont typeface="Arial"/>
              <a:buChar char="•"/>
            </a:pPr>
            <a:r>
              <a:rPr lang="en-GB" sz="2000">
                <a:latin typeface="Century Gothic"/>
                <a:ea typeface="Calibri"/>
                <a:cs typeface="Calibri"/>
              </a:rPr>
              <a:t>Each Club has playing/competitive membership but these will vary. </a:t>
            </a:r>
          </a:p>
          <a:p>
            <a:pPr marL="742950" lvl="1" indent="-285750">
              <a:buFont typeface="Arial"/>
              <a:buChar char="•"/>
            </a:pPr>
            <a:r>
              <a:rPr lang="en-GB" sz="2000">
                <a:latin typeface="Century Gothic"/>
                <a:ea typeface="Calibri"/>
                <a:cs typeface="Calibri"/>
              </a:rPr>
              <a:t>Full year memberships vs Termly memberships </a:t>
            </a:r>
          </a:p>
          <a:p>
            <a:pPr marL="742950" lvl="1" indent="-285750">
              <a:buFont typeface="Arial"/>
              <a:buChar char="•"/>
            </a:pPr>
            <a:r>
              <a:rPr lang="en-GB" sz="2000">
                <a:latin typeface="Century Gothic"/>
                <a:ea typeface="Calibri"/>
                <a:cs typeface="Calibri"/>
              </a:rPr>
              <a:t>Per Session Payments (some clubs choose to charge per sessions – especially good if you use an outside facility that costs to hire)  </a:t>
            </a:r>
          </a:p>
          <a:p>
            <a:pPr marL="742950" lvl="1" indent="-285750">
              <a:buFont typeface="Arial"/>
              <a:buChar char="•"/>
            </a:pPr>
            <a:r>
              <a:rPr lang="en-GB" sz="2000">
                <a:latin typeface="Century Gothic"/>
                <a:ea typeface="Calibri"/>
                <a:cs typeface="Calibri"/>
              </a:rPr>
              <a:t>Collaborations with other clubs! (</a:t>
            </a:r>
            <a:r>
              <a:rPr lang="en-GB" sz="2000" err="1">
                <a:latin typeface="Century Gothic"/>
                <a:ea typeface="Calibri"/>
                <a:cs typeface="Calibri"/>
              </a:rPr>
              <a:t>eg</a:t>
            </a:r>
            <a:r>
              <a:rPr lang="en-GB" sz="2000">
                <a:latin typeface="Century Gothic"/>
                <a:ea typeface="Calibri"/>
                <a:cs typeface="Calibri"/>
              </a:rPr>
              <a:t> a deal where a much smaller additional cost allows people with an MMA membership access to Kickboxing as an add on) </a:t>
            </a:r>
          </a:p>
          <a:p>
            <a:pPr marL="742950" lvl="1" indent="-285750">
              <a:buFont typeface="Arial"/>
              <a:buChar char="•"/>
            </a:pPr>
            <a:endParaRPr lang="en-GB" sz="2000">
              <a:latin typeface="Century Gothic"/>
              <a:ea typeface="Calibri"/>
              <a:cs typeface="Calibri"/>
            </a:endParaRPr>
          </a:p>
          <a:p>
            <a:pPr marL="285750" indent="-285750">
              <a:buFont typeface="Arial"/>
              <a:buChar char="•"/>
            </a:pPr>
            <a:r>
              <a:rPr lang="en-GB" sz="2000" b="1">
                <a:latin typeface="Century Gothic"/>
                <a:ea typeface="Calibri"/>
                <a:cs typeface="Calibri"/>
              </a:rPr>
              <a:t>The playing/competitive memberships also cover insurance for those sessions, so it is important to make sure the people attending training have bought their memberships! </a:t>
            </a:r>
          </a:p>
          <a:p>
            <a:pPr marL="285750" indent="-285750">
              <a:buFont typeface="Arial"/>
              <a:buChar char="•"/>
            </a:pPr>
            <a:endParaRPr lang="en-GB" sz="2400" b="1">
              <a:latin typeface="Century Gothic"/>
              <a:ea typeface="Calibri"/>
              <a:cs typeface="Calibri"/>
            </a:endParaRPr>
          </a:p>
          <a:p>
            <a:endParaRPr lang="en-GB" sz="2400">
              <a:latin typeface="Century Gothic"/>
              <a:ea typeface="Calibri"/>
              <a:cs typeface="Calibri"/>
            </a:endParaRPr>
          </a:p>
        </p:txBody>
      </p:sp>
    </p:spTree>
    <p:extLst>
      <p:ext uri="{BB962C8B-B14F-4D97-AF65-F5344CB8AC3E}">
        <p14:creationId xmlns:p14="http://schemas.microsoft.com/office/powerpoint/2010/main" val="32389264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0" y="0"/>
            <a:ext cx="18288000" cy="1028700"/>
          </a:xfrm>
          <a:prstGeom prst="rect">
            <a:avLst/>
          </a:prstGeom>
          <a:solidFill>
            <a:schemeClr val="tx1">
              <a:lumMod val="95000"/>
              <a:lumOff val="5000"/>
            </a:schemeClr>
          </a:solidFill>
        </p:spPr>
        <p:txBody>
          <a:bodyPr lIns="91440" tIns="45720" rIns="91440" bIns="45720" anchor="t"/>
          <a:lstStyle/>
          <a:p>
            <a:endParaRPr lang="en-US" sz="1750" b="1">
              <a:solidFill>
                <a:srgbClr val="FFFFFF"/>
              </a:solidFill>
              <a:latin typeface="Century Gothic"/>
            </a:endParaRPr>
          </a:p>
        </p:txBody>
      </p:sp>
      <p:sp>
        <p:nvSpPr>
          <p:cNvPr id="12" name="TextBox 12"/>
          <p:cNvSpPr txBox="1"/>
          <p:nvPr/>
        </p:nvSpPr>
        <p:spPr>
          <a:xfrm>
            <a:off x="1422046" y="1232606"/>
            <a:ext cx="12553561" cy="992579"/>
          </a:xfrm>
          <a:prstGeom prst="rect">
            <a:avLst/>
          </a:prstGeom>
        </p:spPr>
        <p:txBody>
          <a:bodyPr wrap="square" lIns="0" tIns="0" rIns="0" bIns="0" rtlCol="0" anchor="t">
            <a:spAutoFit/>
          </a:bodyPr>
          <a:lstStyle/>
          <a:p>
            <a:pPr>
              <a:lnSpc>
                <a:spcPts val="9119"/>
              </a:lnSpc>
            </a:pPr>
            <a:r>
              <a:rPr lang="en-US" sz="4400">
                <a:solidFill>
                  <a:srgbClr val="000000"/>
                </a:solidFill>
                <a:latin typeface="esu v2"/>
              </a:rPr>
              <a:t>Group Chats</a:t>
            </a:r>
            <a:endParaRPr lang="en-US" sz="4400">
              <a:latin typeface="esu v2"/>
              <a:cs typeface="Calibri"/>
            </a:endParaRPr>
          </a:p>
        </p:txBody>
      </p:sp>
      <p:sp>
        <p:nvSpPr>
          <p:cNvPr id="17" name="TextBox 16">
            <a:extLst>
              <a:ext uri="{FF2B5EF4-FFF2-40B4-BE49-F238E27FC236}">
                <a16:creationId xmlns:a16="http://schemas.microsoft.com/office/drawing/2014/main" id="{28BF06D2-3703-948F-DA4F-93DCF6488B56}"/>
              </a:ext>
            </a:extLst>
          </p:cNvPr>
          <p:cNvSpPr txBox="1"/>
          <p:nvPr/>
        </p:nvSpPr>
        <p:spPr>
          <a:xfrm>
            <a:off x="1423988" y="2574748"/>
            <a:ext cx="10603441" cy="3231654"/>
          </a:xfrm>
          <a:prstGeom prst="rect">
            <a:avLst/>
          </a:prstGeom>
          <a:noFill/>
        </p:spPr>
        <p:txBody>
          <a:bodyPr wrap="square" lIns="91440" tIns="45720" rIns="91440" bIns="45720" rtlCol="0" anchor="t">
            <a:spAutoFit/>
          </a:bodyPr>
          <a:lstStyle/>
          <a:p>
            <a:endParaRPr lang="en-GB" sz="2400">
              <a:latin typeface="Century Gothic"/>
              <a:ea typeface="Calibri"/>
              <a:cs typeface="Calibri"/>
            </a:endParaRPr>
          </a:p>
          <a:p>
            <a:endParaRPr lang="en-GB" sz="2400">
              <a:latin typeface="Century Gothic"/>
              <a:ea typeface="Calibri"/>
              <a:cs typeface="Calibri"/>
            </a:endParaRPr>
          </a:p>
          <a:p>
            <a:r>
              <a:rPr lang="en-GB" sz="2400">
                <a:latin typeface="Century Gothic"/>
                <a:ea typeface="Calibri"/>
                <a:cs typeface="Calibri"/>
              </a:rPr>
              <a:t>IMPORTANT – Please make sure all of your committee members are in the Blades 24/25 WhatsApp Community. </a:t>
            </a:r>
          </a:p>
          <a:p>
            <a:endParaRPr lang="en-GB" sz="2400">
              <a:latin typeface="Century Gothic"/>
              <a:ea typeface="Calibri"/>
              <a:cs typeface="Calibri"/>
            </a:endParaRPr>
          </a:p>
          <a:p>
            <a:endParaRPr lang="en-GB" sz="2400">
              <a:latin typeface="Century Gothic"/>
              <a:ea typeface="Calibri"/>
              <a:cs typeface="Calibri"/>
            </a:endParaRPr>
          </a:p>
          <a:p>
            <a:endParaRPr lang="en-GB">
              <a:latin typeface="Calibri"/>
              <a:ea typeface="Calibri"/>
              <a:cs typeface="Calibri"/>
            </a:endParaRPr>
          </a:p>
          <a:p>
            <a:endParaRPr lang="en-GB">
              <a:latin typeface="Calibri"/>
              <a:ea typeface="Calibri"/>
              <a:cs typeface="Calibri"/>
            </a:endParaRPr>
          </a:p>
          <a:p>
            <a:pPr marL="342900" indent="-342900">
              <a:buFont typeface="Arial"/>
              <a:buChar char="•"/>
            </a:pPr>
            <a:endParaRPr lang="en-GB" sz="2400">
              <a:latin typeface="Century Gothic"/>
              <a:ea typeface="Calibri"/>
              <a:cs typeface="Calibri"/>
            </a:endParaRPr>
          </a:p>
        </p:txBody>
      </p:sp>
      <p:pic>
        <p:nvPicPr>
          <p:cNvPr id="13" name="Picture 12" descr="A red shield with white text&#10;&#10;Description automatically generated">
            <a:extLst>
              <a:ext uri="{FF2B5EF4-FFF2-40B4-BE49-F238E27FC236}">
                <a16:creationId xmlns:a16="http://schemas.microsoft.com/office/drawing/2014/main" id="{0C85DBB9-DC09-A233-06E6-2DF5253FBD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084" y="60931"/>
            <a:ext cx="906646" cy="892534"/>
          </a:xfrm>
          <a:prstGeom prst="rect">
            <a:avLst/>
          </a:prstGeom>
        </p:spPr>
      </p:pic>
      <p:pic>
        <p:nvPicPr>
          <p:cNvPr id="18" name="Picture 17" descr="Essex SU logo">
            <a:extLst>
              <a:ext uri="{FF2B5EF4-FFF2-40B4-BE49-F238E27FC236}">
                <a16:creationId xmlns:a16="http://schemas.microsoft.com/office/drawing/2014/main" id="{E5AED66E-7871-A750-0136-D7F7E05F790B}"/>
              </a:ext>
            </a:extLst>
          </p:cNvPr>
          <p:cNvPicPr>
            <a:picLocks noChangeAspect="1"/>
          </p:cNvPicPr>
          <p:nvPr/>
        </p:nvPicPr>
        <p:blipFill>
          <a:blip r:embed="rId4"/>
          <a:stretch>
            <a:fillRect/>
          </a:stretch>
        </p:blipFill>
        <p:spPr>
          <a:xfrm>
            <a:off x="1066518" y="39678"/>
            <a:ext cx="717412" cy="908420"/>
          </a:xfrm>
          <a:prstGeom prst="rect">
            <a:avLst/>
          </a:prstGeom>
        </p:spPr>
      </p:pic>
      <p:sp>
        <p:nvSpPr>
          <p:cNvPr id="6" name="Freeform 10">
            <a:extLst>
              <a:ext uri="{FF2B5EF4-FFF2-40B4-BE49-F238E27FC236}">
                <a16:creationId xmlns:a16="http://schemas.microsoft.com/office/drawing/2014/main" id="{EAAAEA94-C2B8-BF6F-6F85-97750BA40F9D}"/>
              </a:ext>
            </a:extLst>
          </p:cNvPr>
          <p:cNvSpPr/>
          <p:nvPr/>
        </p:nvSpPr>
        <p:spPr>
          <a:xfrm>
            <a:off x="141738" y="1028701"/>
            <a:ext cx="844100" cy="9258300"/>
          </a:xfrm>
          <a:custGeom>
            <a:avLst/>
            <a:gdLst/>
            <a:ahLst/>
            <a:cxnLst/>
            <a:rect l="l" t="t" r="r" b="b"/>
            <a:pathLst>
              <a:path w="9274787" h="9420577">
                <a:moveTo>
                  <a:pt x="0" y="0"/>
                </a:moveTo>
                <a:lnTo>
                  <a:pt x="9274787" y="0"/>
                </a:lnTo>
                <a:lnTo>
                  <a:pt x="9274787" y="9420577"/>
                </a:lnTo>
                <a:lnTo>
                  <a:pt x="0" y="9420577"/>
                </a:lnTo>
                <a:lnTo>
                  <a:pt x="0" y="0"/>
                </a:lnTo>
                <a:close/>
              </a:path>
            </a:pathLst>
          </a:custGeom>
          <a:blipFill>
            <a:blip r:embed="rId5"/>
            <a:stretch>
              <a:fillRect r="-1422444" b="-1753"/>
            </a:stretch>
          </a:blipFill>
        </p:spPr>
        <p:txBody>
          <a:bodyPr/>
          <a:lstStyle/>
          <a:p>
            <a:endParaRPr lang="en-GB"/>
          </a:p>
        </p:txBody>
      </p:sp>
      <p:sp>
        <p:nvSpPr>
          <p:cNvPr id="5" name="TextBox 15">
            <a:extLst>
              <a:ext uri="{FF2B5EF4-FFF2-40B4-BE49-F238E27FC236}">
                <a16:creationId xmlns:a16="http://schemas.microsoft.com/office/drawing/2014/main" id="{E4DA1409-9B78-1D18-4472-8A05532768CA}"/>
              </a:ext>
            </a:extLst>
          </p:cNvPr>
          <p:cNvSpPr txBox="1"/>
          <p:nvPr/>
        </p:nvSpPr>
        <p:spPr>
          <a:xfrm>
            <a:off x="9456463" y="353282"/>
            <a:ext cx="8420615" cy="266700"/>
          </a:xfrm>
          <a:prstGeom prst="rect">
            <a:avLst/>
          </a:prstGeom>
        </p:spPr>
        <p:txBody>
          <a:bodyPr lIns="0" tIns="0" rIns="0" bIns="0" rtlCol="0" anchor="t">
            <a:spAutoFit/>
          </a:bodyPr>
          <a:lstStyle/>
          <a:p>
            <a:pPr algn="r">
              <a:lnSpc>
                <a:spcPts val="2160"/>
              </a:lnSpc>
            </a:pPr>
            <a:r>
              <a:rPr lang="en-US" b="1" spc="179">
                <a:solidFill>
                  <a:srgbClr val="FFFFFF"/>
                </a:solidFill>
                <a:latin typeface="Century Gothic"/>
              </a:rPr>
              <a:t>CORE OFFICER TRAINING 24/25</a:t>
            </a:r>
            <a:endParaRPr lang="en-US" sz="1800" b="1" spc="179">
              <a:solidFill>
                <a:srgbClr val="FFFFFF"/>
              </a:solidFill>
              <a:latin typeface="Century Gothic" panose="020B0502020202020204" pitchFamily="34" charset="0"/>
            </a:endParaRPr>
          </a:p>
        </p:txBody>
      </p:sp>
      <p:pic>
        <p:nvPicPr>
          <p:cNvPr id="8" name="Picture 7" descr="Whatsapp Icon Logo Png">
            <a:extLst>
              <a:ext uri="{FF2B5EF4-FFF2-40B4-BE49-F238E27FC236}">
                <a16:creationId xmlns:a16="http://schemas.microsoft.com/office/drawing/2014/main" id="{165FF8D7-B1EB-2A26-0DB7-4C87FA0A54DE}"/>
              </a:ext>
            </a:extLst>
          </p:cNvPr>
          <p:cNvPicPr>
            <a:picLocks noChangeAspect="1"/>
          </p:cNvPicPr>
          <p:nvPr/>
        </p:nvPicPr>
        <p:blipFill>
          <a:blip r:embed="rId6"/>
          <a:stretch>
            <a:fillRect/>
          </a:stretch>
        </p:blipFill>
        <p:spPr>
          <a:xfrm>
            <a:off x="15647634" y="1169988"/>
            <a:ext cx="2227793" cy="2137304"/>
          </a:xfrm>
          <a:prstGeom prst="rect">
            <a:avLst/>
          </a:prstGeom>
        </p:spPr>
      </p:pic>
      <p:sp>
        <p:nvSpPr>
          <p:cNvPr id="2" name="TextBox 1">
            <a:extLst>
              <a:ext uri="{FF2B5EF4-FFF2-40B4-BE49-F238E27FC236}">
                <a16:creationId xmlns:a16="http://schemas.microsoft.com/office/drawing/2014/main" id="{01A0CDCE-3300-F5A6-1195-669D1AA3B248}"/>
              </a:ext>
            </a:extLst>
          </p:cNvPr>
          <p:cNvSpPr txBox="1"/>
          <p:nvPr/>
        </p:nvSpPr>
        <p:spPr>
          <a:xfrm>
            <a:off x="12073759" y="3728008"/>
            <a:ext cx="5831051" cy="6127189"/>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u="sng">
                <a:latin typeface="Century Gothic"/>
                <a:ea typeface="Calibri"/>
                <a:cs typeface="Calibri"/>
              </a:rPr>
              <a:t>WhatsApp Community Links </a:t>
            </a:r>
          </a:p>
          <a:p>
            <a:pPr marL="285750" indent="-285750">
              <a:buFont typeface="Arial"/>
              <a:buChar char="•"/>
            </a:pPr>
            <a:r>
              <a:rPr lang="en-GB">
                <a:latin typeface="Century Gothic"/>
                <a:ea typeface="Calibri"/>
                <a:cs typeface="Calibri"/>
              </a:rPr>
              <a:t>Essex Blades Presidents 24/25  - </a:t>
            </a:r>
            <a:r>
              <a:rPr lang="en-GB">
                <a:latin typeface="Century Gothic"/>
                <a:ea typeface="Calibri"/>
                <a:cs typeface="Calibri"/>
                <a:hlinkClick r:id="rId7"/>
              </a:rPr>
              <a:t>Essex Blades Whatsapp Group (Presidents)</a:t>
            </a:r>
            <a:endParaRPr lang="en-GB"/>
          </a:p>
          <a:p>
            <a:pPr marL="285750" indent="-285750">
              <a:buFont typeface="Arial"/>
              <a:buChar char="•"/>
            </a:pPr>
            <a:r>
              <a:rPr lang="en-GB">
                <a:latin typeface="Century Gothic"/>
                <a:ea typeface="Calibri"/>
                <a:cs typeface="Calibri"/>
              </a:rPr>
              <a:t>Essex Blades Vice Presidents 24/25  - </a:t>
            </a:r>
            <a:r>
              <a:rPr lang="en-GB">
                <a:latin typeface="Century Gothic"/>
                <a:ea typeface="Calibri"/>
                <a:cs typeface="Calibri"/>
                <a:hlinkClick r:id="rId8"/>
              </a:rPr>
              <a:t>Essex Blades Whatsapp Group (Vice-Presidents)</a:t>
            </a:r>
            <a:endParaRPr lang="en-GB"/>
          </a:p>
          <a:p>
            <a:pPr marL="285750" indent="-285750">
              <a:buFont typeface="Arial"/>
              <a:buChar char="•"/>
            </a:pPr>
            <a:r>
              <a:rPr lang="en-GB">
                <a:latin typeface="Century Gothic"/>
                <a:ea typeface="Calibri"/>
                <a:cs typeface="Calibri"/>
              </a:rPr>
              <a:t>Essex Blades Secretaries 24/25 -  </a:t>
            </a:r>
            <a:r>
              <a:rPr lang="en-GB">
                <a:latin typeface="Century Gothic"/>
                <a:ea typeface="Calibri"/>
                <a:cs typeface="Calibri"/>
                <a:hlinkClick r:id="rId9"/>
              </a:rPr>
              <a:t>Essex Blades Whatsapp Group (Secretaries)</a:t>
            </a:r>
            <a:endParaRPr lang="en-GB"/>
          </a:p>
          <a:p>
            <a:pPr marL="285750" indent="-285750">
              <a:buFont typeface="Arial"/>
              <a:buChar char="•"/>
            </a:pPr>
            <a:r>
              <a:rPr lang="en-GB">
                <a:latin typeface="Century Gothic"/>
                <a:ea typeface="Calibri"/>
                <a:cs typeface="Calibri"/>
              </a:rPr>
              <a:t>Essex Blades Treasurers 24/25 - </a:t>
            </a:r>
            <a:r>
              <a:rPr lang="en-GB">
                <a:latin typeface="Century Gothic"/>
                <a:ea typeface="Calibri"/>
                <a:cs typeface="Calibri"/>
                <a:hlinkClick r:id="rId10"/>
              </a:rPr>
              <a:t>Essex Blades Whatsapp (Treasurers)</a:t>
            </a:r>
            <a:endParaRPr lang="en-GB"/>
          </a:p>
          <a:p>
            <a:pPr marL="285750" indent="-285750">
              <a:buFont typeface="Arial"/>
              <a:buChar char="•"/>
            </a:pPr>
            <a:r>
              <a:rPr lang="en-GB">
                <a:latin typeface="Century Gothic"/>
                <a:ea typeface="Calibri"/>
                <a:cs typeface="Calibri"/>
              </a:rPr>
              <a:t>Essex Blades Welfare Officers 24/25 - </a:t>
            </a:r>
            <a:r>
              <a:rPr lang="en-GB">
                <a:latin typeface="Century Gothic"/>
                <a:ea typeface="Calibri"/>
                <a:cs typeface="Calibri"/>
                <a:hlinkClick r:id="rId11"/>
              </a:rPr>
              <a:t>Essex Blades Whatsapp Group (Welfare Officers)</a:t>
            </a:r>
            <a:endParaRPr lang="en-GB"/>
          </a:p>
          <a:p>
            <a:pPr marL="285750" indent="-285750">
              <a:buFont typeface="Arial"/>
              <a:buChar char="•"/>
            </a:pPr>
            <a:r>
              <a:rPr lang="en-GB">
                <a:latin typeface="Century Gothic"/>
                <a:ea typeface="Calibri"/>
                <a:cs typeface="Calibri"/>
              </a:rPr>
              <a:t>Essex Blades Captains 24/25 - </a:t>
            </a:r>
            <a:r>
              <a:rPr lang="en-GB">
                <a:latin typeface="Century Gothic"/>
                <a:ea typeface="Calibri"/>
                <a:cs typeface="Calibri"/>
                <a:hlinkClick r:id="rId12"/>
              </a:rPr>
              <a:t>Essex Blades Whatsapp Group (Captains)</a:t>
            </a:r>
            <a:endParaRPr lang="en-GB"/>
          </a:p>
          <a:p>
            <a:pPr marL="285750" indent="-285750">
              <a:buFont typeface="Arial"/>
              <a:buChar char="•"/>
            </a:pPr>
            <a:r>
              <a:rPr lang="en-GB">
                <a:latin typeface="Century Gothic"/>
                <a:ea typeface="Calibri"/>
                <a:cs typeface="Calibri"/>
              </a:rPr>
              <a:t>Essex Blades Coaches 24/25 - </a:t>
            </a:r>
            <a:r>
              <a:rPr lang="en-GB">
                <a:latin typeface="Century Gothic"/>
                <a:ea typeface="Calibri"/>
                <a:cs typeface="Calibri"/>
                <a:hlinkClick r:id="rId13"/>
              </a:rPr>
              <a:t>Essex Blades Whatsapp (Coaches)</a:t>
            </a:r>
            <a:endParaRPr lang="en-GB"/>
          </a:p>
          <a:p>
            <a:pPr marL="285750" indent="-285750">
              <a:buFont typeface="Arial"/>
              <a:buChar char="•"/>
            </a:pPr>
            <a:r>
              <a:rPr lang="en-GB">
                <a:latin typeface="Century Gothic"/>
                <a:ea typeface="Calibri"/>
                <a:cs typeface="Calibri"/>
              </a:rPr>
              <a:t>Essex Blades Social Secretaries 24/25 - </a:t>
            </a:r>
            <a:r>
              <a:rPr lang="en-GB">
                <a:latin typeface="Century Gothic"/>
                <a:ea typeface="Calibri"/>
                <a:cs typeface="Calibri"/>
                <a:hlinkClick r:id="rId14"/>
              </a:rPr>
              <a:t>Essex Blades Whatsapp (Social Secretaries)</a:t>
            </a:r>
            <a:endParaRPr lang="en-GB"/>
          </a:p>
          <a:p>
            <a:pPr marL="285750" indent="-285750">
              <a:buFont typeface="Arial"/>
              <a:buChar char="•"/>
            </a:pPr>
            <a:r>
              <a:rPr lang="en-GB">
                <a:latin typeface="Century Gothic"/>
                <a:ea typeface="Calibri"/>
                <a:cs typeface="Calibri"/>
              </a:rPr>
              <a:t>Essex Blades Communications Officers 24/25 - </a:t>
            </a:r>
            <a:r>
              <a:rPr lang="en-GB">
                <a:latin typeface="Century Gothic"/>
                <a:ea typeface="Calibri"/>
                <a:cs typeface="Calibri"/>
                <a:hlinkClick r:id="rId15"/>
              </a:rPr>
              <a:t>Essex Blades Whatsapp (Comms Officers)</a:t>
            </a:r>
            <a:endParaRPr lang="en-GB"/>
          </a:p>
          <a:p>
            <a:pPr marL="285750" indent="-285750">
              <a:buFont typeface="Arial"/>
              <a:buChar char="•"/>
            </a:pPr>
            <a:r>
              <a:rPr lang="en-GB">
                <a:latin typeface="Century Gothic"/>
                <a:ea typeface="Calibri"/>
                <a:cs typeface="Calibri"/>
              </a:rPr>
              <a:t>Essex Blades General (all other positions that aren’t listed above). - </a:t>
            </a:r>
            <a:r>
              <a:rPr lang="en-GB">
                <a:latin typeface="Century Gothic"/>
                <a:ea typeface="Calibri"/>
                <a:cs typeface="Calibri"/>
                <a:hlinkClick r:id="rId16"/>
              </a:rPr>
              <a:t>Essex Blades Whatsapp Group (General)</a:t>
            </a:r>
            <a:endParaRPr lang="en-GB"/>
          </a:p>
        </p:txBody>
      </p:sp>
      <p:pic>
        <p:nvPicPr>
          <p:cNvPr id="7" name="Picture 6" descr="A qr code on a white background&#10;&#10;Description automatically generated">
            <a:extLst>
              <a:ext uri="{FF2B5EF4-FFF2-40B4-BE49-F238E27FC236}">
                <a16:creationId xmlns:a16="http://schemas.microsoft.com/office/drawing/2014/main" id="{E98AE7DC-B944-0FB2-2CFA-F7805BD971F9}"/>
              </a:ext>
            </a:extLst>
          </p:cNvPr>
          <p:cNvPicPr>
            <a:picLocks noChangeAspect="1"/>
          </p:cNvPicPr>
          <p:nvPr/>
        </p:nvPicPr>
        <p:blipFill>
          <a:blip r:embed="rId17"/>
          <a:stretch>
            <a:fillRect/>
          </a:stretch>
        </p:blipFill>
        <p:spPr>
          <a:xfrm>
            <a:off x="1436304" y="6180247"/>
            <a:ext cx="3492719" cy="3464144"/>
          </a:xfrm>
          <a:prstGeom prst="rect">
            <a:avLst/>
          </a:prstGeom>
        </p:spPr>
      </p:pic>
      <p:sp>
        <p:nvSpPr>
          <p:cNvPr id="9" name="TextBox 8">
            <a:extLst>
              <a:ext uri="{FF2B5EF4-FFF2-40B4-BE49-F238E27FC236}">
                <a16:creationId xmlns:a16="http://schemas.microsoft.com/office/drawing/2014/main" id="{E802446F-A132-9EFA-BA28-4CB1A29BA4E7}"/>
              </a:ext>
            </a:extLst>
          </p:cNvPr>
          <p:cNvSpPr txBox="1"/>
          <p:nvPr/>
        </p:nvSpPr>
        <p:spPr>
          <a:xfrm>
            <a:off x="1134023" y="4683365"/>
            <a:ext cx="686169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latin typeface="Century Gothic"/>
                <a:ea typeface="Calibri"/>
                <a:cs typeface="Calibri"/>
              </a:rPr>
              <a:t>Access to Blades General Community </a:t>
            </a:r>
          </a:p>
        </p:txBody>
      </p:sp>
      <p:sp>
        <p:nvSpPr>
          <p:cNvPr id="10" name="Arrow: Down 9">
            <a:extLst>
              <a:ext uri="{FF2B5EF4-FFF2-40B4-BE49-F238E27FC236}">
                <a16:creationId xmlns:a16="http://schemas.microsoft.com/office/drawing/2014/main" id="{1F68B561-8CE8-5078-356C-E98DB359A250}"/>
              </a:ext>
            </a:extLst>
          </p:cNvPr>
          <p:cNvSpPr/>
          <p:nvPr/>
        </p:nvSpPr>
        <p:spPr>
          <a:xfrm>
            <a:off x="2898474" y="5205423"/>
            <a:ext cx="443644" cy="798559"/>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Arrow: Down 14">
            <a:extLst>
              <a:ext uri="{FF2B5EF4-FFF2-40B4-BE49-F238E27FC236}">
                <a16:creationId xmlns:a16="http://schemas.microsoft.com/office/drawing/2014/main" id="{749B046E-15C3-BD78-6A38-56ED59955D23}"/>
              </a:ext>
            </a:extLst>
          </p:cNvPr>
          <p:cNvSpPr/>
          <p:nvPr/>
        </p:nvSpPr>
        <p:spPr>
          <a:xfrm rot="-5400000">
            <a:off x="11027568" y="7166259"/>
            <a:ext cx="364816" cy="975921"/>
          </a:xfrm>
          <a:prstGeom prst="downArrow">
            <a:avLst/>
          </a:prstGeom>
          <a:solidFill>
            <a:srgbClr val="30BF2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E0A0D268-7FF3-9ED8-A375-A3601B9F7264}"/>
              </a:ext>
            </a:extLst>
          </p:cNvPr>
          <p:cNvSpPr txBox="1"/>
          <p:nvPr/>
        </p:nvSpPr>
        <p:spPr>
          <a:xfrm>
            <a:off x="5213350" y="7383209"/>
            <a:ext cx="686169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latin typeface="Century Gothic"/>
                <a:ea typeface="Calibri"/>
                <a:cs typeface="Calibri"/>
              </a:rPr>
              <a:t>Access to role-specific group chats </a:t>
            </a:r>
          </a:p>
        </p:txBody>
      </p:sp>
    </p:spTree>
    <p:extLst>
      <p:ext uri="{BB962C8B-B14F-4D97-AF65-F5344CB8AC3E}">
        <p14:creationId xmlns:p14="http://schemas.microsoft.com/office/powerpoint/2010/main" val="1525435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0" y="0"/>
            <a:ext cx="18288000" cy="1028700"/>
          </a:xfrm>
          <a:prstGeom prst="rect">
            <a:avLst/>
          </a:prstGeom>
          <a:solidFill>
            <a:schemeClr val="tx1">
              <a:lumMod val="95000"/>
              <a:lumOff val="5000"/>
            </a:schemeClr>
          </a:solidFill>
        </p:spPr>
        <p:txBody>
          <a:bodyPr lIns="91440" tIns="45720" rIns="91440" bIns="45720" anchor="t"/>
          <a:lstStyle/>
          <a:p>
            <a:endParaRPr lang="en-US" sz="1750" b="1">
              <a:solidFill>
                <a:srgbClr val="FFFFFF"/>
              </a:solidFill>
              <a:latin typeface="Century Gothic"/>
            </a:endParaRPr>
          </a:p>
        </p:txBody>
      </p:sp>
      <p:sp>
        <p:nvSpPr>
          <p:cNvPr id="12" name="TextBox 12"/>
          <p:cNvSpPr txBox="1"/>
          <p:nvPr/>
        </p:nvSpPr>
        <p:spPr>
          <a:xfrm>
            <a:off x="1422046" y="1232606"/>
            <a:ext cx="12553561" cy="1354217"/>
          </a:xfrm>
          <a:prstGeom prst="rect">
            <a:avLst/>
          </a:prstGeom>
        </p:spPr>
        <p:txBody>
          <a:bodyPr wrap="square" lIns="0" tIns="0" rIns="0" bIns="0" rtlCol="0" anchor="t">
            <a:spAutoFit/>
          </a:bodyPr>
          <a:lstStyle/>
          <a:p>
            <a:r>
              <a:rPr lang="en-US" sz="4400">
                <a:solidFill>
                  <a:srgbClr val="000000"/>
                </a:solidFill>
                <a:latin typeface="esu v2"/>
              </a:rPr>
              <a:t>Contacting your Members - </a:t>
            </a:r>
            <a:endParaRPr lang="en-US" sz="4400">
              <a:solidFill>
                <a:srgbClr val="000000"/>
              </a:solidFill>
              <a:latin typeface="esu v2"/>
              <a:cs typeface="Calibri"/>
            </a:endParaRPr>
          </a:p>
          <a:p>
            <a:r>
              <a:rPr lang="en-US" sz="4400">
                <a:solidFill>
                  <a:srgbClr val="000000"/>
                </a:solidFill>
                <a:latin typeface="esu v2"/>
              </a:rPr>
              <a:t>Group Chats</a:t>
            </a:r>
            <a:endParaRPr lang="en-US" sz="4400">
              <a:latin typeface="esu v2"/>
              <a:cs typeface="Calibri"/>
            </a:endParaRPr>
          </a:p>
        </p:txBody>
      </p:sp>
      <p:sp>
        <p:nvSpPr>
          <p:cNvPr id="17" name="TextBox 16">
            <a:extLst>
              <a:ext uri="{FF2B5EF4-FFF2-40B4-BE49-F238E27FC236}">
                <a16:creationId xmlns:a16="http://schemas.microsoft.com/office/drawing/2014/main" id="{28BF06D2-3703-948F-DA4F-93DCF6488B56}"/>
              </a:ext>
            </a:extLst>
          </p:cNvPr>
          <p:cNvSpPr txBox="1"/>
          <p:nvPr/>
        </p:nvSpPr>
        <p:spPr>
          <a:xfrm>
            <a:off x="1423988" y="3500972"/>
            <a:ext cx="10603441" cy="7294305"/>
          </a:xfrm>
          <a:prstGeom prst="rect">
            <a:avLst/>
          </a:prstGeom>
          <a:noFill/>
        </p:spPr>
        <p:txBody>
          <a:bodyPr wrap="square" lIns="91440" tIns="45720" rIns="91440" bIns="45720" rtlCol="0" anchor="t">
            <a:spAutoFit/>
          </a:bodyPr>
          <a:lstStyle/>
          <a:p>
            <a:r>
              <a:rPr lang="en-GB" sz="2400">
                <a:latin typeface="Century Gothic"/>
                <a:ea typeface="Calibri"/>
                <a:cs typeface="Calibri"/>
              </a:rPr>
              <a:t>We would strongly encourage all clubs to create a </a:t>
            </a:r>
            <a:r>
              <a:rPr lang="en-GB" sz="2400" b="1">
                <a:latin typeface="Century Gothic"/>
                <a:ea typeface="Calibri"/>
                <a:cs typeface="Calibri"/>
              </a:rPr>
              <a:t>group chat which includes all members of your club </a:t>
            </a:r>
            <a:r>
              <a:rPr lang="en-GB" sz="2400">
                <a:latin typeface="Century Gothic"/>
                <a:ea typeface="Calibri"/>
                <a:cs typeface="Calibri"/>
              </a:rPr>
              <a:t>and any other relevant personnel. </a:t>
            </a:r>
            <a:endParaRPr lang="en-US"/>
          </a:p>
          <a:p>
            <a:endParaRPr lang="en-GB" sz="2400">
              <a:latin typeface="Century Gothic"/>
              <a:ea typeface="Calibri"/>
              <a:cs typeface="Calibri"/>
            </a:endParaRPr>
          </a:p>
          <a:p>
            <a:r>
              <a:rPr lang="en-GB" sz="2400">
                <a:latin typeface="Century Gothic"/>
                <a:ea typeface="Calibri"/>
                <a:cs typeface="Calibri"/>
              </a:rPr>
              <a:t>Having a group chat is a great way to communicate with members. </a:t>
            </a:r>
          </a:p>
          <a:p>
            <a:endParaRPr lang="en-GB" sz="2400">
              <a:latin typeface="Century Gothic"/>
              <a:ea typeface="Calibri"/>
              <a:cs typeface="Calibri"/>
            </a:endParaRPr>
          </a:p>
          <a:p>
            <a:r>
              <a:rPr lang="en-GB" sz="2400">
                <a:latin typeface="Century Gothic"/>
                <a:ea typeface="Calibri"/>
                <a:cs typeface="Calibri"/>
              </a:rPr>
              <a:t>We expect the committee members to moderate these group chats and be the admins of them </a:t>
            </a:r>
          </a:p>
          <a:p>
            <a:endParaRPr lang="en-GB" sz="2400">
              <a:latin typeface="Century Gothic"/>
              <a:ea typeface="Calibri"/>
              <a:cs typeface="Calibri"/>
            </a:endParaRPr>
          </a:p>
          <a:p>
            <a:r>
              <a:rPr lang="en-GB" sz="2400">
                <a:latin typeface="Century Gothic"/>
                <a:ea typeface="Calibri"/>
                <a:cs typeface="Calibri"/>
              </a:rPr>
              <a:t>We also recommend that you</a:t>
            </a:r>
            <a:r>
              <a:rPr lang="en-GB" sz="2400" b="1">
                <a:latin typeface="Century Gothic"/>
                <a:ea typeface="Calibri"/>
                <a:cs typeface="Calibri"/>
              </a:rPr>
              <a:t> also have a committee group chat</a:t>
            </a:r>
            <a:r>
              <a:rPr lang="en-GB" sz="2400">
                <a:latin typeface="Century Gothic"/>
                <a:ea typeface="Calibri"/>
                <a:cs typeface="Calibri"/>
              </a:rPr>
              <a:t> in which the members are not included so you can communicate effectively as a committee</a:t>
            </a:r>
          </a:p>
          <a:p>
            <a:endParaRPr lang="en-GB" sz="2400">
              <a:latin typeface="Century Gothic"/>
              <a:ea typeface="Calibri"/>
              <a:cs typeface="Calibri"/>
            </a:endParaRPr>
          </a:p>
          <a:p>
            <a:r>
              <a:rPr lang="en-GB" sz="2400">
                <a:latin typeface="Century Gothic"/>
                <a:ea typeface="Calibri"/>
                <a:cs typeface="Calibri"/>
              </a:rPr>
              <a:t>This will help you to smoothly coordinate between committee members, especially useful for things like running a stall at freshers fair or organising items for a social</a:t>
            </a:r>
          </a:p>
          <a:p>
            <a:endParaRPr lang="en-GB" sz="2400" b="1">
              <a:latin typeface="Century Gothic"/>
              <a:ea typeface="Calibri"/>
              <a:cs typeface="Calibri"/>
            </a:endParaRPr>
          </a:p>
          <a:p>
            <a:endParaRPr lang="en-GB" sz="2400">
              <a:latin typeface="Century Gothic"/>
              <a:ea typeface="Calibri"/>
              <a:cs typeface="Calibri"/>
            </a:endParaRPr>
          </a:p>
          <a:p>
            <a:endParaRPr lang="en-GB">
              <a:latin typeface="Calibri"/>
              <a:ea typeface="Calibri"/>
              <a:cs typeface="Calibri"/>
            </a:endParaRPr>
          </a:p>
          <a:p>
            <a:endParaRPr lang="en-GB">
              <a:latin typeface="Calibri"/>
              <a:ea typeface="Calibri"/>
              <a:cs typeface="Calibri"/>
            </a:endParaRPr>
          </a:p>
          <a:p>
            <a:pPr marL="342900" indent="-342900">
              <a:buFont typeface="Arial"/>
              <a:buChar char="•"/>
            </a:pPr>
            <a:endParaRPr lang="en-GB" sz="2400">
              <a:latin typeface="Century Gothic"/>
              <a:ea typeface="Calibri"/>
              <a:cs typeface="Calibri"/>
            </a:endParaRPr>
          </a:p>
        </p:txBody>
      </p:sp>
      <p:pic>
        <p:nvPicPr>
          <p:cNvPr id="13" name="Picture 12" descr="A red shield with white text&#10;&#10;Description automatically generated">
            <a:extLst>
              <a:ext uri="{FF2B5EF4-FFF2-40B4-BE49-F238E27FC236}">
                <a16:creationId xmlns:a16="http://schemas.microsoft.com/office/drawing/2014/main" id="{0C85DBB9-DC09-A233-06E6-2DF5253FBD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084" y="60931"/>
            <a:ext cx="906646" cy="892534"/>
          </a:xfrm>
          <a:prstGeom prst="rect">
            <a:avLst/>
          </a:prstGeom>
        </p:spPr>
      </p:pic>
      <p:pic>
        <p:nvPicPr>
          <p:cNvPr id="18" name="Picture 17" descr="Essex SU logo">
            <a:extLst>
              <a:ext uri="{FF2B5EF4-FFF2-40B4-BE49-F238E27FC236}">
                <a16:creationId xmlns:a16="http://schemas.microsoft.com/office/drawing/2014/main" id="{E5AED66E-7871-A750-0136-D7F7E05F790B}"/>
              </a:ext>
            </a:extLst>
          </p:cNvPr>
          <p:cNvPicPr>
            <a:picLocks noChangeAspect="1"/>
          </p:cNvPicPr>
          <p:nvPr/>
        </p:nvPicPr>
        <p:blipFill>
          <a:blip r:embed="rId4"/>
          <a:stretch>
            <a:fillRect/>
          </a:stretch>
        </p:blipFill>
        <p:spPr>
          <a:xfrm>
            <a:off x="1066518" y="39678"/>
            <a:ext cx="717412" cy="908420"/>
          </a:xfrm>
          <a:prstGeom prst="rect">
            <a:avLst/>
          </a:prstGeom>
        </p:spPr>
      </p:pic>
      <p:sp>
        <p:nvSpPr>
          <p:cNvPr id="6" name="Freeform 10">
            <a:extLst>
              <a:ext uri="{FF2B5EF4-FFF2-40B4-BE49-F238E27FC236}">
                <a16:creationId xmlns:a16="http://schemas.microsoft.com/office/drawing/2014/main" id="{EAAAEA94-C2B8-BF6F-6F85-97750BA40F9D}"/>
              </a:ext>
            </a:extLst>
          </p:cNvPr>
          <p:cNvSpPr/>
          <p:nvPr/>
        </p:nvSpPr>
        <p:spPr>
          <a:xfrm>
            <a:off x="141738" y="1028701"/>
            <a:ext cx="844100" cy="9258300"/>
          </a:xfrm>
          <a:custGeom>
            <a:avLst/>
            <a:gdLst/>
            <a:ahLst/>
            <a:cxnLst/>
            <a:rect l="l" t="t" r="r" b="b"/>
            <a:pathLst>
              <a:path w="9274787" h="9420577">
                <a:moveTo>
                  <a:pt x="0" y="0"/>
                </a:moveTo>
                <a:lnTo>
                  <a:pt x="9274787" y="0"/>
                </a:lnTo>
                <a:lnTo>
                  <a:pt x="9274787" y="9420577"/>
                </a:lnTo>
                <a:lnTo>
                  <a:pt x="0" y="9420577"/>
                </a:lnTo>
                <a:lnTo>
                  <a:pt x="0" y="0"/>
                </a:lnTo>
                <a:close/>
              </a:path>
            </a:pathLst>
          </a:custGeom>
          <a:blipFill>
            <a:blip r:embed="rId5"/>
            <a:stretch>
              <a:fillRect r="-1422444" b="-1753"/>
            </a:stretch>
          </a:blipFill>
        </p:spPr>
        <p:txBody>
          <a:bodyPr/>
          <a:lstStyle/>
          <a:p>
            <a:endParaRPr lang="en-GB"/>
          </a:p>
        </p:txBody>
      </p:sp>
      <p:sp>
        <p:nvSpPr>
          <p:cNvPr id="5" name="TextBox 15">
            <a:extLst>
              <a:ext uri="{FF2B5EF4-FFF2-40B4-BE49-F238E27FC236}">
                <a16:creationId xmlns:a16="http://schemas.microsoft.com/office/drawing/2014/main" id="{E4DA1409-9B78-1D18-4472-8A05532768CA}"/>
              </a:ext>
            </a:extLst>
          </p:cNvPr>
          <p:cNvSpPr txBox="1"/>
          <p:nvPr/>
        </p:nvSpPr>
        <p:spPr>
          <a:xfrm>
            <a:off x="9456463" y="353282"/>
            <a:ext cx="8420615" cy="266700"/>
          </a:xfrm>
          <a:prstGeom prst="rect">
            <a:avLst/>
          </a:prstGeom>
        </p:spPr>
        <p:txBody>
          <a:bodyPr lIns="0" tIns="0" rIns="0" bIns="0" rtlCol="0" anchor="t">
            <a:spAutoFit/>
          </a:bodyPr>
          <a:lstStyle/>
          <a:p>
            <a:pPr algn="r">
              <a:lnSpc>
                <a:spcPts val="2160"/>
              </a:lnSpc>
            </a:pPr>
            <a:r>
              <a:rPr lang="en-US" b="1" spc="179">
                <a:solidFill>
                  <a:srgbClr val="FFFFFF"/>
                </a:solidFill>
                <a:latin typeface="Century Gothic"/>
              </a:rPr>
              <a:t>CORE OFFICER TRAINING 24/25</a:t>
            </a:r>
            <a:endParaRPr lang="en-US" sz="1800" b="1" spc="179">
              <a:solidFill>
                <a:srgbClr val="FFFFFF"/>
              </a:solidFill>
              <a:latin typeface="Century Gothic" panose="020B0502020202020204" pitchFamily="34" charset="0"/>
            </a:endParaRPr>
          </a:p>
        </p:txBody>
      </p:sp>
      <p:pic>
        <p:nvPicPr>
          <p:cNvPr id="9" name="Picture 8" descr="A group of people standing in front of a tent&#10;&#10;Description automatically generated">
            <a:extLst>
              <a:ext uri="{FF2B5EF4-FFF2-40B4-BE49-F238E27FC236}">
                <a16:creationId xmlns:a16="http://schemas.microsoft.com/office/drawing/2014/main" id="{5473B5B0-1AF5-49CE-E029-B55277741F83}"/>
              </a:ext>
            </a:extLst>
          </p:cNvPr>
          <p:cNvPicPr>
            <a:picLocks noChangeAspect="1"/>
          </p:cNvPicPr>
          <p:nvPr/>
        </p:nvPicPr>
        <p:blipFill>
          <a:blip r:embed="rId6"/>
          <a:stretch>
            <a:fillRect/>
          </a:stretch>
        </p:blipFill>
        <p:spPr>
          <a:xfrm>
            <a:off x="12031745" y="953814"/>
            <a:ext cx="6265426" cy="9285889"/>
          </a:xfrm>
          <a:prstGeom prst="rect">
            <a:avLst/>
          </a:prstGeom>
        </p:spPr>
      </p:pic>
    </p:spTree>
    <p:extLst>
      <p:ext uri="{BB962C8B-B14F-4D97-AF65-F5344CB8AC3E}">
        <p14:creationId xmlns:p14="http://schemas.microsoft.com/office/powerpoint/2010/main" val="7772382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0" y="0"/>
            <a:ext cx="18288000" cy="1028700"/>
          </a:xfrm>
          <a:prstGeom prst="rect">
            <a:avLst/>
          </a:prstGeom>
          <a:solidFill>
            <a:schemeClr val="tx1">
              <a:lumMod val="95000"/>
              <a:lumOff val="5000"/>
            </a:schemeClr>
          </a:solidFill>
        </p:spPr>
        <p:txBody>
          <a:bodyPr lIns="91440" tIns="45720" rIns="91440" bIns="45720" anchor="t"/>
          <a:lstStyle/>
          <a:p>
            <a:endParaRPr lang="en-US" sz="1750" b="1">
              <a:solidFill>
                <a:srgbClr val="FFFFFF"/>
              </a:solidFill>
              <a:latin typeface="Century Gothic"/>
            </a:endParaRPr>
          </a:p>
        </p:txBody>
      </p:sp>
      <p:sp>
        <p:nvSpPr>
          <p:cNvPr id="17" name="TextBox 16">
            <a:extLst>
              <a:ext uri="{FF2B5EF4-FFF2-40B4-BE49-F238E27FC236}">
                <a16:creationId xmlns:a16="http://schemas.microsoft.com/office/drawing/2014/main" id="{28BF06D2-3703-948F-DA4F-93DCF6488B56}"/>
              </a:ext>
            </a:extLst>
          </p:cNvPr>
          <p:cNvSpPr txBox="1"/>
          <p:nvPr/>
        </p:nvSpPr>
        <p:spPr>
          <a:xfrm>
            <a:off x="1423988" y="2433637"/>
            <a:ext cx="13430249" cy="6186309"/>
          </a:xfrm>
          <a:prstGeom prst="rect">
            <a:avLst/>
          </a:prstGeom>
          <a:noFill/>
        </p:spPr>
        <p:txBody>
          <a:bodyPr wrap="square" lIns="91440" tIns="45720" rIns="91440" bIns="45720" rtlCol="0" anchor="t">
            <a:spAutoFit/>
          </a:bodyPr>
          <a:lstStyle/>
          <a:p>
            <a:r>
              <a:rPr lang="en-GB" sz="2400">
                <a:latin typeface="Century Gothic"/>
                <a:ea typeface="Calibri"/>
                <a:cs typeface="Calibri"/>
              </a:rPr>
              <a:t>On the essexstudent.com page under your relevant sports club there is a message centre in which you can send an email to all of your current members. We recommend that you utilise this function too as sometimes not all of your members will be in the group chats you have. </a:t>
            </a:r>
          </a:p>
          <a:p>
            <a:endParaRPr lang="en-GB" sz="2400">
              <a:latin typeface="Century Gothic"/>
              <a:ea typeface="Calibri"/>
              <a:cs typeface="Calibri"/>
            </a:endParaRPr>
          </a:p>
          <a:p>
            <a:r>
              <a:rPr lang="en-GB" sz="2400">
                <a:latin typeface="Century Gothic"/>
                <a:ea typeface="Calibri"/>
                <a:cs typeface="Calibri"/>
              </a:rPr>
              <a:t>Steps to send an email to all members </a:t>
            </a:r>
          </a:p>
          <a:p>
            <a:r>
              <a:rPr lang="en-GB" sz="2400">
                <a:latin typeface="Century Gothic"/>
                <a:ea typeface="Calibri"/>
                <a:cs typeface="Calibri"/>
              </a:rPr>
              <a:t>1 – Go to your club and select the pencil icon in the top right corner </a:t>
            </a:r>
          </a:p>
          <a:p>
            <a:r>
              <a:rPr lang="en-GB" sz="2400">
                <a:latin typeface="Century Gothic"/>
                <a:ea typeface="Calibri"/>
                <a:cs typeface="Calibri"/>
              </a:rPr>
              <a:t>2 – Select admin tools </a:t>
            </a:r>
          </a:p>
          <a:p>
            <a:r>
              <a:rPr lang="en-GB" sz="2400">
                <a:latin typeface="Century Gothic"/>
                <a:ea typeface="Calibri"/>
                <a:cs typeface="Calibri"/>
              </a:rPr>
              <a:t>3 – Select messages </a:t>
            </a:r>
          </a:p>
          <a:p>
            <a:r>
              <a:rPr lang="en-GB" sz="2400">
                <a:latin typeface="Century Gothic"/>
                <a:ea typeface="Calibri"/>
                <a:cs typeface="Calibri"/>
              </a:rPr>
              <a:t>4 – Choose send email </a:t>
            </a:r>
          </a:p>
          <a:p>
            <a:r>
              <a:rPr lang="en-GB" sz="2400">
                <a:latin typeface="Century Gothic"/>
                <a:ea typeface="Calibri"/>
                <a:cs typeface="Calibri"/>
              </a:rPr>
              <a:t>5 – Add your recipients, and compose your email.  </a:t>
            </a:r>
          </a:p>
          <a:p>
            <a:r>
              <a:rPr lang="en-GB" sz="2400">
                <a:latin typeface="Century Gothic"/>
                <a:ea typeface="Calibri"/>
                <a:cs typeface="Calibri"/>
              </a:rPr>
              <a:t>6 – Send your email to members! </a:t>
            </a:r>
          </a:p>
          <a:p>
            <a:endParaRPr lang="en-GB" sz="2400">
              <a:latin typeface="Century Gothic"/>
              <a:ea typeface="Calibri"/>
              <a:cs typeface="Calibri"/>
            </a:endParaRPr>
          </a:p>
          <a:p>
            <a:endParaRPr lang="en-GB" sz="2400">
              <a:latin typeface="Century Gothic"/>
              <a:ea typeface="Calibri"/>
              <a:cs typeface="Calibri"/>
            </a:endParaRPr>
          </a:p>
          <a:p>
            <a:endParaRPr lang="en-GB">
              <a:latin typeface="Calibri"/>
              <a:ea typeface="Calibri"/>
              <a:cs typeface="Calibri"/>
            </a:endParaRPr>
          </a:p>
          <a:p>
            <a:endParaRPr lang="en-GB">
              <a:latin typeface="Calibri"/>
              <a:ea typeface="Calibri"/>
              <a:cs typeface="Calibri"/>
            </a:endParaRPr>
          </a:p>
          <a:p>
            <a:pPr marL="342900" indent="-342900">
              <a:buFont typeface="Arial"/>
              <a:buChar char="•"/>
            </a:pPr>
            <a:endParaRPr lang="en-GB" sz="2400">
              <a:latin typeface="Century Gothic"/>
              <a:ea typeface="Calibri"/>
              <a:cs typeface="Calibri"/>
            </a:endParaRPr>
          </a:p>
        </p:txBody>
      </p:sp>
      <p:pic>
        <p:nvPicPr>
          <p:cNvPr id="13" name="Picture 12" descr="A red shield with white text&#10;&#10;Description automatically generated">
            <a:extLst>
              <a:ext uri="{FF2B5EF4-FFF2-40B4-BE49-F238E27FC236}">
                <a16:creationId xmlns:a16="http://schemas.microsoft.com/office/drawing/2014/main" id="{0C85DBB9-DC09-A233-06E6-2DF5253FBD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084" y="60931"/>
            <a:ext cx="906646" cy="892534"/>
          </a:xfrm>
          <a:prstGeom prst="rect">
            <a:avLst/>
          </a:prstGeom>
        </p:spPr>
      </p:pic>
      <p:pic>
        <p:nvPicPr>
          <p:cNvPr id="18" name="Picture 17" descr="Essex SU logo">
            <a:extLst>
              <a:ext uri="{FF2B5EF4-FFF2-40B4-BE49-F238E27FC236}">
                <a16:creationId xmlns:a16="http://schemas.microsoft.com/office/drawing/2014/main" id="{E5AED66E-7871-A750-0136-D7F7E05F790B}"/>
              </a:ext>
            </a:extLst>
          </p:cNvPr>
          <p:cNvPicPr>
            <a:picLocks noChangeAspect="1"/>
          </p:cNvPicPr>
          <p:nvPr/>
        </p:nvPicPr>
        <p:blipFill>
          <a:blip r:embed="rId4"/>
          <a:stretch>
            <a:fillRect/>
          </a:stretch>
        </p:blipFill>
        <p:spPr>
          <a:xfrm>
            <a:off x="1066518" y="39678"/>
            <a:ext cx="717412" cy="908420"/>
          </a:xfrm>
          <a:prstGeom prst="rect">
            <a:avLst/>
          </a:prstGeom>
        </p:spPr>
      </p:pic>
      <p:sp>
        <p:nvSpPr>
          <p:cNvPr id="6" name="Freeform 10">
            <a:extLst>
              <a:ext uri="{FF2B5EF4-FFF2-40B4-BE49-F238E27FC236}">
                <a16:creationId xmlns:a16="http://schemas.microsoft.com/office/drawing/2014/main" id="{EAAAEA94-C2B8-BF6F-6F85-97750BA40F9D}"/>
              </a:ext>
            </a:extLst>
          </p:cNvPr>
          <p:cNvSpPr/>
          <p:nvPr/>
        </p:nvSpPr>
        <p:spPr>
          <a:xfrm>
            <a:off x="141738" y="1028701"/>
            <a:ext cx="844100" cy="9258300"/>
          </a:xfrm>
          <a:custGeom>
            <a:avLst/>
            <a:gdLst/>
            <a:ahLst/>
            <a:cxnLst/>
            <a:rect l="l" t="t" r="r" b="b"/>
            <a:pathLst>
              <a:path w="9274787" h="9420577">
                <a:moveTo>
                  <a:pt x="0" y="0"/>
                </a:moveTo>
                <a:lnTo>
                  <a:pt x="9274787" y="0"/>
                </a:lnTo>
                <a:lnTo>
                  <a:pt x="9274787" y="9420577"/>
                </a:lnTo>
                <a:lnTo>
                  <a:pt x="0" y="9420577"/>
                </a:lnTo>
                <a:lnTo>
                  <a:pt x="0" y="0"/>
                </a:lnTo>
                <a:close/>
              </a:path>
            </a:pathLst>
          </a:custGeom>
          <a:blipFill>
            <a:blip r:embed="rId5"/>
            <a:stretch>
              <a:fillRect r="-1422444" b="-1753"/>
            </a:stretch>
          </a:blipFill>
        </p:spPr>
        <p:txBody>
          <a:bodyPr/>
          <a:lstStyle/>
          <a:p>
            <a:endParaRPr lang="en-GB"/>
          </a:p>
        </p:txBody>
      </p:sp>
      <p:sp>
        <p:nvSpPr>
          <p:cNvPr id="5" name="TextBox 15">
            <a:extLst>
              <a:ext uri="{FF2B5EF4-FFF2-40B4-BE49-F238E27FC236}">
                <a16:creationId xmlns:a16="http://schemas.microsoft.com/office/drawing/2014/main" id="{E4DA1409-9B78-1D18-4472-8A05532768CA}"/>
              </a:ext>
            </a:extLst>
          </p:cNvPr>
          <p:cNvSpPr txBox="1"/>
          <p:nvPr/>
        </p:nvSpPr>
        <p:spPr>
          <a:xfrm>
            <a:off x="9512907" y="353282"/>
            <a:ext cx="8420615" cy="266700"/>
          </a:xfrm>
          <a:prstGeom prst="rect">
            <a:avLst/>
          </a:prstGeom>
        </p:spPr>
        <p:txBody>
          <a:bodyPr lIns="0" tIns="0" rIns="0" bIns="0" rtlCol="0" anchor="t">
            <a:spAutoFit/>
          </a:bodyPr>
          <a:lstStyle/>
          <a:p>
            <a:pPr algn="r">
              <a:lnSpc>
                <a:spcPts val="2160"/>
              </a:lnSpc>
            </a:pPr>
            <a:r>
              <a:rPr lang="en-US" b="1" spc="179">
                <a:solidFill>
                  <a:srgbClr val="FFFFFF"/>
                </a:solidFill>
                <a:latin typeface="Century Gothic"/>
              </a:rPr>
              <a:t>CORE OFFICER TRAINING 24/25</a:t>
            </a:r>
            <a:endParaRPr lang="en-US" sz="1800" b="1" spc="179">
              <a:solidFill>
                <a:srgbClr val="FFFFFF"/>
              </a:solidFill>
              <a:latin typeface="Century Gothic" panose="020B0502020202020204" pitchFamily="34" charset="0"/>
            </a:endParaRPr>
          </a:p>
        </p:txBody>
      </p:sp>
      <p:sp>
        <p:nvSpPr>
          <p:cNvPr id="4" name="TextBox 12">
            <a:extLst>
              <a:ext uri="{FF2B5EF4-FFF2-40B4-BE49-F238E27FC236}">
                <a16:creationId xmlns:a16="http://schemas.microsoft.com/office/drawing/2014/main" id="{E62C76F0-A9A0-C491-58CD-57FD44F4B3EF}"/>
              </a:ext>
            </a:extLst>
          </p:cNvPr>
          <p:cNvSpPr txBox="1"/>
          <p:nvPr/>
        </p:nvSpPr>
        <p:spPr>
          <a:xfrm>
            <a:off x="1422046" y="1232606"/>
            <a:ext cx="14496661" cy="992579"/>
          </a:xfrm>
          <a:prstGeom prst="rect">
            <a:avLst/>
          </a:prstGeom>
        </p:spPr>
        <p:txBody>
          <a:bodyPr wrap="square" lIns="0" tIns="0" rIns="0" bIns="0" rtlCol="0" anchor="t">
            <a:spAutoFit/>
          </a:bodyPr>
          <a:lstStyle/>
          <a:p>
            <a:pPr>
              <a:lnSpc>
                <a:spcPts val="9119"/>
              </a:lnSpc>
            </a:pPr>
            <a:r>
              <a:rPr lang="en-US" sz="4400">
                <a:solidFill>
                  <a:srgbClr val="000000"/>
                </a:solidFill>
                <a:latin typeface="esu v2"/>
              </a:rPr>
              <a:t>Contacting your Members – Message Centre </a:t>
            </a:r>
            <a:endParaRPr lang="en-US" sz="4400">
              <a:latin typeface="esu v2"/>
              <a:cs typeface="Calibri"/>
            </a:endParaRPr>
          </a:p>
        </p:txBody>
      </p:sp>
      <mc:AlternateContent xmlns:mc="http://schemas.openxmlformats.org/markup-compatibility/2006">
        <mc:Choice xmlns:p14="http://schemas.microsoft.com/office/powerpoint/2010/main" Requires="p14">
          <p:contentPart p14:bwMode="auto" r:id="rId6">
            <p14:nvContentPartPr>
              <p14:cNvPr id="2" name="Ink 1">
                <a:extLst>
                  <a:ext uri="{FF2B5EF4-FFF2-40B4-BE49-F238E27FC236}">
                    <a16:creationId xmlns:a16="http://schemas.microsoft.com/office/drawing/2014/main" id="{304EB83A-5800-84AB-CF00-0B5DE80B9E7F}"/>
                  </a:ext>
                </a:extLst>
              </p14:cNvPr>
              <p14:cNvContentPartPr/>
              <p14:nvPr/>
            </p14:nvContentPartPr>
            <p14:xfrm>
              <a:off x="14747487" y="1826011"/>
              <a:ext cx="13939" cy="13939"/>
            </p14:xfrm>
          </p:contentPart>
        </mc:Choice>
        <mc:Fallback>
          <p:pic>
            <p:nvPicPr>
              <p:cNvPr id="2" name="Ink 1">
                <a:extLst>
                  <a:ext uri="{FF2B5EF4-FFF2-40B4-BE49-F238E27FC236}">
                    <a16:creationId xmlns:a16="http://schemas.microsoft.com/office/drawing/2014/main" id="{304EB83A-5800-84AB-CF00-0B5DE80B9E7F}"/>
                  </a:ext>
                </a:extLst>
              </p:cNvPr>
              <p:cNvPicPr/>
              <p:nvPr/>
            </p:nvPicPr>
            <p:blipFill>
              <a:blip r:embed="rId7"/>
              <a:stretch>
                <a:fillRect/>
              </a:stretch>
            </p:blipFill>
            <p:spPr>
              <a:xfrm>
                <a:off x="14050537" y="1129061"/>
                <a:ext cx="1393900" cy="1393900"/>
              </a:xfrm>
              <a:prstGeom prst="rect">
                <a:avLst/>
              </a:prstGeom>
            </p:spPr>
          </p:pic>
        </mc:Fallback>
      </mc:AlternateContent>
      <p:pic>
        <p:nvPicPr>
          <p:cNvPr id="8" name="Picture 7">
            <a:extLst>
              <a:ext uri="{FF2B5EF4-FFF2-40B4-BE49-F238E27FC236}">
                <a16:creationId xmlns:a16="http://schemas.microsoft.com/office/drawing/2014/main" id="{FBD088B7-09AD-EAFC-4946-36ADBF29818F}"/>
              </a:ext>
            </a:extLst>
          </p:cNvPr>
          <p:cNvPicPr>
            <a:picLocks noChangeAspect="1"/>
          </p:cNvPicPr>
          <p:nvPr/>
        </p:nvPicPr>
        <p:blipFill>
          <a:blip r:embed="rId8"/>
          <a:stretch>
            <a:fillRect/>
          </a:stretch>
        </p:blipFill>
        <p:spPr>
          <a:xfrm>
            <a:off x="1423871" y="7124003"/>
            <a:ext cx="16513562" cy="2646091"/>
          </a:xfrm>
          <a:prstGeom prst="rect">
            <a:avLst/>
          </a:prstGeom>
        </p:spPr>
      </p:pic>
    </p:spTree>
    <p:extLst>
      <p:ext uri="{BB962C8B-B14F-4D97-AF65-F5344CB8AC3E}">
        <p14:creationId xmlns:p14="http://schemas.microsoft.com/office/powerpoint/2010/main" val="26455393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0">
            <a:extLst>
              <a:ext uri="{FF2B5EF4-FFF2-40B4-BE49-F238E27FC236}">
                <a16:creationId xmlns:a16="http://schemas.microsoft.com/office/drawing/2014/main" id="{280273D7-E088-DEB1-3711-F087A376BADF}"/>
              </a:ext>
            </a:extLst>
          </p:cNvPr>
          <p:cNvSpPr/>
          <p:nvPr/>
        </p:nvSpPr>
        <p:spPr>
          <a:xfrm>
            <a:off x="17443901" y="1028701"/>
            <a:ext cx="844100" cy="9258300"/>
          </a:xfrm>
          <a:custGeom>
            <a:avLst/>
            <a:gdLst/>
            <a:ahLst/>
            <a:cxnLst/>
            <a:rect l="l" t="t" r="r" b="b"/>
            <a:pathLst>
              <a:path w="9274787" h="9420577">
                <a:moveTo>
                  <a:pt x="0" y="0"/>
                </a:moveTo>
                <a:lnTo>
                  <a:pt x="9274787" y="0"/>
                </a:lnTo>
                <a:lnTo>
                  <a:pt x="9274787" y="9420577"/>
                </a:lnTo>
                <a:lnTo>
                  <a:pt x="0" y="9420577"/>
                </a:lnTo>
                <a:lnTo>
                  <a:pt x="0" y="0"/>
                </a:lnTo>
                <a:close/>
              </a:path>
            </a:pathLst>
          </a:custGeom>
          <a:blipFill>
            <a:blip r:embed="rId2"/>
            <a:stretch>
              <a:fillRect r="-1422444" b="-1753"/>
            </a:stretch>
          </a:blipFill>
        </p:spPr>
        <p:txBody>
          <a:bodyPr/>
          <a:lstStyle/>
          <a:p>
            <a:endParaRPr lang="en-GB"/>
          </a:p>
        </p:txBody>
      </p:sp>
      <p:sp>
        <p:nvSpPr>
          <p:cNvPr id="12" name="AutoShape 3">
            <a:extLst>
              <a:ext uri="{FF2B5EF4-FFF2-40B4-BE49-F238E27FC236}">
                <a16:creationId xmlns:a16="http://schemas.microsoft.com/office/drawing/2014/main" id="{3038B4F1-FDDE-FF60-E3D4-93CE1957A758}"/>
              </a:ext>
            </a:extLst>
          </p:cNvPr>
          <p:cNvSpPr/>
          <p:nvPr/>
        </p:nvSpPr>
        <p:spPr>
          <a:xfrm>
            <a:off x="0" y="0"/>
            <a:ext cx="18288000" cy="1028700"/>
          </a:xfrm>
          <a:prstGeom prst="rect">
            <a:avLst/>
          </a:prstGeom>
          <a:solidFill>
            <a:schemeClr val="tx1">
              <a:lumMod val="95000"/>
              <a:lumOff val="5000"/>
            </a:schemeClr>
          </a:solidFill>
        </p:spPr>
        <p:txBody>
          <a:bodyPr/>
          <a:lstStyle/>
          <a:p>
            <a:endParaRPr lang="en-GB"/>
          </a:p>
        </p:txBody>
      </p:sp>
      <p:sp>
        <p:nvSpPr>
          <p:cNvPr id="16" name="TextBox 10">
            <a:extLst>
              <a:ext uri="{FF2B5EF4-FFF2-40B4-BE49-F238E27FC236}">
                <a16:creationId xmlns:a16="http://schemas.microsoft.com/office/drawing/2014/main" id="{FB16BECC-5FDA-23C2-1A3E-367BB86EBBD5}"/>
              </a:ext>
            </a:extLst>
          </p:cNvPr>
          <p:cNvSpPr txBox="1"/>
          <p:nvPr/>
        </p:nvSpPr>
        <p:spPr>
          <a:xfrm>
            <a:off x="13176110" y="325241"/>
            <a:ext cx="4504567" cy="271529"/>
          </a:xfrm>
          <a:prstGeom prst="rect">
            <a:avLst/>
          </a:prstGeom>
        </p:spPr>
        <p:txBody>
          <a:bodyPr lIns="0" tIns="0" rIns="0" bIns="0" rtlCol="0" anchor="t">
            <a:spAutoFit/>
          </a:bodyPr>
          <a:lstStyle/>
          <a:p>
            <a:pPr algn="r">
              <a:lnSpc>
                <a:spcPts val="2159"/>
              </a:lnSpc>
            </a:pPr>
            <a:r>
              <a:rPr lang="en-US" sz="1799" b="1" spc="179">
                <a:solidFill>
                  <a:schemeClr val="bg1"/>
                </a:solidFill>
                <a:latin typeface="Century Gothic" panose="020B0502020202020204" pitchFamily="34" charset="0"/>
              </a:rPr>
              <a:t>EVENTS TRAINING 24/25</a:t>
            </a:r>
          </a:p>
        </p:txBody>
      </p:sp>
      <p:pic>
        <p:nvPicPr>
          <p:cNvPr id="18" name="Picture 17" descr="A red shield with white text&#10;&#10;Description automatically generated">
            <a:extLst>
              <a:ext uri="{FF2B5EF4-FFF2-40B4-BE49-F238E27FC236}">
                <a16:creationId xmlns:a16="http://schemas.microsoft.com/office/drawing/2014/main" id="{57946963-FC8E-54DD-E6E9-4DA15F846D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084" y="60931"/>
            <a:ext cx="906646" cy="892534"/>
          </a:xfrm>
          <a:prstGeom prst="rect">
            <a:avLst/>
          </a:prstGeom>
        </p:spPr>
      </p:pic>
      <p:pic>
        <p:nvPicPr>
          <p:cNvPr id="20" name="Picture 19" descr="Essex SU logo">
            <a:extLst>
              <a:ext uri="{FF2B5EF4-FFF2-40B4-BE49-F238E27FC236}">
                <a16:creationId xmlns:a16="http://schemas.microsoft.com/office/drawing/2014/main" id="{23E52912-5A58-F313-5C70-1A18AA6C58E2}"/>
              </a:ext>
            </a:extLst>
          </p:cNvPr>
          <p:cNvPicPr>
            <a:picLocks noChangeAspect="1"/>
          </p:cNvPicPr>
          <p:nvPr/>
        </p:nvPicPr>
        <p:blipFill>
          <a:blip r:embed="rId4"/>
          <a:stretch>
            <a:fillRect/>
          </a:stretch>
        </p:blipFill>
        <p:spPr>
          <a:xfrm>
            <a:off x="1066518" y="39678"/>
            <a:ext cx="717412" cy="908420"/>
          </a:xfrm>
          <a:prstGeom prst="rect">
            <a:avLst/>
          </a:prstGeom>
        </p:spPr>
      </p:pic>
      <p:sp>
        <p:nvSpPr>
          <p:cNvPr id="3" name="TextBox 14">
            <a:extLst>
              <a:ext uri="{FF2B5EF4-FFF2-40B4-BE49-F238E27FC236}">
                <a16:creationId xmlns:a16="http://schemas.microsoft.com/office/drawing/2014/main" id="{7824F4C2-12EE-3D47-CD5A-7A24461B2A53}"/>
              </a:ext>
            </a:extLst>
          </p:cNvPr>
          <p:cNvSpPr txBox="1"/>
          <p:nvPr/>
        </p:nvSpPr>
        <p:spPr>
          <a:xfrm>
            <a:off x="1073531" y="1114535"/>
            <a:ext cx="10370123" cy="1661993"/>
          </a:xfrm>
          <a:prstGeom prst="rect">
            <a:avLst/>
          </a:prstGeom>
        </p:spPr>
        <p:txBody>
          <a:bodyPr wrap="square" lIns="0" tIns="0" rIns="0" bIns="0" rtlCol="0" anchor="t">
            <a:spAutoFit/>
          </a:bodyPr>
          <a:lstStyle/>
          <a:p>
            <a:r>
              <a:rPr lang="en-US" sz="5400">
                <a:latin typeface="esu v2"/>
              </a:rPr>
              <a:t>How to add EVENTS </a:t>
            </a:r>
          </a:p>
          <a:p>
            <a:endParaRPr lang="en-US" sz="5400">
              <a:solidFill>
                <a:srgbClr val="000000"/>
              </a:solidFill>
              <a:latin typeface="esu v2"/>
            </a:endParaRPr>
          </a:p>
        </p:txBody>
      </p:sp>
      <p:pic>
        <p:nvPicPr>
          <p:cNvPr id="4" name="Picture 3" descr="A screenshot of a baseball player&#10;&#10;Description automatically generated">
            <a:extLst>
              <a:ext uri="{FF2B5EF4-FFF2-40B4-BE49-F238E27FC236}">
                <a16:creationId xmlns:a16="http://schemas.microsoft.com/office/drawing/2014/main" id="{C4E7B7AC-E912-94C9-7DAE-DBBF8EF0DF75}"/>
              </a:ext>
            </a:extLst>
          </p:cNvPr>
          <p:cNvPicPr>
            <a:picLocks noChangeAspect="1"/>
          </p:cNvPicPr>
          <p:nvPr/>
        </p:nvPicPr>
        <p:blipFill>
          <a:blip r:embed="rId5"/>
          <a:stretch>
            <a:fillRect/>
          </a:stretch>
        </p:blipFill>
        <p:spPr>
          <a:xfrm>
            <a:off x="1062037" y="2023221"/>
            <a:ext cx="15389880" cy="7850001"/>
          </a:xfrm>
          <a:prstGeom prst="rect">
            <a:avLst/>
          </a:prstGeom>
        </p:spPr>
      </p:pic>
      <mc:AlternateContent xmlns:mc="http://schemas.openxmlformats.org/markup-compatibility/2006">
        <mc:Choice xmlns:p14="http://schemas.microsoft.com/office/powerpoint/2010/main" Requires="p14">
          <p:contentPart p14:bwMode="auto" r:id="rId6">
            <p14:nvContentPartPr>
              <p14:cNvPr id="6" name="Ink 5">
                <a:extLst>
                  <a:ext uri="{FF2B5EF4-FFF2-40B4-BE49-F238E27FC236}">
                    <a16:creationId xmlns:a16="http://schemas.microsoft.com/office/drawing/2014/main" id="{72DEDF5B-4A2B-EFBC-BBDF-72657FA70888}"/>
                  </a:ext>
                </a:extLst>
              </p14:cNvPr>
              <p14:cNvContentPartPr/>
              <p14:nvPr/>
            </p14:nvContentPartPr>
            <p14:xfrm>
              <a:off x="12841111" y="1708520"/>
              <a:ext cx="101520" cy="259860"/>
            </p14:xfrm>
          </p:contentPart>
        </mc:Choice>
        <mc:Fallback>
          <p:pic>
            <p:nvPicPr>
              <p:cNvPr id="6" name="Ink 5">
                <a:extLst>
                  <a:ext uri="{FF2B5EF4-FFF2-40B4-BE49-F238E27FC236}">
                    <a16:creationId xmlns:a16="http://schemas.microsoft.com/office/drawing/2014/main" id="{72DEDF5B-4A2B-EFBC-BBDF-72657FA70888}"/>
                  </a:ext>
                </a:extLst>
              </p:cNvPr>
              <p:cNvPicPr/>
              <p:nvPr/>
            </p:nvPicPr>
            <p:blipFill>
              <a:blip r:embed="rId7"/>
              <a:stretch>
                <a:fillRect/>
              </a:stretch>
            </p:blipFill>
            <p:spPr>
              <a:xfrm>
                <a:off x="12823175" y="1690549"/>
                <a:ext cx="137034" cy="295442"/>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7" name="Ink 6">
                <a:extLst>
                  <a:ext uri="{FF2B5EF4-FFF2-40B4-BE49-F238E27FC236}">
                    <a16:creationId xmlns:a16="http://schemas.microsoft.com/office/drawing/2014/main" id="{610BFD4F-EACE-BACC-8AA3-4227A950169E}"/>
                  </a:ext>
                </a:extLst>
              </p14:cNvPr>
              <p14:cNvContentPartPr/>
              <p14:nvPr/>
            </p14:nvContentPartPr>
            <p14:xfrm>
              <a:off x="12855222" y="1947332"/>
              <a:ext cx="139458" cy="14111"/>
            </p14:xfrm>
          </p:contentPart>
        </mc:Choice>
        <mc:Fallback>
          <p:pic>
            <p:nvPicPr>
              <p:cNvPr id="7" name="Ink 6">
                <a:extLst>
                  <a:ext uri="{FF2B5EF4-FFF2-40B4-BE49-F238E27FC236}">
                    <a16:creationId xmlns:a16="http://schemas.microsoft.com/office/drawing/2014/main" id="{610BFD4F-EACE-BACC-8AA3-4227A950169E}"/>
                  </a:ext>
                </a:extLst>
              </p:cNvPr>
              <p:cNvPicPr/>
              <p:nvPr/>
            </p:nvPicPr>
            <p:blipFill>
              <a:blip r:embed="rId9"/>
              <a:stretch>
                <a:fillRect/>
              </a:stretch>
            </p:blipFill>
            <p:spPr>
              <a:xfrm>
                <a:off x="12837251" y="1241782"/>
                <a:ext cx="175041" cy="141110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8" name="Ink 7">
                <a:extLst>
                  <a:ext uri="{FF2B5EF4-FFF2-40B4-BE49-F238E27FC236}">
                    <a16:creationId xmlns:a16="http://schemas.microsoft.com/office/drawing/2014/main" id="{40792F32-5808-1DB3-FDC5-020922729A1E}"/>
                  </a:ext>
                </a:extLst>
              </p14:cNvPr>
              <p14:cNvContentPartPr/>
              <p14:nvPr/>
            </p14:nvContentPartPr>
            <p14:xfrm>
              <a:off x="8918222" y="4879900"/>
              <a:ext cx="225754" cy="339634"/>
            </p14:xfrm>
          </p:contentPart>
        </mc:Choice>
        <mc:Fallback>
          <p:pic>
            <p:nvPicPr>
              <p:cNvPr id="8" name="Ink 7">
                <a:extLst>
                  <a:ext uri="{FF2B5EF4-FFF2-40B4-BE49-F238E27FC236}">
                    <a16:creationId xmlns:a16="http://schemas.microsoft.com/office/drawing/2014/main" id="{40792F32-5808-1DB3-FDC5-020922729A1E}"/>
                  </a:ext>
                </a:extLst>
              </p:cNvPr>
              <p:cNvPicPr/>
              <p:nvPr/>
            </p:nvPicPr>
            <p:blipFill>
              <a:blip r:embed="rId11"/>
              <a:stretch>
                <a:fillRect/>
              </a:stretch>
            </p:blipFill>
            <p:spPr>
              <a:xfrm>
                <a:off x="8900248" y="4861930"/>
                <a:ext cx="261343" cy="375215"/>
              </a:xfrm>
              <a:prstGeom prst="rect">
                <a:avLst/>
              </a:prstGeom>
            </p:spPr>
          </p:pic>
        </mc:Fallback>
      </mc:AlternateContent>
    </p:spTree>
    <p:extLst>
      <p:ext uri="{BB962C8B-B14F-4D97-AF65-F5344CB8AC3E}">
        <p14:creationId xmlns:p14="http://schemas.microsoft.com/office/powerpoint/2010/main" val="31183040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0">
            <a:extLst>
              <a:ext uri="{FF2B5EF4-FFF2-40B4-BE49-F238E27FC236}">
                <a16:creationId xmlns:a16="http://schemas.microsoft.com/office/drawing/2014/main" id="{280273D7-E088-DEB1-3711-F087A376BADF}"/>
              </a:ext>
            </a:extLst>
          </p:cNvPr>
          <p:cNvSpPr/>
          <p:nvPr/>
        </p:nvSpPr>
        <p:spPr>
          <a:xfrm>
            <a:off x="17443901" y="1028701"/>
            <a:ext cx="844100" cy="9258300"/>
          </a:xfrm>
          <a:custGeom>
            <a:avLst/>
            <a:gdLst/>
            <a:ahLst/>
            <a:cxnLst/>
            <a:rect l="l" t="t" r="r" b="b"/>
            <a:pathLst>
              <a:path w="9274787" h="9420577">
                <a:moveTo>
                  <a:pt x="0" y="0"/>
                </a:moveTo>
                <a:lnTo>
                  <a:pt x="9274787" y="0"/>
                </a:lnTo>
                <a:lnTo>
                  <a:pt x="9274787" y="9420577"/>
                </a:lnTo>
                <a:lnTo>
                  <a:pt x="0" y="9420577"/>
                </a:lnTo>
                <a:lnTo>
                  <a:pt x="0" y="0"/>
                </a:lnTo>
                <a:close/>
              </a:path>
            </a:pathLst>
          </a:custGeom>
          <a:blipFill>
            <a:blip r:embed="rId2"/>
            <a:stretch>
              <a:fillRect r="-1422444" b="-1753"/>
            </a:stretch>
          </a:blipFill>
        </p:spPr>
        <p:txBody>
          <a:bodyPr/>
          <a:lstStyle/>
          <a:p>
            <a:endParaRPr lang="en-GB"/>
          </a:p>
        </p:txBody>
      </p:sp>
      <p:sp>
        <p:nvSpPr>
          <p:cNvPr id="12" name="AutoShape 3">
            <a:extLst>
              <a:ext uri="{FF2B5EF4-FFF2-40B4-BE49-F238E27FC236}">
                <a16:creationId xmlns:a16="http://schemas.microsoft.com/office/drawing/2014/main" id="{3038B4F1-FDDE-FF60-E3D4-93CE1957A758}"/>
              </a:ext>
            </a:extLst>
          </p:cNvPr>
          <p:cNvSpPr/>
          <p:nvPr/>
        </p:nvSpPr>
        <p:spPr>
          <a:xfrm>
            <a:off x="0" y="0"/>
            <a:ext cx="18288000" cy="1028700"/>
          </a:xfrm>
          <a:prstGeom prst="rect">
            <a:avLst/>
          </a:prstGeom>
          <a:solidFill>
            <a:schemeClr val="tx1">
              <a:lumMod val="95000"/>
              <a:lumOff val="5000"/>
            </a:schemeClr>
          </a:solidFill>
        </p:spPr>
        <p:txBody>
          <a:bodyPr/>
          <a:lstStyle/>
          <a:p>
            <a:endParaRPr lang="en-GB"/>
          </a:p>
        </p:txBody>
      </p:sp>
      <p:sp>
        <p:nvSpPr>
          <p:cNvPr id="16" name="TextBox 10">
            <a:extLst>
              <a:ext uri="{FF2B5EF4-FFF2-40B4-BE49-F238E27FC236}">
                <a16:creationId xmlns:a16="http://schemas.microsoft.com/office/drawing/2014/main" id="{FB16BECC-5FDA-23C2-1A3E-367BB86EBBD5}"/>
              </a:ext>
            </a:extLst>
          </p:cNvPr>
          <p:cNvSpPr txBox="1"/>
          <p:nvPr/>
        </p:nvSpPr>
        <p:spPr>
          <a:xfrm>
            <a:off x="13176110" y="325241"/>
            <a:ext cx="4504567" cy="271529"/>
          </a:xfrm>
          <a:prstGeom prst="rect">
            <a:avLst/>
          </a:prstGeom>
        </p:spPr>
        <p:txBody>
          <a:bodyPr lIns="0" tIns="0" rIns="0" bIns="0" rtlCol="0" anchor="t">
            <a:spAutoFit/>
          </a:bodyPr>
          <a:lstStyle/>
          <a:p>
            <a:pPr algn="r">
              <a:lnSpc>
                <a:spcPts val="2159"/>
              </a:lnSpc>
            </a:pPr>
            <a:r>
              <a:rPr lang="en-US" sz="1799" b="1" spc="179">
                <a:solidFill>
                  <a:schemeClr val="bg1"/>
                </a:solidFill>
                <a:latin typeface="Century Gothic" panose="020B0502020202020204" pitchFamily="34" charset="0"/>
              </a:rPr>
              <a:t>EVENTS TRAINING 24/25</a:t>
            </a:r>
          </a:p>
        </p:txBody>
      </p:sp>
      <p:pic>
        <p:nvPicPr>
          <p:cNvPr id="18" name="Picture 17" descr="A red shield with white text&#10;&#10;Description automatically generated">
            <a:extLst>
              <a:ext uri="{FF2B5EF4-FFF2-40B4-BE49-F238E27FC236}">
                <a16:creationId xmlns:a16="http://schemas.microsoft.com/office/drawing/2014/main" id="{57946963-FC8E-54DD-E6E9-4DA15F846D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084" y="60931"/>
            <a:ext cx="906646" cy="892534"/>
          </a:xfrm>
          <a:prstGeom prst="rect">
            <a:avLst/>
          </a:prstGeom>
        </p:spPr>
      </p:pic>
      <p:pic>
        <p:nvPicPr>
          <p:cNvPr id="20" name="Picture 19" descr="Essex SU logo">
            <a:extLst>
              <a:ext uri="{FF2B5EF4-FFF2-40B4-BE49-F238E27FC236}">
                <a16:creationId xmlns:a16="http://schemas.microsoft.com/office/drawing/2014/main" id="{23E52912-5A58-F313-5C70-1A18AA6C58E2}"/>
              </a:ext>
            </a:extLst>
          </p:cNvPr>
          <p:cNvPicPr>
            <a:picLocks noChangeAspect="1"/>
          </p:cNvPicPr>
          <p:nvPr/>
        </p:nvPicPr>
        <p:blipFill>
          <a:blip r:embed="rId4"/>
          <a:stretch>
            <a:fillRect/>
          </a:stretch>
        </p:blipFill>
        <p:spPr>
          <a:xfrm>
            <a:off x="1066518" y="39678"/>
            <a:ext cx="717412" cy="908420"/>
          </a:xfrm>
          <a:prstGeom prst="rect">
            <a:avLst/>
          </a:prstGeom>
        </p:spPr>
      </p:pic>
      <p:sp>
        <p:nvSpPr>
          <p:cNvPr id="3" name="TextBox 14">
            <a:extLst>
              <a:ext uri="{FF2B5EF4-FFF2-40B4-BE49-F238E27FC236}">
                <a16:creationId xmlns:a16="http://schemas.microsoft.com/office/drawing/2014/main" id="{7824F4C2-12EE-3D47-CD5A-7A24461B2A53}"/>
              </a:ext>
            </a:extLst>
          </p:cNvPr>
          <p:cNvSpPr txBox="1"/>
          <p:nvPr/>
        </p:nvSpPr>
        <p:spPr>
          <a:xfrm>
            <a:off x="1045309" y="1199202"/>
            <a:ext cx="10370123" cy="1661993"/>
          </a:xfrm>
          <a:prstGeom prst="rect">
            <a:avLst/>
          </a:prstGeom>
        </p:spPr>
        <p:txBody>
          <a:bodyPr wrap="square" lIns="0" tIns="0" rIns="0" bIns="0" rtlCol="0" anchor="t">
            <a:spAutoFit/>
          </a:bodyPr>
          <a:lstStyle/>
          <a:p>
            <a:r>
              <a:rPr lang="en-US" sz="5400">
                <a:latin typeface="esu v2"/>
              </a:rPr>
              <a:t>How to add EVENTS </a:t>
            </a:r>
          </a:p>
          <a:p>
            <a:endParaRPr lang="en-US" sz="5400">
              <a:solidFill>
                <a:srgbClr val="000000"/>
              </a:solidFill>
              <a:latin typeface="esu v2"/>
            </a:endParaRPr>
          </a:p>
        </p:txBody>
      </p:sp>
      <p:pic>
        <p:nvPicPr>
          <p:cNvPr id="2" name="Picture 1" descr="A screenshot of a computer&#10;&#10;Description automatically generated">
            <a:extLst>
              <a:ext uri="{FF2B5EF4-FFF2-40B4-BE49-F238E27FC236}">
                <a16:creationId xmlns:a16="http://schemas.microsoft.com/office/drawing/2014/main" id="{0E033C50-90D7-9635-B5F8-6CC29DF26C0C}"/>
              </a:ext>
            </a:extLst>
          </p:cNvPr>
          <p:cNvPicPr>
            <a:picLocks noChangeAspect="1"/>
          </p:cNvPicPr>
          <p:nvPr/>
        </p:nvPicPr>
        <p:blipFill>
          <a:blip r:embed="rId5"/>
          <a:stretch>
            <a:fillRect/>
          </a:stretch>
        </p:blipFill>
        <p:spPr>
          <a:xfrm>
            <a:off x="600635" y="1994086"/>
            <a:ext cx="15977348" cy="3861548"/>
          </a:xfrm>
          <a:prstGeom prst="rect">
            <a:avLst/>
          </a:prstGeom>
        </p:spPr>
      </p:pic>
      <p:pic>
        <p:nvPicPr>
          <p:cNvPr id="4" name="Picture 3" descr="A screenshot of a computer&#10;&#10;Description automatically generated">
            <a:extLst>
              <a:ext uri="{FF2B5EF4-FFF2-40B4-BE49-F238E27FC236}">
                <a16:creationId xmlns:a16="http://schemas.microsoft.com/office/drawing/2014/main" id="{A1175E8F-253D-86E1-E731-D95D18CF16EF}"/>
              </a:ext>
            </a:extLst>
          </p:cNvPr>
          <p:cNvPicPr>
            <a:picLocks noChangeAspect="1"/>
          </p:cNvPicPr>
          <p:nvPr/>
        </p:nvPicPr>
        <p:blipFill>
          <a:blip r:embed="rId6"/>
          <a:stretch>
            <a:fillRect/>
          </a:stretch>
        </p:blipFill>
        <p:spPr>
          <a:xfrm>
            <a:off x="609268" y="6014320"/>
            <a:ext cx="13615148" cy="4043083"/>
          </a:xfrm>
          <a:prstGeom prst="rect">
            <a:avLst/>
          </a:prstGeom>
        </p:spPr>
      </p:pic>
      <mc:AlternateContent xmlns:mc="http://schemas.openxmlformats.org/markup-compatibility/2006">
        <mc:Choice xmlns:p14="http://schemas.microsoft.com/office/powerpoint/2010/main" Requires="p14">
          <p:contentPart p14:bwMode="auto" r:id="rId7">
            <p14:nvContentPartPr>
              <p14:cNvPr id="8" name="Ink 7">
                <a:extLst>
                  <a:ext uri="{FF2B5EF4-FFF2-40B4-BE49-F238E27FC236}">
                    <a16:creationId xmlns:a16="http://schemas.microsoft.com/office/drawing/2014/main" id="{B508B1AB-393C-E0F9-059E-B2854E037F9F}"/>
                  </a:ext>
                </a:extLst>
              </p14:cNvPr>
              <p14:cNvContentPartPr/>
              <p14:nvPr/>
            </p14:nvContentPartPr>
            <p14:xfrm>
              <a:off x="7704666" y="3598333"/>
              <a:ext cx="172098" cy="242698"/>
            </p14:xfrm>
          </p:contentPart>
        </mc:Choice>
        <mc:Fallback>
          <p:pic>
            <p:nvPicPr>
              <p:cNvPr id="8" name="Ink 7">
                <a:extLst>
                  <a:ext uri="{FF2B5EF4-FFF2-40B4-BE49-F238E27FC236}">
                    <a16:creationId xmlns:a16="http://schemas.microsoft.com/office/drawing/2014/main" id="{B508B1AB-393C-E0F9-059E-B2854E037F9F}"/>
                  </a:ext>
                </a:extLst>
              </p:cNvPr>
              <p:cNvPicPr/>
              <p:nvPr/>
            </p:nvPicPr>
            <p:blipFill>
              <a:blip r:embed="rId8"/>
              <a:stretch>
                <a:fillRect/>
              </a:stretch>
            </p:blipFill>
            <p:spPr>
              <a:xfrm>
                <a:off x="7686702" y="3580355"/>
                <a:ext cx="207667" cy="278294"/>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9" name="Ink 8">
                <a:extLst>
                  <a:ext uri="{FF2B5EF4-FFF2-40B4-BE49-F238E27FC236}">
                    <a16:creationId xmlns:a16="http://schemas.microsoft.com/office/drawing/2014/main" id="{0BFF0BA2-39C7-C352-14A9-7BFACE2F283C}"/>
                  </a:ext>
                </a:extLst>
              </p14:cNvPr>
              <p14:cNvContentPartPr/>
              <p14:nvPr/>
            </p14:nvContentPartPr>
            <p14:xfrm>
              <a:off x="4359718" y="6392333"/>
              <a:ext cx="255530" cy="292100"/>
            </p14:xfrm>
          </p:contentPart>
        </mc:Choice>
        <mc:Fallback>
          <p:pic>
            <p:nvPicPr>
              <p:cNvPr id="9" name="Ink 8">
                <a:extLst>
                  <a:ext uri="{FF2B5EF4-FFF2-40B4-BE49-F238E27FC236}">
                    <a16:creationId xmlns:a16="http://schemas.microsoft.com/office/drawing/2014/main" id="{0BFF0BA2-39C7-C352-14A9-7BFACE2F283C}"/>
                  </a:ext>
                </a:extLst>
              </p:cNvPr>
              <p:cNvPicPr/>
              <p:nvPr/>
            </p:nvPicPr>
            <p:blipFill>
              <a:blip r:embed="rId10"/>
              <a:stretch>
                <a:fillRect/>
              </a:stretch>
            </p:blipFill>
            <p:spPr>
              <a:xfrm>
                <a:off x="4341748" y="6374347"/>
                <a:ext cx="291110" cy="327713"/>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0" name="Ink 9">
                <a:extLst>
                  <a:ext uri="{FF2B5EF4-FFF2-40B4-BE49-F238E27FC236}">
                    <a16:creationId xmlns:a16="http://schemas.microsoft.com/office/drawing/2014/main" id="{342CBDB5-D3C3-0321-0E08-E3E439E012C8}"/>
                  </a:ext>
                </a:extLst>
              </p14:cNvPr>
              <p14:cNvContentPartPr/>
              <p14:nvPr/>
            </p14:nvContentPartPr>
            <p14:xfrm>
              <a:off x="4487333" y="6547555"/>
              <a:ext cx="14726" cy="245723"/>
            </p14:xfrm>
          </p:contentPart>
        </mc:Choice>
        <mc:Fallback>
          <p:pic>
            <p:nvPicPr>
              <p:cNvPr id="10" name="Ink 9">
                <a:extLst>
                  <a:ext uri="{FF2B5EF4-FFF2-40B4-BE49-F238E27FC236}">
                    <a16:creationId xmlns:a16="http://schemas.microsoft.com/office/drawing/2014/main" id="{342CBDB5-D3C3-0321-0E08-E3E439E012C8}"/>
                  </a:ext>
                </a:extLst>
              </p:cNvPr>
              <p:cNvPicPr/>
              <p:nvPr/>
            </p:nvPicPr>
            <p:blipFill>
              <a:blip r:embed="rId12"/>
              <a:stretch>
                <a:fillRect/>
              </a:stretch>
            </p:blipFill>
            <p:spPr>
              <a:xfrm>
                <a:off x="4469802" y="6529593"/>
                <a:ext cx="49437" cy="281288"/>
              </a:xfrm>
              <a:prstGeom prst="rect">
                <a:avLst/>
              </a:prstGeom>
            </p:spPr>
          </p:pic>
        </mc:Fallback>
      </mc:AlternateContent>
    </p:spTree>
    <p:extLst>
      <p:ext uri="{BB962C8B-B14F-4D97-AF65-F5344CB8AC3E}">
        <p14:creationId xmlns:p14="http://schemas.microsoft.com/office/powerpoint/2010/main" val="36078677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4437159" y="4437159"/>
            <a:ext cx="10287000" cy="1412683"/>
          </a:xfrm>
          <a:prstGeom prst="rect">
            <a:avLst/>
          </a:prstGeom>
          <a:solidFill>
            <a:schemeClr val="tx1">
              <a:lumMod val="95000"/>
              <a:lumOff val="5000"/>
            </a:schemeClr>
          </a:solidFill>
        </p:spPr>
        <p:txBody>
          <a:bodyPr/>
          <a:lstStyle/>
          <a:p>
            <a:endParaRPr lang="en-GB"/>
          </a:p>
        </p:txBody>
      </p:sp>
      <p:sp>
        <p:nvSpPr>
          <p:cNvPr id="3" name="TextBox 3"/>
          <p:cNvSpPr txBox="1"/>
          <p:nvPr/>
        </p:nvSpPr>
        <p:spPr>
          <a:xfrm rot="16200000">
            <a:off x="-1352828" y="7068870"/>
            <a:ext cx="4118339" cy="260521"/>
          </a:xfrm>
          <a:prstGeom prst="rect">
            <a:avLst/>
          </a:prstGeom>
        </p:spPr>
        <p:txBody>
          <a:bodyPr lIns="0" tIns="0" rIns="0" bIns="0" rtlCol="0" anchor="t">
            <a:spAutoFit/>
          </a:bodyPr>
          <a:lstStyle/>
          <a:p>
            <a:pPr>
              <a:lnSpc>
                <a:spcPts val="2159"/>
              </a:lnSpc>
            </a:pPr>
            <a:r>
              <a:rPr lang="en-US" sz="1750" b="1" spc="179">
                <a:solidFill>
                  <a:schemeClr val="bg1"/>
                </a:solidFill>
                <a:latin typeface="Century Gothic"/>
              </a:rPr>
              <a:t>CORE OFFICER TRAINING 24/25</a:t>
            </a:r>
          </a:p>
        </p:txBody>
      </p:sp>
      <p:sp>
        <p:nvSpPr>
          <p:cNvPr id="4" name="TextBox 4"/>
          <p:cNvSpPr txBox="1"/>
          <p:nvPr/>
        </p:nvSpPr>
        <p:spPr>
          <a:xfrm>
            <a:off x="2242341" y="2256130"/>
            <a:ext cx="14431062" cy="7685758"/>
          </a:xfrm>
          <a:prstGeom prst="rect">
            <a:avLst/>
          </a:prstGeom>
        </p:spPr>
        <p:txBody>
          <a:bodyPr wrap="square" lIns="0" tIns="0" rIns="0" bIns="0" rtlCol="0" anchor="t">
            <a:spAutoFit/>
          </a:bodyPr>
          <a:lstStyle/>
          <a:p>
            <a:pPr marL="1247140" lvl="1" indent="-685800">
              <a:buFont typeface="Arial" panose="020B0604020202020204" pitchFamily="34" charset="0"/>
              <a:buChar char="•"/>
            </a:pPr>
            <a:r>
              <a:rPr lang="en-US" sz="3200">
                <a:solidFill>
                  <a:srgbClr val="000000"/>
                </a:solidFill>
                <a:latin typeface="Century Gothic"/>
              </a:rPr>
              <a:t>Take notes (please!)</a:t>
            </a:r>
            <a:endParaRPr lang="en-US" sz="3200"/>
          </a:p>
          <a:p>
            <a:pPr marL="1247569" lvl="1" indent="-685800">
              <a:buFont typeface="Arial" panose="020B0604020202020204" pitchFamily="34" charset="0"/>
              <a:buChar char="•"/>
            </a:pPr>
            <a:endParaRPr lang="en-US" sz="3200">
              <a:solidFill>
                <a:srgbClr val="000000"/>
              </a:solidFill>
              <a:latin typeface="Century Gothic" panose="020B0502020202020204" pitchFamily="34" charset="0"/>
            </a:endParaRPr>
          </a:p>
          <a:p>
            <a:pPr marL="1247140" lvl="1" indent="-685800">
              <a:buFont typeface="Arial" panose="020B0604020202020204" pitchFamily="34" charset="0"/>
              <a:buChar char="•"/>
            </a:pPr>
            <a:r>
              <a:rPr lang="en-US" sz="3200">
                <a:solidFill>
                  <a:srgbClr val="000000"/>
                </a:solidFill>
                <a:latin typeface="Century Gothic"/>
              </a:rPr>
              <a:t>Ask any questions in the chat, otherwise there will be the opportunity to ask at the end.</a:t>
            </a:r>
          </a:p>
          <a:p>
            <a:pPr marL="1247569" lvl="1" indent="-685800">
              <a:buFont typeface="Arial" panose="020B0604020202020204" pitchFamily="34" charset="0"/>
              <a:buChar char="•"/>
            </a:pPr>
            <a:endParaRPr lang="en-US" sz="3200">
              <a:solidFill>
                <a:srgbClr val="000000"/>
              </a:solidFill>
              <a:latin typeface="Century Gothic" panose="020B0502020202020204" pitchFamily="34" charset="0"/>
            </a:endParaRPr>
          </a:p>
          <a:p>
            <a:pPr marL="1247140" lvl="1" indent="-685800">
              <a:buFont typeface="Arial" panose="020B0604020202020204" pitchFamily="34" charset="0"/>
              <a:buChar char="•"/>
            </a:pPr>
            <a:r>
              <a:rPr lang="en-US" sz="3200" b="1">
                <a:solidFill>
                  <a:srgbClr val="000000"/>
                </a:solidFill>
                <a:latin typeface="Century Gothic"/>
              </a:rPr>
              <a:t>This session is being recorded </a:t>
            </a:r>
            <a:r>
              <a:rPr lang="en-US" sz="3200">
                <a:solidFill>
                  <a:srgbClr val="000000"/>
                </a:solidFill>
                <a:latin typeface="Century Gothic"/>
              </a:rPr>
              <a:t>so please turn your camera off if you do not wish to be in the video.</a:t>
            </a:r>
          </a:p>
          <a:p>
            <a:pPr marL="1247569" lvl="1" indent="-685800">
              <a:buFont typeface="Arial" panose="020B0604020202020204" pitchFamily="34" charset="0"/>
              <a:buChar char="•"/>
            </a:pPr>
            <a:endParaRPr lang="en-US" sz="3200">
              <a:solidFill>
                <a:srgbClr val="000000"/>
              </a:solidFill>
              <a:latin typeface="Century Gothic" panose="020B0502020202020204" pitchFamily="34" charset="0"/>
            </a:endParaRPr>
          </a:p>
          <a:p>
            <a:pPr marL="1247140" lvl="1" indent="-685800">
              <a:buFont typeface="Arial" panose="020B0604020202020204" pitchFamily="34" charset="0"/>
              <a:buChar char="•"/>
            </a:pPr>
            <a:r>
              <a:rPr lang="en-US" sz="3200">
                <a:solidFill>
                  <a:srgbClr val="000000"/>
                </a:solidFill>
                <a:latin typeface="Century Gothic"/>
              </a:rPr>
              <a:t>You will be required to complete a Moodle test at the end of this presentation to mark your training as completed.</a:t>
            </a:r>
          </a:p>
          <a:p>
            <a:pPr marL="1247140" lvl="1" indent="-685800">
              <a:buFont typeface="Arial" panose="020B0604020202020204" pitchFamily="34" charset="0"/>
              <a:buChar char="•"/>
            </a:pPr>
            <a:endParaRPr lang="en-US" sz="3200">
              <a:solidFill>
                <a:srgbClr val="000000"/>
              </a:solidFill>
              <a:latin typeface="Century Gothic" panose="020B0502020202020204" pitchFamily="34" charset="0"/>
            </a:endParaRPr>
          </a:p>
          <a:p>
            <a:pPr marL="1247140" lvl="1" indent="-685800">
              <a:buFont typeface="Arial" panose="020B0604020202020204" pitchFamily="34" charset="0"/>
              <a:buChar char="•"/>
            </a:pPr>
            <a:r>
              <a:rPr lang="en-US" sz="3200">
                <a:solidFill>
                  <a:srgbClr val="000000"/>
                </a:solidFill>
                <a:latin typeface="Century Gothic"/>
              </a:rPr>
              <a:t>This presentation and recording will be available for you to view afterwards on the Sports Toolkit we will also email you recording/slides and link to the Moodle quiz. </a:t>
            </a:r>
            <a:endParaRPr lang="en-US" sz="3200">
              <a:solidFill>
                <a:srgbClr val="000000"/>
              </a:solidFill>
              <a:latin typeface="Century Gothic" panose="020B0502020202020204" pitchFamily="34" charset="0"/>
            </a:endParaRPr>
          </a:p>
          <a:p>
            <a:pPr marL="1247569" lvl="1" indent="-685800" algn="ctr">
              <a:lnSpc>
                <a:spcPts val="7285"/>
              </a:lnSpc>
              <a:buFont typeface="Arial" panose="020B0604020202020204" pitchFamily="34" charset="0"/>
              <a:buChar char="•"/>
            </a:pPr>
            <a:endParaRPr lang="en-US" sz="3200" b="1">
              <a:solidFill>
                <a:srgbClr val="000000"/>
              </a:solidFill>
              <a:latin typeface="Century Gothic" panose="020B0502020202020204" pitchFamily="34" charset="0"/>
            </a:endParaRPr>
          </a:p>
        </p:txBody>
      </p:sp>
      <p:sp>
        <p:nvSpPr>
          <p:cNvPr id="5" name="TextBox 5"/>
          <p:cNvSpPr txBox="1"/>
          <p:nvPr/>
        </p:nvSpPr>
        <p:spPr>
          <a:xfrm>
            <a:off x="5091112" y="506819"/>
            <a:ext cx="12488353" cy="1289712"/>
          </a:xfrm>
          <a:prstGeom prst="rect">
            <a:avLst/>
          </a:prstGeom>
        </p:spPr>
        <p:txBody>
          <a:bodyPr lIns="0" tIns="0" rIns="0" bIns="0" rtlCol="0" anchor="t">
            <a:spAutoFit/>
          </a:bodyPr>
          <a:lstStyle/>
          <a:p>
            <a:pPr algn="just">
              <a:lnSpc>
                <a:spcPts val="10860"/>
              </a:lnSpc>
            </a:pPr>
            <a:r>
              <a:rPr lang="en-US" sz="9050">
                <a:solidFill>
                  <a:srgbClr val="000000"/>
                </a:solidFill>
                <a:latin typeface="esu v2"/>
              </a:rPr>
              <a:t>SESSION FORMAT </a:t>
            </a:r>
          </a:p>
        </p:txBody>
      </p:sp>
      <p:pic>
        <p:nvPicPr>
          <p:cNvPr id="14" name="Picture 13" descr="A red shield with white text&#10;&#10;Description automatically generated">
            <a:extLst>
              <a:ext uri="{FF2B5EF4-FFF2-40B4-BE49-F238E27FC236}">
                <a16:creationId xmlns:a16="http://schemas.microsoft.com/office/drawing/2014/main" id="{DF41DBE2-C22E-7184-516A-6D35547F2F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974" y="202043"/>
            <a:ext cx="1132422" cy="1132422"/>
          </a:xfrm>
          <a:prstGeom prst="rect">
            <a:avLst/>
          </a:prstGeom>
        </p:spPr>
      </p:pic>
      <p:pic>
        <p:nvPicPr>
          <p:cNvPr id="13" name="Picture 12" descr="Essex SU logo">
            <a:extLst>
              <a:ext uri="{FF2B5EF4-FFF2-40B4-BE49-F238E27FC236}">
                <a16:creationId xmlns:a16="http://schemas.microsoft.com/office/drawing/2014/main" id="{615B1BAC-57ED-6FB3-40A3-10945FE4AF2B}"/>
              </a:ext>
            </a:extLst>
          </p:cNvPr>
          <p:cNvPicPr>
            <a:picLocks noChangeAspect="1"/>
          </p:cNvPicPr>
          <p:nvPr/>
        </p:nvPicPr>
        <p:blipFill>
          <a:blip r:embed="rId4"/>
          <a:stretch>
            <a:fillRect/>
          </a:stretch>
        </p:blipFill>
        <p:spPr>
          <a:xfrm>
            <a:off x="205741" y="1535457"/>
            <a:ext cx="1013744" cy="1190641"/>
          </a:xfrm>
          <a:prstGeom prst="rect">
            <a:avLst/>
          </a:prstGeom>
        </p:spPr>
      </p:pic>
      <p:sp>
        <p:nvSpPr>
          <p:cNvPr id="7" name="Freeform 10">
            <a:extLst>
              <a:ext uri="{FF2B5EF4-FFF2-40B4-BE49-F238E27FC236}">
                <a16:creationId xmlns:a16="http://schemas.microsoft.com/office/drawing/2014/main" id="{9B958769-5F79-37B6-B985-ED47EA3D0196}"/>
              </a:ext>
            </a:extLst>
          </p:cNvPr>
          <p:cNvSpPr/>
          <p:nvPr/>
        </p:nvSpPr>
        <p:spPr>
          <a:xfrm>
            <a:off x="17429790" y="-170742"/>
            <a:ext cx="858211" cy="10457743"/>
          </a:xfrm>
          <a:custGeom>
            <a:avLst/>
            <a:gdLst/>
            <a:ahLst/>
            <a:cxnLst/>
            <a:rect l="l" t="t" r="r" b="b"/>
            <a:pathLst>
              <a:path w="9274787" h="9420577">
                <a:moveTo>
                  <a:pt x="0" y="0"/>
                </a:moveTo>
                <a:lnTo>
                  <a:pt x="9274787" y="0"/>
                </a:lnTo>
                <a:lnTo>
                  <a:pt x="9274787" y="9420577"/>
                </a:lnTo>
                <a:lnTo>
                  <a:pt x="0" y="9420577"/>
                </a:lnTo>
                <a:lnTo>
                  <a:pt x="0" y="0"/>
                </a:lnTo>
                <a:close/>
              </a:path>
            </a:pathLst>
          </a:custGeom>
          <a:blipFill>
            <a:blip r:embed="rId5"/>
            <a:stretch>
              <a:fillRect r="-1422444" b="-1753"/>
            </a:stretch>
          </a:blipFill>
        </p:spPr>
        <p:txBody>
          <a:bodyPr/>
          <a:lstStyle/>
          <a:p>
            <a:endParaRPr lang="en-GB"/>
          </a:p>
        </p:txBody>
      </p:sp>
    </p:spTree>
    <p:extLst>
      <p:ext uri="{BB962C8B-B14F-4D97-AF65-F5344CB8AC3E}">
        <p14:creationId xmlns:p14="http://schemas.microsoft.com/office/powerpoint/2010/main" val="35403743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0">
            <a:extLst>
              <a:ext uri="{FF2B5EF4-FFF2-40B4-BE49-F238E27FC236}">
                <a16:creationId xmlns:a16="http://schemas.microsoft.com/office/drawing/2014/main" id="{280273D7-E088-DEB1-3711-F087A376BADF}"/>
              </a:ext>
            </a:extLst>
          </p:cNvPr>
          <p:cNvSpPr/>
          <p:nvPr/>
        </p:nvSpPr>
        <p:spPr>
          <a:xfrm>
            <a:off x="17443901" y="1028701"/>
            <a:ext cx="844100" cy="9258300"/>
          </a:xfrm>
          <a:custGeom>
            <a:avLst/>
            <a:gdLst/>
            <a:ahLst/>
            <a:cxnLst/>
            <a:rect l="l" t="t" r="r" b="b"/>
            <a:pathLst>
              <a:path w="9274787" h="9420577">
                <a:moveTo>
                  <a:pt x="0" y="0"/>
                </a:moveTo>
                <a:lnTo>
                  <a:pt x="9274787" y="0"/>
                </a:lnTo>
                <a:lnTo>
                  <a:pt x="9274787" y="9420577"/>
                </a:lnTo>
                <a:lnTo>
                  <a:pt x="0" y="9420577"/>
                </a:lnTo>
                <a:lnTo>
                  <a:pt x="0" y="0"/>
                </a:lnTo>
                <a:close/>
              </a:path>
            </a:pathLst>
          </a:custGeom>
          <a:blipFill>
            <a:blip r:embed="rId2"/>
            <a:stretch>
              <a:fillRect r="-1422444" b="-1753"/>
            </a:stretch>
          </a:blipFill>
        </p:spPr>
        <p:txBody>
          <a:bodyPr/>
          <a:lstStyle/>
          <a:p>
            <a:endParaRPr lang="en-GB"/>
          </a:p>
        </p:txBody>
      </p:sp>
      <p:sp>
        <p:nvSpPr>
          <p:cNvPr id="12" name="AutoShape 3">
            <a:extLst>
              <a:ext uri="{FF2B5EF4-FFF2-40B4-BE49-F238E27FC236}">
                <a16:creationId xmlns:a16="http://schemas.microsoft.com/office/drawing/2014/main" id="{3038B4F1-FDDE-FF60-E3D4-93CE1957A758}"/>
              </a:ext>
            </a:extLst>
          </p:cNvPr>
          <p:cNvSpPr/>
          <p:nvPr/>
        </p:nvSpPr>
        <p:spPr>
          <a:xfrm>
            <a:off x="0" y="0"/>
            <a:ext cx="18288000" cy="1028700"/>
          </a:xfrm>
          <a:prstGeom prst="rect">
            <a:avLst/>
          </a:prstGeom>
          <a:solidFill>
            <a:schemeClr val="tx1">
              <a:lumMod val="95000"/>
              <a:lumOff val="5000"/>
            </a:schemeClr>
          </a:solidFill>
        </p:spPr>
        <p:txBody>
          <a:bodyPr/>
          <a:lstStyle/>
          <a:p>
            <a:endParaRPr lang="en-GB"/>
          </a:p>
        </p:txBody>
      </p:sp>
      <p:sp>
        <p:nvSpPr>
          <p:cNvPr id="16" name="TextBox 10">
            <a:extLst>
              <a:ext uri="{FF2B5EF4-FFF2-40B4-BE49-F238E27FC236}">
                <a16:creationId xmlns:a16="http://schemas.microsoft.com/office/drawing/2014/main" id="{FB16BECC-5FDA-23C2-1A3E-367BB86EBBD5}"/>
              </a:ext>
            </a:extLst>
          </p:cNvPr>
          <p:cNvSpPr txBox="1"/>
          <p:nvPr/>
        </p:nvSpPr>
        <p:spPr>
          <a:xfrm>
            <a:off x="13176110" y="325241"/>
            <a:ext cx="4504567" cy="271529"/>
          </a:xfrm>
          <a:prstGeom prst="rect">
            <a:avLst/>
          </a:prstGeom>
        </p:spPr>
        <p:txBody>
          <a:bodyPr lIns="0" tIns="0" rIns="0" bIns="0" rtlCol="0" anchor="t">
            <a:spAutoFit/>
          </a:bodyPr>
          <a:lstStyle/>
          <a:p>
            <a:pPr algn="r">
              <a:lnSpc>
                <a:spcPts val="2159"/>
              </a:lnSpc>
            </a:pPr>
            <a:r>
              <a:rPr lang="en-US" sz="1799" b="1" spc="179">
                <a:solidFill>
                  <a:schemeClr val="bg1"/>
                </a:solidFill>
                <a:latin typeface="Century Gothic" panose="020B0502020202020204" pitchFamily="34" charset="0"/>
              </a:rPr>
              <a:t>EVENTS TRAINING 24/25</a:t>
            </a:r>
          </a:p>
        </p:txBody>
      </p:sp>
      <p:pic>
        <p:nvPicPr>
          <p:cNvPr id="18" name="Picture 17" descr="A red shield with white text&#10;&#10;Description automatically generated">
            <a:extLst>
              <a:ext uri="{FF2B5EF4-FFF2-40B4-BE49-F238E27FC236}">
                <a16:creationId xmlns:a16="http://schemas.microsoft.com/office/drawing/2014/main" id="{57946963-FC8E-54DD-E6E9-4DA15F846D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084" y="60931"/>
            <a:ext cx="906646" cy="892534"/>
          </a:xfrm>
          <a:prstGeom prst="rect">
            <a:avLst/>
          </a:prstGeom>
        </p:spPr>
      </p:pic>
      <p:pic>
        <p:nvPicPr>
          <p:cNvPr id="20" name="Picture 19" descr="Essex SU logo">
            <a:extLst>
              <a:ext uri="{FF2B5EF4-FFF2-40B4-BE49-F238E27FC236}">
                <a16:creationId xmlns:a16="http://schemas.microsoft.com/office/drawing/2014/main" id="{23E52912-5A58-F313-5C70-1A18AA6C58E2}"/>
              </a:ext>
            </a:extLst>
          </p:cNvPr>
          <p:cNvPicPr>
            <a:picLocks noChangeAspect="1"/>
          </p:cNvPicPr>
          <p:nvPr/>
        </p:nvPicPr>
        <p:blipFill>
          <a:blip r:embed="rId4"/>
          <a:stretch>
            <a:fillRect/>
          </a:stretch>
        </p:blipFill>
        <p:spPr>
          <a:xfrm>
            <a:off x="1066518" y="39678"/>
            <a:ext cx="717412" cy="908420"/>
          </a:xfrm>
          <a:prstGeom prst="rect">
            <a:avLst/>
          </a:prstGeom>
        </p:spPr>
      </p:pic>
      <p:sp>
        <p:nvSpPr>
          <p:cNvPr id="3" name="TextBox 14">
            <a:extLst>
              <a:ext uri="{FF2B5EF4-FFF2-40B4-BE49-F238E27FC236}">
                <a16:creationId xmlns:a16="http://schemas.microsoft.com/office/drawing/2014/main" id="{7824F4C2-12EE-3D47-CD5A-7A24461B2A53}"/>
              </a:ext>
            </a:extLst>
          </p:cNvPr>
          <p:cNvSpPr txBox="1"/>
          <p:nvPr/>
        </p:nvSpPr>
        <p:spPr>
          <a:xfrm>
            <a:off x="1045309" y="1199202"/>
            <a:ext cx="10370123" cy="1661993"/>
          </a:xfrm>
          <a:prstGeom prst="rect">
            <a:avLst/>
          </a:prstGeom>
        </p:spPr>
        <p:txBody>
          <a:bodyPr wrap="square" lIns="0" tIns="0" rIns="0" bIns="0" rtlCol="0" anchor="t">
            <a:spAutoFit/>
          </a:bodyPr>
          <a:lstStyle/>
          <a:p>
            <a:r>
              <a:rPr lang="en-US" sz="5400">
                <a:latin typeface="esu v2"/>
              </a:rPr>
              <a:t>How to add EVENTS </a:t>
            </a:r>
          </a:p>
          <a:p>
            <a:endParaRPr lang="en-US" sz="5400">
              <a:solidFill>
                <a:srgbClr val="000000"/>
              </a:solidFill>
              <a:latin typeface="esu v2"/>
            </a:endParaRPr>
          </a:p>
        </p:txBody>
      </p:sp>
      <p:pic>
        <p:nvPicPr>
          <p:cNvPr id="6" name="Picture 5" descr="A screenshot of a computer&#10;&#10;Description automatically generated">
            <a:extLst>
              <a:ext uri="{FF2B5EF4-FFF2-40B4-BE49-F238E27FC236}">
                <a16:creationId xmlns:a16="http://schemas.microsoft.com/office/drawing/2014/main" id="{6F408D4E-6989-F451-9469-EC8F3A620743}"/>
              </a:ext>
            </a:extLst>
          </p:cNvPr>
          <p:cNvPicPr>
            <a:picLocks noChangeAspect="1"/>
          </p:cNvPicPr>
          <p:nvPr/>
        </p:nvPicPr>
        <p:blipFill>
          <a:blip r:embed="rId5"/>
          <a:stretch>
            <a:fillRect/>
          </a:stretch>
        </p:blipFill>
        <p:spPr>
          <a:xfrm>
            <a:off x="452901" y="2230244"/>
            <a:ext cx="11959915" cy="5408341"/>
          </a:xfrm>
          <a:prstGeom prst="rect">
            <a:avLst/>
          </a:prstGeom>
        </p:spPr>
      </p:pic>
      <mc:AlternateContent xmlns:mc="http://schemas.openxmlformats.org/markup-compatibility/2006">
        <mc:Choice xmlns:p14="http://schemas.microsoft.com/office/powerpoint/2010/main" Requires="p14">
          <p:contentPart p14:bwMode="auto" r:id="rId6">
            <p14:nvContentPartPr>
              <p14:cNvPr id="11" name="Ink 10">
                <a:extLst>
                  <a:ext uri="{FF2B5EF4-FFF2-40B4-BE49-F238E27FC236}">
                    <a16:creationId xmlns:a16="http://schemas.microsoft.com/office/drawing/2014/main" id="{A2ED0D43-5A3A-2E60-715F-61057CD59608}"/>
                  </a:ext>
                </a:extLst>
              </p14:cNvPr>
              <p14:cNvContentPartPr/>
              <p14:nvPr/>
            </p14:nvContentPartPr>
            <p14:xfrm>
              <a:off x="158179" y="2634475"/>
              <a:ext cx="387660" cy="559399"/>
            </p14:xfrm>
          </p:contentPart>
        </mc:Choice>
        <mc:Fallback>
          <p:pic>
            <p:nvPicPr>
              <p:cNvPr id="11" name="Ink 10">
                <a:extLst>
                  <a:ext uri="{FF2B5EF4-FFF2-40B4-BE49-F238E27FC236}">
                    <a16:creationId xmlns:a16="http://schemas.microsoft.com/office/drawing/2014/main" id="{A2ED0D43-5A3A-2E60-715F-61057CD59608}"/>
                  </a:ext>
                </a:extLst>
              </p:cNvPr>
              <p:cNvPicPr/>
              <p:nvPr/>
            </p:nvPicPr>
            <p:blipFill>
              <a:blip r:embed="rId7"/>
              <a:stretch>
                <a:fillRect/>
              </a:stretch>
            </p:blipFill>
            <p:spPr>
              <a:xfrm>
                <a:off x="140198" y="2616488"/>
                <a:ext cx="423261" cy="595013"/>
              </a:xfrm>
              <a:prstGeom prst="rect">
                <a:avLst/>
              </a:prstGeom>
            </p:spPr>
          </p:pic>
        </mc:Fallback>
      </mc:AlternateContent>
      <p:sp>
        <p:nvSpPr>
          <p:cNvPr id="13" name="TextBox 12">
            <a:extLst>
              <a:ext uri="{FF2B5EF4-FFF2-40B4-BE49-F238E27FC236}">
                <a16:creationId xmlns:a16="http://schemas.microsoft.com/office/drawing/2014/main" id="{84D578D1-31A0-30DD-9A45-24AF5491CFC8}"/>
              </a:ext>
            </a:extLst>
          </p:cNvPr>
          <p:cNvSpPr txBox="1"/>
          <p:nvPr/>
        </p:nvSpPr>
        <p:spPr>
          <a:xfrm>
            <a:off x="11848170" y="2857500"/>
            <a:ext cx="38332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Century Gothic"/>
                <a:cs typeface="Calibri"/>
              </a:rPr>
              <a:t>Complete all the information. </a:t>
            </a:r>
            <a:endParaRPr lang="en-GB">
              <a:latin typeface="Century Gothic"/>
            </a:endParaRPr>
          </a:p>
        </p:txBody>
      </p:sp>
    </p:spTree>
    <p:extLst>
      <p:ext uri="{BB962C8B-B14F-4D97-AF65-F5344CB8AC3E}">
        <p14:creationId xmlns:p14="http://schemas.microsoft.com/office/powerpoint/2010/main" val="27867407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0">
            <a:extLst>
              <a:ext uri="{FF2B5EF4-FFF2-40B4-BE49-F238E27FC236}">
                <a16:creationId xmlns:a16="http://schemas.microsoft.com/office/drawing/2014/main" id="{280273D7-E088-DEB1-3711-F087A376BADF}"/>
              </a:ext>
            </a:extLst>
          </p:cNvPr>
          <p:cNvSpPr/>
          <p:nvPr/>
        </p:nvSpPr>
        <p:spPr>
          <a:xfrm>
            <a:off x="17443901" y="1028701"/>
            <a:ext cx="844100" cy="9258300"/>
          </a:xfrm>
          <a:custGeom>
            <a:avLst/>
            <a:gdLst/>
            <a:ahLst/>
            <a:cxnLst/>
            <a:rect l="l" t="t" r="r" b="b"/>
            <a:pathLst>
              <a:path w="9274787" h="9420577">
                <a:moveTo>
                  <a:pt x="0" y="0"/>
                </a:moveTo>
                <a:lnTo>
                  <a:pt x="9274787" y="0"/>
                </a:lnTo>
                <a:lnTo>
                  <a:pt x="9274787" y="9420577"/>
                </a:lnTo>
                <a:lnTo>
                  <a:pt x="0" y="9420577"/>
                </a:lnTo>
                <a:lnTo>
                  <a:pt x="0" y="0"/>
                </a:lnTo>
                <a:close/>
              </a:path>
            </a:pathLst>
          </a:custGeom>
          <a:blipFill>
            <a:blip r:embed="rId2"/>
            <a:stretch>
              <a:fillRect r="-1422444" b="-1753"/>
            </a:stretch>
          </a:blipFill>
        </p:spPr>
        <p:txBody>
          <a:bodyPr/>
          <a:lstStyle/>
          <a:p>
            <a:endParaRPr lang="en-GB"/>
          </a:p>
        </p:txBody>
      </p:sp>
      <p:sp>
        <p:nvSpPr>
          <p:cNvPr id="12" name="AutoShape 3">
            <a:extLst>
              <a:ext uri="{FF2B5EF4-FFF2-40B4-BE49-F238E27FC236}">
                <a16:creationId xmlns:a16="http://schemas.microsoft.com/office/drawing/2014/main" id="{3038B4F1-FDDE-FF60-E3D4-93CE1957A758}"/>
              </a:ext>
            </a:extLst>
          </p:cNvPr>
          <p:cNvSpPr/>
          <p:nvPr/>
        </p:nvSpPr>
        <p:spPr>
          <a:xfrm>
            <a:off x="0" y="0"/>
            <a:ext cx="18288000" cy="1028700"/>
          </a:xfrm>
          <a:prstGeom prst="rect">
            <a:avLst/>
          </a:prstGeom>
          <a:solidFill>
            <a:schemeClr val="tx1">
              <a:lumMod val="95000"/>
              <a:lumOff val="5000"/>
            </a:schemeClr>
          </a:solidFill>
        </p:spPr>
        <p:txBody>
          <a:bodyPr/>
          <a:lstStyle/>
          <a:p>
            <a:endParaRPr lang="en-GB"/>
          </a:p>
        </p:txBody>
      </p:sp>
      <p:sp>
        <p:nvSpPr>
          <p:cNvPr id="16" name="TextBox 10">
            <a:extLst>
              <a:ext uri="{FF2B5EF4-FFF2-40B4-BE49-F238E27FC236}">
                <a16:creationId xmlns:a16="http://schemas.microsoft.com/office/drawing/2014/main" id="{FB16BECC-5FDA-23C2-1A3E-367BB86EBBD5}"/>
              </a:ext>
            </a:extLst>
          </p:cNvPr>
          <p:cNvSpPr txBox="1"/>
          <p:nvPr/>
        </p:nvSpPr>
        <p:spPr>
          <a:xfrm>
            <a:off x="13176110" y="325241"/>
            <a:ext cx="4504567" cy="271529"/>
          </a:xfrm>
          <a:prstGeom prst="rect">
            <a:avLst/>
          </a:prstGeom>
        </p:spPr>
        <p:txBody>
          <a:bodyPr lIns="0" tIns="0" rIns="0" bIns="0" rtlCol="0" anchor="t">
            <a:spAutoFit/>
          </a:bodyPr>
          <a:lstStyle/>
          <a:p>
            <a:pPr algn="r">
              <a:lnSpc>
                <a:spcPts val="2159"/>
              </a:lnSpc>
            </a:pPr>
            <a:r>
              <a:rPr lang="en-US" sz="1799" b="1" spc="179">
                <a:solidFill>
                  <a:schemeClr val="bg1"/>
                </a:solidFill>
                <a:latin typeface="Century Gothic" panose="020B0502020202020204" pitchFamily="34" charset="0"/>
              </a:rPr>
              <a:t>EVENTS TRAINING 24/25</a:t>
            </a:r>
          </a:p>
        </p:txBody>
      </p:sp>
      <p:pic>
        <p:nvPicPr>
          <p:cNvPr id="18" name="Picture 17" descr="A red shield with white text&#10;&#10;Description automatically generated">
            <a:extLst>
              <a:ext uri="{FF2B5EF4-FFF2-40B4-BE49-F238E27FC236}">
                <a16:creationId xmlns:a16="http://schemas.microsoft.com/office/drawing/2014/main" id="{57946963-FC8E-54DD-E6E9-4DA15F846D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084" y="60931"/>
            <a:ext cx="906646" cy="892534"/>
          </a:xfrm>
          <a:prstGeom prst="rect">
            <a:avLst/>
          </a:prstGeom>
        </p:spPr>
      </p:pic>
      <p:pic>
        <p:nvPicPr>
          <p:cNvPr id="20" name="Picture 19" descr="Essex SU logo">
            <a:extLst>
              <a:ext uri="{FF2B5EF4-FFF2-40B4-BE49-F238E27FC236}">
                <a16:creationId xmlns:a16="http://schemas.microsoft.com/office/drawing/2014/main" id="{23E52912-5A58-F313-5C70-1A18AA6C58E2}"/>
              </a:ext>
            </a:extLst>
          </p:cNvPr>
          <p:cNvPicPr>
            <a:picLocks noChangeAspect="1"/>
          </p:cNvPicPr>
          <p:nvPr/>
        </p:nvPicPr>
        <p:blipFill>
          <a:blip r:embed="rId4"/>
          <a:stretch>
            <a:fillRect/>
          </a:stretch>
        </p:blipFill>
        <p:spPr>
          <a:xfrm>
            <a:off x="1066518" y="39678"/>
            <a:ext cx="717412" cy="908420"/>
          </a:xfrm>
          <a:prstGeom prst="rect">
            <a:avLst/>
          </a:prstGeom>
        </p:spPr>
      </p:pic>
      <p:sp>
        <p:nvSpPr>
          <p:cNvPr id="3" name="TextBox 14">
            <a:extLst>
              <a:ext uri="{FF2B5EF4-FFF2-40B4-BE49-F238E27FC236}">
                <a16:creationId xmlns:a16="http://schemas.microsoft.com/office/drawing/2014/main" id="{7824F4C2-12EE-3D47-CD5A-7A24461B2A53}"/>
              </a:ext>
            </a:extLst>
          </p:cNvPr>
          <p:cNvSpPr txBox="1"/>
          <p:nvPr/>
        </p:nvSpPr>
        <p:spPr>
          <a:xfrm>
            <a:off x="1045309" y="1199202"/>
            <a:ext cx="10370123" cy="1661993"/>
          </a:xfrm>
          <a:prstGeom prst="rect">
            <a:avLst/>
          </a:prstGeom>
        </p:spPr>
        <p:txBody>
          <a:bodyPr wrap="square" lIns="0" tIns="0" rIns="0" bIns="0" rtlCol="0" anchor="t">
            <a:spAutoFit/>
          </a:bodyPr>
          <a:lstStyle/>
          <a:p>
            <a:r>
              <a:rPr lang="en-US" sz="5400">
                <a:latin typeface="esu v2"/>
              </a:rPr>
              <a:t>How to add EVENTS </a:t>
            </a:r>
          </a:p>
          <a:p>
            <a:endParaRPr lang="en-US" sz="5400">
              <a:solidFill>
                <a:srgbClr val="000000"/>
              </a:solidFill>
              <a:latin typeface="esu v2"/>
            </a:endParaRPr>
          </a:p>
        </p:txBody>
      </p:sp>
      <p:sp>
        <p:nvSpPr>
          <p:cNvPr id="13" name="TextBox 12">
            <a:extLst>
              <a:ext uri="{FF2B5EF4-FFF2-40B4-BE49-F238E27FC236}">
                <a16:creationId xmlns:a16="http://schemas.microsoft.com/office/drawing/2014/main" id="{84D578D1-31A0-30DD-9A45-24AF5491CFC8}"/>
              </a:ext>
            </a:extLst>
          </p:cNvPr>
          <p:cNvSpPr txBox="1"/>
          <p:nvPr/>
        </p:nvSpPr>
        <p:spPr>
          <a:xfrm>
            <a:off x="11848170" y="2857500"/>
            <a:ext cx="539440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Century Gothic"/>
                <a:cs typeface="Calibri"/>
              </a:rPr>
              <a:t>Add your image, description and make sure you save the event.  </a:t>
            </a:r>
            <a:endParaRPr lang="en-GB">
              <a:latin typeface="Century Gothic"/>
            </a:endParaRPr>
          </a:p>
        </p:txBody>
      </p:sp>
      <p:pic>
        <p:nvPicPr>
          <p:cNvPr id="4" name="Picture 3" descr="A screenshot of a computer&#10;&#10;Description automatically generated">
            <a:extLst>
              <a:ext uri="{FF2B5EF4-FFF2-40B4-BE49-F238E27FC236}">
                <a16:creationId xmlns:a16="http://schemas.microsoft.com/office/drawing/2014/main" id="{7A62C0F9-7EBD-ACCF-2386-212FAFDF5992}"/>
              </a:ext>
            </a:extLst>
          </p:cNvPr>
          <p:cNvPicPr>
            <a:picLocks noChangeAspect="1"/>
          </p:cNvPicPr>
          <p:nvPr/>
        </p:nvPicPr>
        <p:blipFill>
          <a:blip r:embed="rId5"/>
          <a:stretch>
            <a:fillRect/>
          </a:stretch>
        </p:blipFill>
        <p:spPr>
          <a:xfrm>
            <a:off x="605302" y="2395538"/>
            <a:ext cx="10093944" cy="6401961"/>
          </a:xfrm>
          <a:prstGeom prst="rect">
            <a:avLst/>
          </a:prstGeom>
        </p:spPr>
      </p:pic>
      <mc:AlternateContent xmlns:mc="http://schemas.openxmlformats.org/markup-compatibility/2006">
        <mc:Choice xmlns:p14="http://schemas.microsoft.com/office/powerpoint/2010/main" Requires="p14">
          <p:contentPart p14:bwMode="auto" r:id="rId6">
            <p14:nvContentPartPr>
              <p14:cNvPr id="7" name="Ink 6">
                <a:extLst>
                  <a:ext uri="{FF2B5EF4-FFF2-40B4-BE49-F238E27FC236}">
                    <a16:creationId xmlns:a16="http://schemas.microsoft.com/office/drawing/2014/main" id="{29825667-4753-532B-4855-A9C69F260840}"/>
                  </a:ext>
                </a:extLst>
              </p14:cNvPr>
              <p14:cNvContentPartPr/>
              <p14:nvPr/>
            </p14:nvContentPartPr>
            <p14:xfrm>
              <a:off x="209084" y="2467206"/>
              <a:ext cx="309287" cy="417015"/>
            </p14:xfrm>
          </p:contentPart>
        </mc:Choice>
        <mc:Fallback>
          <p:pic>
            <p:nvPicPr>
              <p:cNvPr id="7" name="Ink 6">
                <a:extLst>
                  <a:ext uri="{FF2B5EF4-FFF2-40B4-BE49-F238E27FC236}">
                    <a16:creationId xmlns:a16="http://schemas.microsoft.com/office/drawing/2014/main" id="{29825667-4753-532B-4855-A9C69F260840}"/>
                  </a:ext>
                </a:extLst>
              </p:cNvPr>
              <p:cNvPicPr/>
              <p:nvPr/>
            </p:nvPicPr>
            <p:blipFill>
              <a:blip r:embed="rId7"/>
              <a:stretch>
                <a:fillRect/>
              </a:stretch>
            </p:blipFill>
            <p:spPr>
              <a:xfrm>
                <a:off x="191102" y="2449216"/>
                <a:ext cx="344891" cy="452636"/>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8" name="Ink 7">
                <a:extLst>
                  <a:ext uri="{FF2B5EF4-FFF2-40B4-BE49-F238E27FC236}">
                    <a16:creationId xmlns:a16="http://schemas.microsoft.com/office/drawing/2014/main" id="{15CBC150-9407-DA83-8892-0565B9017270}"/>
                  </a:ext>
                </a:extLst>
              </p14:cNvPr>
              <p14:cNvContentPartPr/>
              <p14:nvPr/>
            </p14:nvContentPartPr>
            <p14:xfrm>
              <a:off x="178362" y="3719985"/>
              <a:ext cx="311428" cy="588214"/>
            </p14:xfrm>
          </p:contentPart>
        </mc:Choice>
        <mc:Fallback>
          <p:pic>
            <p:nvPicPr>
              <p:cNvPr id="8" name="Ink 7">
                <a:extLst>
                  <a:ext uri="{FF2B5EF4-FFF2-40B4-BE49-F238E27FC236}">
                    <a16:creationId xmlns:a16="http://schemas.microsoft.com/office/drawing/2014/main" id="{15CBC150-9407-DA83-8892-0565B9017270}"/>
                  </a:ext>
                </a:extLst>
              </p:cNvPr>
              <p:cNvPicPr/>
              <p:nvPr/>
            </p:nvPicPr>
            <p:blipFill>
              <a:blip r:embed="rId9"/>
              <a:stretch>
                <a:fillRect/>
              </a:stretch>
            </p:blipFill>
            <p:spPr>
              <a:xfrm>
                <a:off x="160381" y="3701997"/>
                <a:ext cx="347030" cy="623831"/>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9" name="Ink 8">
                <a:extLst>
                  <a:ext uri="{FF2B5EF4-FFF2-40B4-BE49-F238E27FC236}">
                    <a16:creationId xmlns:a16="http://schemas.microsoft.com/office/drawing/2014/main" id="{B0C8922D-BA2A-A814-7E4C-076A2908854D}"/>
                  </a:ext>
                </a:extLst>
              </p14:cNvPr>
              <p14:cNvContentPartPr/>
              <p14:nvPr/>
            </p14:nvContentPartPr>
            <p14:xfrm>
              <a:off x="1528443" y="8169928"/>
              <a:ext cx="339386" cy="666440"/>
            </p14:xfrm>
          </p:contentPart>
        </mc:Choice>
        <mc:Fallback>
          <p:pic>
            <p:nvPicPr>
              <p:cNvPr id="9" name="Ink 8">
                <a:extLst>
                  <a:ext uri="{FF2B5EF4-FFF2-40B4-BE49-F238E27FC236}">
                    <a16:creationId xmlns:a16="http://schemas.microsoft.com/office/drawing/2014/main" id="{B0C8922D-BA2A-A814-7E4C-076A2908854D}"/>
                  </a:ext>
                </a:extLst>
              </p:cNvPr>
              <p:cNvPicPr/>
              <p:nvPr/>
            </p:nvPicPr>
            <p:blipFill>
              <a:blip r:embed="rId11"/>
              <a:stretch>
                <a:fillRect/>
              </a:stretch>
            </p:blipFill>
            <p:spPr>
              <a:xfrm>
                <a:off x="1510467" y="8151945"/>
                <a:ext cx="374978" cy="702046"/>
              </a:xfrm>
              <a:prstGeom prst="rect">
                <a:avLst/>
              </a:prstGeom>
            </p:spPr>
          </p:pic>
        </mc:Fallback>
      </mc:AlternateContent>
    </p:spTree>
    <p:extLst>
      <p:ext uri="{BB962C8B-B14F-4D97-AF65-F5344CB8AC3E}">
        <p14:creationId xmlns:p14="http://schemas.microsoft.com/office/powerpoint/2010/main" val="18956190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0">
            <a:extLst>
              <a:ext uri="{FF2B5EF4-FFF2-40B4-BE49-F238E27FC236}">
                <a16:creationId xmlns:a16="http://schemas.microsoft.com/office/drawing/2014/main" id="{280273D7-E088-DEB1-3711-F087A376BADF}"/>
              </a:ext>
            </a:extLst>
          </p:cNvPr>
          <p:cNvSpPr/>
          <p:nvPr/>
        </p:nvSpPr>
        <p:spPr>
          <a:xfrm>
            <a:off x="17443901" y="1028701"/>
            <a:ext cx="844100" cy="9258300"/>
          </a:xfrm>
          <a:custGeom>
            <a:avLst/>
            <a:gdLst/>
            <a:ahLst/>
            <a:cxnLst/>
            <a:rect l="l" t="t" r="r" b="b"/>
            <a:pathLst>
              <a:path w="9274787" h="9420577">
                <a:moveTo>
                  <a:pt x="0" y="0"/>
                </a:moveTo>
                <a:lnTo>
                  <a:pt x="9274787" y="0"/>
                </a:lnTo>
                <a:lnTo>
                  <a:pt x="9274787" y="9420577"/>
                </a:lnTo>
                <a:lnTo>
                  <a:pt x="0" y="9420577"/>
                </a:lnTo>
                <a:lnTo>
                  <a:pt x="0" y="0"/>
                </a:lnTo>
                <a:close/>
              </a:path>
            </a:pathLst>
          </a:custGeom>
          <a:blipFill>
            <a:blip r:embed="rId2"/>
            <a:stretch>
              <a:fillRect r="-1422444" b="-1753"/>
            </a:stretch>
          </a:blipFill>
        </p:spPr>
        <p:txBody>
          <a:bodyPr/>
          <a:lstStyle/>
          <a:p>
            <a:endParaRPr lang="en-GB"/>
          </a:p>
        </p:txBody>
      </p:sp>
      <p:sp>
        <p:nvSpPr>
          <p:cNvPr id="12" name="AutoShape 3">
            <a:extLst>
              <a:ext uri="{FF2B5EF4-FFF2-40B4-BE49-F238E27FC236}">
                <a16:creationId xmlns:a16="http://schemas.microsoft.com/office/drawing/2014/main" id="{3038B4F1-FDDE-FF60-E3D4-93CE1957A758}"/>
              </a:ext>
            </a:extLst>
          </p:cNvPr>
          <p:cNvSpPr/>
          <p:nvPr/>
        </p:nvSpPr>
        <p:spPr>
          <a:xfrm>
            <a:off x="0" y="0"/>
            <a:ext cx="18288000" cy="1028700"/>
          </a:xfrm>
          <a:prstGeom prst="rect">
            <a:avLst/>
          </a:prstGeom>
          <a:solidFill>
            <a:schemeClr val="tx1">
              <a:lumMod val="95000"/>
              <a:lumOff val="5000"/>
            </a:schemeClr>
          </a:solidFill>
        </p:spPr>
        <p:txBody>
          <a:bodyPr/>
          <a:lstStyle/>
          <a:p>
            <a:endParaRPr lang="en-GB"/>
          </a:p>
        </p:txBody>
      </p:sp>
      <p:sp>
        <p:nvSpPr>
          <p:cNvPr id="16" name="TextBox 10">
            <a:extLst>
              <a:ext uri="{FF2B5EF4-FFF2-40B4-BE49-F238E27FC236}">
                <a16:creationId xmlns:a16="http://schemas.microsoft.com/office/drawing/2014/main" id="{FB16BECC-5FDA-23C2-1A3E-367BB86EBBD5}"/>
              </a:ext>
            </a:extLst>
          </p:cNvPr>
          <p:cNvSpPr txBox="1"/>
          <p:nvPr/>
        </p:nvSpPr>
        <p:spPr>
          <a:xfrm>
            <a:off x="13176110" y="325241"/>
            <a:ext cx="4504567" cy="271529"/>
          </a:xfrm>
          <a:prstGeom prst="rect">
            <a:avLst/>
          </a:prstGeom>
        </p:spPr>
        <p:txBody>
          <a:bodyPr lIns="0" tIns="0" rIns="0" bIns="0" rtlCol="0" anchor="t">
            <a:spAutoFit/>
          </a:bodyPr>
          <a:lstStyle/>
          <a:p>
            <a:pPr algn="r">
              <a:lnSpc>
                <a:spcPts val="2159"/>
              </a:lnSpc>
            </a:pPr>
            <a:r>
              <a:rPr lang="en-US" sz="1799" b="1" spc="179">
                <a:solidFill>
                  <a:schemeClr val="bg1"/>
                </a:solidFill>
                <a:latin typeface="Century Gothic" panose="020B0502020202020204" pitchFamily="34" charset="0"/>
              </a:rPr>
              <a:t>EVENTS TRAINING 24/25</a:t>
            </a:r>
          </a:p>
        </p:txBody>
      </p:sp>
      <p:pic>
        <p:nvPicPr>
          <p:cNvPr id="18" name="Picture 17" descr="A red shield with white text&#10;&#10;Description automatically generated">
            <a:extLst>
              <a:ext uri="{FF2B5EF4-FFF2-40B4-BE49-F238E27FC236}">
                <a16:creationId xmlns:a16="http://schemas.microsoft.com/office/drawing/2014/main" id="{57946963-FC8E-54DD-E6E9-4DA15F846D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084" y="60931"/>
            <a:ext cx="906646" cy="892534"/>
          </a:xfrm>
          <a:prstGeom prst="rect">
            <a:avLst/>
          </a:prstGeom>
        </p:spPr>
      </p:pic>
      <p:pic>
        <p:nvPicPr>
          <p:cNvPr id="20" name="Picture 19" descr="Essex SU logo">
            <a:extLst>
              <a:ext uri="{FF2B5EF4-FFF2-40B4-BE49-F238E27FC236}">
                <a16:creationId xmlns:a16="http://schemas.microsoft.com/office/drawing/2014/main" id="{23E52912-5A58-F313-5C70-1A18AA6C58E2}"/>
              </a:ext>
            </a:extLst>
          </p:cNvPr>
          <p:cNvPicPr>
            <a:picLocks noChangeAspect="1"/>
          </p:cNvPicPr>
          <p:nvPr/>
        </p:nvPicPr>
        <p:blipFill>
          <a:blip r:embed="rId4"/>
          <a:stretch>
            <a:fillRect/>
          </a:stretch>
        </p:blipFill>
        <p:spPr>
          <a:xfrm>
            <a:off x="1066518" y="39678"/>
            <a:ext cx="717412" cy="908420"/>
          </a:xfrm>
          <a:prstGeom prst="rect">
            <a:avLst/>
          </a:prstGeom>
        </p:spPr>
      </p:pic>
      <p:sp>
        <p:nvSpPr>
          <p:cNvPr id="3" name="TextBox 14">
            <a:extLst>
              <a:ext uri="{FF2B5EF4-FFF2-40B4-BE49-F238E27FC236}">
                <a16:creationId xmlns:a16="http://schemas.microsoft.com/office/drawing/2014/main" id="{7824F4C2-12EE-3D47-CD5A-7A24461B2A53}"/>
              </a:ext>
            </a:extLst>
          </p:cNvPr>
          <p:cNvSpPr txBox="1"/>
          <p:nvPr/>
        </p:nvSpPr>
        <p:spPr>
          <a:xfrm>
            <a:off x="1045309" y="1542102"/>
            <a:ext cx="10370123" cy="1661993"/>
          </a:xfrm>
          <a:prstGeom prst="rect">
            <a:avLst/>
          </a:prstGeom>
        </p:spPr>
        <p:txBody>
          <a:bodyPr wrap="square" lIns="0" tIns="0" rIns="0" bIns="0" rtlCol="0" anchor="t">
            <a:spAutoFit/>
          </a:bodyPr>
          <a:lstStyle/>
          <a:p>
            <a:r>
              <a:rPr lang="en-US" sz="5400">
                <a:latin typeface="esu v2"/>
              </a:rPr>
              <a:t>IMAGES – EVENTS </a:t>
            </a:r>
          </a:p>
          <a:p>
            <a:endParaRPr lang="en-US" sz="5400">
              <a:solidFill>
                <a:srgbClr val="000000"/>
              </a:solidFill>
              <a:latin typeface="esu v2"/>
            </a:endParaRPr>
          </a:p>
        </p:txBody>
      </p:sp>
      <p:sp>
        <p:nvSpPr>
          <p:cNvPr id="6" name="TextBox 5">
            <a:extLst>
              <a:ext uri="{FF2B5EF4-FFF2-40B4-BE49-F238E27FC236}">
                <a16:creationId xmlns:a16="http://schemas.microsoft.com/office/drawing/2014/main" id="{E94DDC5F-C273-0E4B-22C1-896E010C4198}"/>
              </a:ext>
            </a:extLst>
          </p:cNvPr>
          <p:cNvSpPr txBox="1"/>
          <p:nvPr/>
        </p:nvSpPr>
        <p:spPr>
          <a:xfrm>
            <a:off x="1038340" y="2859237"/>
            <a:ext cx="14197152"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GB" sz="2400" b="1">
                <a:latin typeface="Century Gothic"/>
                <a:cs typeface="Calibri"/>
              </a:rPr>
              <a:t>Event Images need to be 200px wide and 500px tall </a:t>
            </a:r>
            <a:endParaRPr lang="en-US" b="1">
              <a:cs typeface="Calibri"/>
            </a:endParaRPr>
          </a:p>
          <a:p>
            <a:pPr marL="342900" indent="-342900">
              <a:buFont typeface="Arial"/>
              <a:buChar char="•"/>
            </a:pPr>
            <a:endParaRPr lang="en-GB" sz="2400">
              <a:latin typeface="Century Gothic"/>
              <a:cs typeface="Calibri"/>
            </a:endParaRPr>
          </a:p>
          <a:p>
            <a:pPr marL="342900" indent="-342900">
              <a:buFont typeface="Arial"/>
              <a:buChar char="•"/>
            </a:pPr>
            <a:r>
              <a:rPr lang="en-GB" sz="2400">
                <a:latin typeface="Century Gothic"/>
                <a:cs typeface="Calibri"/>
              </a:rPr>
              <a:t>Best practice is to ensure the most important part of your image is centred. </a:t>
            </a:r>
          </a:p>
          <a:p>
            <a:pPr marL="342900" indent="-342900">
              <a:buFont typeface="Arial"/>
              <a:buChar char="•"/>
            </a:pPr>
            <a:endParaRPr lang="en-GB" sz="2400">
              <a:latin typeface="Century Gothic"/>
              <a:cs typeface="Calibri"/>
            </a:endParaRPr>
          </a:p>
          <a:p>
            <a:pPr marL="342900" indent="-342900">
              <a:buFont typeface="Arial"/>
              <a:buChar char="•"/>
            </a:pPr>
            <a:r>
              <a:rPr lang="en-GB" sz="2400">
                <a:latin typeface="Century Gothic"/>
                <a:cs typeface="Calibri"/>
              </a:rPr>
              <a:t>The Event information does not need to be on the image </a:t>
            </a:r>
          </a:p>
        </p:txBody>
      </p:sp>
      <p:pic>
        <p:nvPicPr>
          <p:cNvPr id="7" name="Picture 6" descr="A screenshot of a computer&#10;&#10;Description automatically generated">
            <a:extLst>
              <a:ext uri="{FF2B5EF4-FFF2-40B4-BE49-F238E27FC236}">
                <a16:creationId xmlns:a16="http://schemas.microsoft.com/office/drawing/2014/main" id="{AEE9CAF4-8101-9A0F-D627-24E722157FD2}"/>
              </a:ext>
            </a:extLst>
          </p:cNvPr>
          <p:cNvPicPr>
            <a:picLocks noChangeAspect="1"/>
          </p:cNvPicPr>
          <p:nvPr/>
        </p:nvPicPr>
        <p:blipFill>
          <a:blip r:embed="rId5"/>
          <a:stretch>
            <a:fillRect/>
          </a:stretch>
        </p:blipFill>
        <p:spPr>
          <a:xfrm>
            <a:off x="10128717" y="5069683"/>
            <a:ext cx="7173314" cy="4371975"/>
          </a:xfrm>
          <a:prstGeom prst="rect">
            <a:avLst/>
          </a:prstGeom>
        </p:spPr>
      </p:pic>
      <p:pic>
        <p:nvPicPr>
          <p:cNvPr id="8" name="Picture 7" descr="A screen shot of a phone&#10;&#10;Description automatically generated">
            <a:extLst>
              <a:ext uri="{FF2B5EF4-FFF2-40B4-BE49-F238E27FC236}">
                <a16:creationId xmlns:a16="http://schemas.microsoft.com/office/drawing/2014/main" id="{34D29E77-DF00-F9CA-4716-ED5CF4CA7781}"/>
              </a:ext>
            </a:extLst>
          </p:cNvPr>
          <p:cNvPicPr>
            <a:picLocks noChangeAspect="1"/>
          </p:cNvPicPr>
          <p:nvPr/>
        </p:nvPicPr>
        <p:blipFill>
          <a:blip r:embed="rId6"/>
          <a:stretch>
            <a:fillRect/>
          </a:stretch>
        </p:blipFill>
        <p:spPr>
          <a:xfrm>
            <a:off x="357458" y="5178276"/>
            <a:ext cx="2571750" cy="4257675"/>
          </a:xfrm>
          <a:prstGeom prst="rect">
            <a:avLst/>
          </a:prstGeom>
        </p:spPr>
      </p:pic>
      <p:pic>
        <p:nvPicPr>
          <p:cNvPr id="13" name="Picture 12" descr="A screenshot of a phone&#10;&#10;Description automatically generated">
            <a:extLst>
              <a:ext uri="{FF2B5EF4-FFF2-40B4-BE49-F238E27FC236}">
                <a16:creationId xmlns:a16="http://schemas.microsoft.com/office/drawing/2014/main" id="{530C5388-0C6D-7130-6684-7F8069FF7B70}"/>
              </a:ext>
            </a:extLst>
          </p:cNvPr>
          <p:cNvPicPr>
            <a:picLocks noChangeAspect="1"/>
          </p:cNvPicPr>
          <p:nvPr/>
        </p:nvPicPr>
        <p:blipFill>
          <a:blip r:embed="rId7"/>
          <a:stretch>
            <a:fillRect/>
          </a:stretch>
        </p:blipFill>
        <p:spPr>
          <a:xfrm>
            <a:off x="3076125" y="5656772"/>
            <a:ext cx="6858000" cy="3200400"/>
          </a:xfrm>
          <a:prstGeom prst="rect">
            <a:avLst/>
          </a:prstGeom>
        </p:spPr>
      </p:pic>
    </p:spTree>
    <p:extLst>
      <p:ext uri="{BB962C8B-B14F-4D97-AF65-F5344CB8AC3E}">
        <p14:creationId xmlns:p14="http://schemas.microsoft.com/office/powerpoint/2010/main" val="30670692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0">
            <a:extLst>
              <a:ext uri="{FF2B5EF4-FFF2-40B4-BE49-F238E27FC236}">
                <a16:creationId xmlns:a16="http://schemas.microsoft.com/office/drawing/2014/main" id="{280273D7-E088-DEB1-3711-F087A376BADF}"/>
              </a:ext>
            </a:extLst>
          </p:cNvPr>
          <p:cNvSpPr/>
          <p:nvPr/>
        </p:nvSpPr>
        <p:spPr>
          <a:xfrm>
            <a:off x="17443901" y="1028701"/>
            <a:ext cx="844100" cy="9258300"/>
          </a:xfrm>
          <a:custGeom>
            <a:avLst/>
            <a:gdLst/>
            <a:ahLst/>
            <a:cxnLst/>
            <a:rect l="l" t="t" r="r" b="b"/>
            <a:pathLst>
              <a:path w="9274787" h="9420577">
                <a:moveTo>
                  <a:pt x="0" y="0"/>
                </a:moveTo>
                <a:lnTo>
                  <a:pt x="9274787" y="0"/>
                </a:lnTo>
                <a:lnTo>
                  <a:pt x="9274787" y="9420577"/>
                </a:lnTo>
                <a:lnTo>
                  <a:pt x="0" y="9420577"/>
                </a:lnTo>
                <a:lnTo>
                  <a:pt x="0" y="0"/>
                </a:lnTo>
                <a:close/>
              </a:path>
            </a:pathLst>
          </a:custGeom>
          <a:blipFill>
            <a:blip r:embed="rId2"/>
            <a:stretch>
              <a:fillRect r="-1422444" b="-1753"/>
            </a:stretch>
          </a:blipFill>
        </p:spPr>
        <p:txBody>
          <a:bodyPr/>
          <a:lstStyle/>
          <a:p>
            <a:endParaRPr lang="en-GB"/>
          </a:p>
        </p:txBody>
      </p:sp>
      <p:grpSp>
        <p:nvGrpSpPr>
          <p:cNvPr id="11" name="Group 12">
            <a:extLst>
              <a:ext uri="{FF2B5EF4-FFF2-40B4-BE49-F238E27FC236}">
                <a16:creationId xmlns:a16="http://schemas.microsoft.com/office/drawing/2014/main" id="{6DBDD281-790C-E754-946E-1C4A145AE42D}"/>
              </a:ext>
            </a:extLst>
          </p:cNvPr>
          <p:cNvGrpSpPr/>
          <p:nvPr/>
        </p:nvGrpSpPr>
        <p:grpSpPr>
          <a:xfrm>
            <a:off x="607646" y="1372363"/>
            <a:ext cx="16589387" cy="2769989"/>
            <a:chOff x="-13341876" y="-7303141"/>
            <a:chExt cx="22119186" cy="3584562"/>
          </a:xfrm>
        </p:grpSpPr>
        <p:sp>
          <p:nvSpPr>
            <p:cNvPr id="9" name="TextBox 13">
              <a:extLst>
                <a:ext uri="{FF2B5EF4-FFF2-40B4-BE49-F238E27FC236}">
                  <a16:creationId xmlns:a16="http://schemas.microsoft.com/office/drawing/2014/main" id="{505FF1C2-DEEC-5D3E-8208-00DEFAB433EC}"/>
                </a:ext>
              </a:extLst>
            </p:cNvPr>
            <p:cNvSpPr txBox="1"/>
            <p:nvPr/>
          </p:nvSpPr>
          <p:spPr>
            <a:xfrm>
              <a:off x="-4708448" y="-5852419"/>
              <a:ext cx="12555950" cy="492443"/>
            </a:xfrm>
            <a:prstGeom prst="rect">
              <a:avLst/>
            </a:prstGeom>
          </p:spPr>
          <p:txBody>
            <a:bodyPr wrap="square" lIns="0" tIns="0" rIns="0" bIns="0" rtlCol="0" anchor="t">
              <a:spAutoFit/>
            </a:bodyPr>
            <a:lstStyle/>
            <a:p>
              <a:pPr marL="342900" indent="-342900">
                <a:buFont typeface="Arial"/>
                <a:buChar char="•"/>
              </a:pPr>
              <a:endParaRPr lang="en-US" sz="2400">
                <a:latin typeface="Century Gothic"/>
                <a:ea typeface="Calibri"/>
                <a:cs typeface="Calibri"/>
              </a:endParaRPr>
            </a:p>
          </p:txBody>
        </p:sp>
        <p:sp>
          <p:nvSpPr>
            <p:cNvPr id="10" name="TextBox 14">
              <a:extLst>
                <a:ext uri="{FF2B5EF4-FFF2-40B4-BE49-F238E27FC236}">
                  <a16:creationId xmlns:a16="http://schemas.microsoft.com/office/drawing/2014/main" id="{6F542B12-7D8A-619F-7CCD-CBF7C23BF3BB}"/>
                </a:ext>
              </a:extLst>
            </p:cNvPr>
            <p:cNvSpPr txBox="1"/>
            <p:nvPr/>
          </p:nvSpPr>
          <p:spPr>
            <a:xfrm>
              <a:off x="-13341876" y="-7303141"/>
              <a:ext cx="22119186" cy="3584562"/>
            </a:xfrm>
            <a:prstGeom prst="rect">
              <a:avLst/>
            </a:prstGeom>
          </p:spPr>
          <p:txBody>
            <a:bodyPr wrap="square" lIns="0" tIns="0" rIns="0" bIns="0" rtlCol="0" anchor="t">
              <a:spAutoFit/>
            </a:bodyPr>
            <a:lstStyle/>
            <a:p>
              <a:r>
                <a:rPr lang="en-US" sz="5400">
                  <a:latin typeface="esu v2"/>
                </a:rPr>
                <a:t>Why include your event on the what's on page? </a:t>
              </a:r>
              <a:endParaRPr lang="en-US"/>
            </a:p>
            <a:p>
              <a:endParaRPr lang="en-US"/>
            </a:p>
            <a:p>
              <a:endParaRPr lang="en-US" sz="5400">
                <a:solidFill>
                  <a:srgbClr val="000000"/>
                </a:solidFill>
                <a:latin typeface="esu v2"/>
              </a:endParaRPr>
            </a:p>
          </p:txBody>
        </p:sp>
      </p:grpSp>
      <p:sp>
        <p:nvSpPr>
          <p:cNvPr id="12" name="AutoShape 3">
            <a:extLst>
              <a:ext uri="{FF2B5EF4-FFF2-40B4-BE49-F238E27FC236}">
                <a16:creationId xmlns:a16="http://schemas.microsoft.com/office/drawing/2014/main" id="{3038B4F1-FDDE-FF60-E3D4-93CE1957A758}"/>
              </a:ext>
            </a:extLst>
          </p:cNvPr>
          <p:cNvSpPr/>
          <p:nvPr/>
        </p:nvSpPr>
        <p:spPr>
          <a:xfrm>
            <a:off x="0" y="0"/>
            <a:ext cx="18288000" cy="1028700"/>
          </a:xfrm>
          <a:prstGeom prst="rect">
            <a:avLst/>
          </a:prstGeom>
          <a:solidFill>
            <a:schemeClr val="tx1">
              <a:lumMod val="95000"/>
              <a:lumOff val="5000"/>
            </a:schemeClr>
          </a:solidFill>
        </p:spPr>
        <p:txBody>
          <a:bodyPr/>
          <a:lstStyle/>
          <a:p>
            <a:endParaRPr lang="en-GB"/>
          </a:p>
        </p:txBody>
      </p:sp>
      <p:sp>
        <p:nvSpPr>
          <p:cNvPr id="16" name="TextBox 10">
            <a:extLst>
              <a:ext uri="{FF2B5EF4-FFF2-40B4-BE49-F238E27FC236}">
                <a16:creationId xmlns:a16="http://schemas.microsoft.com/office/drawing/2014/main" id="{FB16BECC-5FDA-23C2-1A3E-367BB86EBBD5}"/>
              </a:ext>
            </a:extLst>
          </p:cNvPr>
          <p:cNvSpPr txBox="1"/>
          <p:nvPr/>
        </p:nvSpPr>
        <p:spPr>
          <a:xfrm>
            <a:off x="13176110" y="325241"/>
            <a:ext cx="4504567" cy="271529"/>
          </a:xfrm>
          <a:prstGeom prst="rect">
            <a:avLst/>
          </a:prstGeom>
        </p:spPr>
        <p:txBody>
          <a:bodyPr lIns="0" tIns="0" rIns="0" bIns="0" rtlCol="0" anchor="t">
            <a:spAutoFit/>
          </a:bodyPr>
          <a:lstStyle/>
          <a:p>
            <a:pPr algn="r">
              <a:lnSpc>
                <a:spcPts val="2159"/>
              </a:lnSpc>
            </a:pPr>
            <a:r>
              <a:rPr lang="en-US" sz="1799" b="1" spc="179">
                <a:solidFill>
                  <a:schemeClr val="bg1"/>
                </a:solidFill>
                <a:latin typeface="Century Gothic" panose="020B0502020202020204" pitchFamily="34" charset="0"/>
              </a:rPr>
              <a:t>EVENTS TRAINING 24/25</a:t>
            </a:r>
          </a:p>
        </p:txBody>
      </p:sp>
      <p:pic>
        <p:nvPicPr>
          <p:cNvPr id="18" name="Picture 17" descr="A red shield with white text&#10;&#10;Description automatically generated">
            <a:extLst>
              <a:ext uri="{FF2B5EF4-FFF2-40B4-BE49-F238E27FC236}">
                <a16:creationId xmlns:a16="http://schemas.microsoft.com/office/drawing/2014/main" id="{57946963-FC8E-54DD-E6E9-4DA15F846D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084" y="60931"/>
            <a:ext cx="906646" cy="892534"/>
          </a:xfrm>
          <a:prstGeom prst="rect">
            <a:avLst/>
          </a:prstGeom>
        </p:spPr>
      </p:pic>
      <p:pic>
        <p:nvPicPr>
          <p:cNvPr id="20" name="Picture 19" descr="Essex SU logo">
            <a:extLst>
              <a:ext uri="{FF2B5EF4-FFF2-40B4-BE49-F238E27FC236}">
                <a16:creationId xmlns:a16="http://schemas.microsoft.com/office/drawing/2014/main" id="{23E52912-5A58-F313-5C70-1A18AA6C58E2}"/>
              </a:ext>
            </a:extLst>
          </p:cNvPr>
          <p:cNvPicPr>
            <a:picLocks noChangeAspect="1"/>
          </p:cNvPicPr>
          <p:nvPr/>
        </p:nvPicPr>
        <p:blipFill>
          <a:blip r:embed="rId4"/>
          <a:stretch>
            <a:fillRect/>
          </a:stretch>
        </p:blipFill>
        <p:spPr>
          <a:xfrm>
            <a:off x="1066518" y="39678"/>
            <a:ext cx="717412" cy="908420"/>
          </a:xfrm>
          <a:prstGeom prst="rect">
            <a:avLst/>
          </a:prstGeom>
        </p:spPr>
      </p:pic>
      <p:sp>
        <p:nvSpPr>
          <p:cNvPr id="6" name="TextBox 13">
            <a:extLst>
              <a:ext uri="{FF2B5EF4-FFF2-40B4-BE49-F238E27FC236}">
                <a16:creationId xmlns:a16="http://schemas.microsoft.com/office/drawing/2014/main" id="{99A72150-B9CA-8044-13D3-674FA662604C}"/>
              </a:ext>
            </a:extLst>
          </p:cNvPr>
          <p:cNvSpPr txBox="1"/>
          <p:nvPr/>
        </p:nvSpPr>
        <p:spPr>
          <a:xfrm>
            <a:off x="614016" y="3759251"/>
            <a:ext cx="7396376" cy="6340197"/>
          </a:xfrm>
          <a:prstGeom prst="rect">
            <a:avLst/>
          </a:prstGeom>
        </p:spPr>
        <p:txBody>
          <a:bodyPr wrap="square" lIns="0" tIns="0" rIns="0" bIns="0" rtlCol="0" anchor="t">
            <a:spAutoFit/>
          </a:bodyPr>
          <a:lstStyle/>
          <a:p>
            <a:pPr>
              <a:buFont typeface="Arial"/>
              <a:buChar char="•"/>
            </a:pPr>
            <a:r>
              <a:rPr lang="en-US" sz="2800">
                <a:latin typeface="Century Gothic"/>
                <a:cs typeface="Calibri"/>
              </a:rPr>
              <a:t> </a:t>
            </a:r>
            <a:r>
              <a:rPr lang="en-US" sz="2800">
                <a:latin typeface="Century Gothic"/>
                <a:ea typeface="+mn-lt"/>
                <a:cs typeface="+mn-lt"/>
              </a:rPr>
              <a:t>What's On page is always in top 5 viewed pages. </a:t>
            </a:r>
            <a:endParaRPr lang="en-US" sz="2800">
              <a:latin typeface="Calibri"/>
              <a:ea typeface="+mn-lt"/>
              <a:cs typeface="+mn-lt"/>
            </a:endParaRPr>
          </a:p>
          <a:p>
            <a:endParaRPr lang="en-US" sz="2800">
              <a:latin typeface="Arial"/>
              <a:cs typeface="Arial"/>
            </a:endParaRPr>
          </a:p>
          <a:p>
            <a:pPr>
              <a:buFont typeface="Arial"/>
              <a:buChar char="•"/>
            </a:pPr>
            <a:r>
              <a:rPr lang="en-US" sz="2800">
                <a:latin typeface="Century Gothic"/>
                <a:ea typeface="+mn-lt"/>
                <a:cs typeface="+mn-lt"/>
              </a:rPr>
              <a:t> Best platform for viewer attention.</a:t>
            </a:r>
            <a:endParaRPr lang="en-US" sz="2800">
              <a:latin typeface="Century Gothic"/>
              <a:cs typeface="Calibri"/>
            </a:endParaRPr>
          </a:p>
          <a:p>
            <a:endParaRPr lang="en-US" sz="2800">
              <a:latin typeface="Arial"/>
              <a:cs typeface="Arial"/>
            </a:endParaRPr>
          </a:p>
          <a:p>
            <a:pPr>
              <a:buFont typeface="Arial"/>
              <a:buChar char="•"/>
            </a:pPr>
            <a:r>
              <a:rPr lang="en-US" sz="2800">
                <a:latin typeface="Century Gothic"/>
                <a:ea typeface="+mn-lt"/>
                <a:cs typeface="+mn-lt"/>
              </a:rPr>
              <a:t> Staff browse this page to find events to assist with promotion.</a:t>
            </a:r>
            <a:endParaRPr lang="en-US" sz="2800">
              <a:latin typeface="Century Gothic"/>
              <a:cs typeface="Calibri"/>
            </a:endParaRPr>
          </a:p>
          <a:p>
            <a:pPr>
              <a:buFont typeface="Arial"/>
              <a:buChar char="•"/>
            </a:pPr>
            <a:endParaRPr lang="en-US" sz="4000">
              <a:latin typeface="Century Gothic"/>
              <a:cs typeface="Calibri"/>
            </a:endParaRPr>
          </a:p>
          <a:p>
            <a:pPr>
              <a:buFont typeface="Arial"/>
              <a:buChar char="•"/>
            </a:pPr>
            <a:endParaRPr lang="en-US" sz="4000">
              <a:latin typeface="Century Gothic"/>
              <a:ea typeface="+mn-lt"/>
              <a:cs typeface="+mn-lt"/>
            </a:endParaRPr>
          </a:p>
          <a:p>
            <a:endParaRPr lang="en-US" sz="4000">
              <a:latin typeface="Century Gothic"/>
              <a:ea typeface="Calibri"/>
              <a:cs typeface="Calibri"/>
            </a:endParaRPr>
          </a:p>
          <a:p>
            <a:pPr marL="342900" indent="-342900">
              <a:buFont typeface="Arial"/>
              <a:buChar char="•"/>
            </a:pPr>
            <a:endParaRPr lang="en-US" sz="4800">
              <a:latin typeface="Century Gothic"/>
              <a:ea typeface="Calibri"/>
              <a:cs typeface="Calibri"/>
            </a:endParaRPr>
          </a:p>
          <a:p>
            <a:pPr marL="342900" indent="-342900">
              <a:buFont typeface="Arial"/>
              <a:buChar char="•"/>
            </a:pPr>
            <a:endParaRPr lang="en-US" sz="2400">
              <a:latin typeface="Century Gothic"/>
              <a:ea typeface="Calibri"/>
              <a:cs typeface="Calibri"/>
            </a:endParaRPr>
          </a:p>
          <a:p>
            <a:pPr marL="342900" indent="-342900">
              <a:buFont typeface="Arial"/>
              <a:buChar char="•"/>
            </a:pPr>
            <a:endParaRPr lang="en-US" sz="2400">
              <a:latin typeface="Century Gothic"/>
              <a:ea typeface="Calibri"/>
              <a:cs typeface="Calibri"/>
            </a:endParaRPr>
          </a:p>
        </p:txBody>
      </p:sp>
      <p:pic>
        <p:nvPicPr>
          <p:cNvPr id="7" name="Picture 6" descr="A screenshot of a video game&#10;&#10;Description automatically generated">
            <a:extLst>
              <a:ext uri="{FF2B5EF4-FFF2-40B4-BE49-F238E27FC236}">
                <a16:creationId xmlns:a16="http://schemas.microsoft.com/office/drawing/2014/main" id="{D66DF6AA-1EC3-D485-6833-25C2E2ABF216}"/>
              </a:ext>
            </a:extLst>
          </p:cNvPr>
          <p:cNvPicPr>
            <a:picLocks noChangeAspect="1"/>
          </p:cNvPicPr>
          <p:nvPr/>
        </p:nvPicPr>
        <p:blipFill>
          <a:blip r:embed="rId5"/>
          <a:srcRect r="5133"/>
          <a:stretch/>
        </p:blipFill>
        <p:spPr>
          <a:xfrm>
            <a:off x="8425621" y="3753296"/>
            <a:ext cx="8880715" cy="4525414"/>
          </a:xfrm>
          <a:prstGeom prst="rect">
            <a:avLst/>
          </a:prstGeom>
        </p:spPr>
      </p:pic>
    </p:spTree>
    <p:extLst>
      <p:ext uri="{BB962C8B-B14F-4D97-AF65-F5344CB8AC3E}">
        <p14:creationId xmlns:p14="http://schemas.microsoft.com/office/powerpoint/2010/main" val="18429308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0" y="0"/>
            <a:ext cx="18288000" cy="1028700"/>
          </a:xfrm>
          <a:prstGeom prst="rect">
            <a:avLst/>
          </a:prstGeom>
          <a:solidFill>
            <a:schemeClr val="tx1">
              <a:lumMod val="95000"/>
              <a:lumOff val="5000"/>
            </a:schemeClr>
          </a:solidFill>
        </p:spPr>
        <p:txBody>
          <a:bodyPr lIns="91440" tIns="45720" rIns="91440" bIns="45720" anchor="t"/>
          <a:lstStyle/>
          <a:p>
            <a:endParaRPr lang="en-US" sz="1750" b="1">
              <a:solidFill>
                <a:srgbClr val="FFFFFF"/>
              </a:solidFill>
              <a:latin typeface="Century Gothic"/>
            </a:endParaRPr>
          </a:p>
        </p:txBody>
      </p:sp>
      <p:sp>
        <p:nvSpPr>
          <p:cNvPr id="12" name="TextBox 12"/>
          <p:cNvSpPr txBox="1"/>
          <p:nvPr/>
        </p:nvSpPr>
        <p:spPr>
          <a:xfrm>
            <a:off x="1422046" y="1232606"/>
            <a:ext cx="9981811" cy="1017523"/>
          </a:xfrm>
          <a:prstGeom prst="rect">
            <a:avLst/>
          </a:prstGeom>
        </p:spPr>
        <p:txBody>
          <a:bodyPr wrap="square" lIns="0" tIns="0" rIns="0" bIns="0" rtlCol="0" anchor="t">
            <a:spAutoFit/>
          </a:bodyPr>
          <a:lstStyle/>
          <a:p>
            <a:pPr>
              <a:lnSpc>
                <a:spcPts val="9119"/>
              </a:lnSpc>
            </a:pPr>
            <a:r>
              <a:rPr lang="en-US" sz="4400">
                <a:latin typeface="esu v2"/>
                <a:cs typeface="Calibri"/>
              </a:rPr>
              <a:t>SU marketing</a:t>
            </a:r>
            <a:endParaRPr lang="en-US"/>
          </a:p>
        </p:txBody>
      </p:sp>
      <p:sp>
        <p:nvSpPr>
          <p:cNvPr id="17" name="TextBox 16">
            <a:extLst>
              <a:ext uri="{FF2B5EF4-FFF2-40B4-BE49-F238E27FC236}">
                <a16:creationId xmlns:a16="http://schemas.microsoft.com/office/drawing/2014/main" id="{28BF06D2-3703-948F-DA4F-93DCF6488B56}"/>
              </a:ext>
            </a:extLst>
          </p:cNvPr>
          <p:cNvSpPr txBox="1"/>
          <p:nvPr/>
        </p:nvSpPr>
        <p:spPr>
          <a:xfrm>
            <a:off x="1325210" y="2461859"/>
            <a:ext cx="10772774" cy="8402300"/>
          </a:xfrm>
          <a:prstGeom prst="rect">
            <a:avLst/>
          </a:prstGeom>
          <a:noFill/>
        </p:spPr>
        <p:txBody>
          <a:bodyPr wrap="square" lIns="91440" tIns="45720" rIns="91440" bIns="45720" rtlCol="0" anchor="t">
            <a:spAutoFit/>
          </a:bodyPr>
          <a:lstStyle/>
          <a:p>
            <a:pPr marL="342900" indent="-342900">
              <a:buFont typeface="Arial"/>
              <a:buChar char="•"/>
            </a:pPr>
            <a:r>
              <a:rPr lang="en-GB" sz="2400">
                <a:latin typeface="Century Gothic"/>
                <a:ea typeface="Calibri"/>
                <a:cs typeface="Calibri"/>
              </a:rPr>
              <a:t>SU Marketing is in charge of:</a:t>
            </a:r>
            <a:endParaRPr lang="en-GB" sz="2400" b="1">
              <a:latin typeface="Century Gothic"/>
              <a:ea typeface="Calibri"/>
              <a:cs typeface="Calibri"/>
            </a:endParaRPr>
          </a:p>
          <a:p>
            <a:pPr marL="800100" lvl="1" indent="-342900">
              <a:buFont typeface="Arial"/>
              <a:buChar char="•"/>
            </a:pPr>
            <a:r>
              <a:rPr lang="en-GB" sz="2400">
                <a:latin typeface="Century Gothic"/>
                <a:ea typeface="Calibri"/>
                <a:cs typeface="Calibri"/>
              </a:rPr>
              <a:t>Website </a:t>
            </a:r>
          </a:p>
          <a:p>
            <a:pPr marL="800100" lvl="1" indent="-342900">
              <a:buFont typeface="Arial"/>
              <a:buChar char="•"/>
            </a:pPr>
            <a:r>
              <a:rPr lang="en-GB" sz="2400">
                <a:latin typeface="Century Gothic"/>
                <a:ea typeface="Calibri"/>
                <a:cs typeface="Calibri"/>
              </a:rPr>
              <a:t>Social Media (all </a:t>
            </a:r>
            <a:r>
              <a:rPr lang="en-GB" sz="2400" err="1">
                <a:latin typeface="Century Gothic"/>
                <a:ea typeface="Calibri"/>
                <a:cs typeface="Calibri"/>
              </a:rPr>
              <a:t>essexsu</a:t>
            </a:r>
            <a:r>
              <a:rPr lang="en-GB" sz="2400">
                <a:latin typeface="Century Gothic"/>
                <a:ea typeface="Calibri"/>
                <a:cs typeface="Calibri"/>
              </a:rPr>
              <a:t> accounts and some sub accounts)</a:t>
            </a:r>
          </a:p>
          <a:p>
            <a:pPr marL="1257300" lvl="2" indent="-342900">
              <a:buFont typeface="Arial"/>
              <a:buChar char="•"/>
            </a:pPr>
            <a:r>
              <a:rPr lang="en-GB" sz="2400">
                <a:latin typeface="Century Gothic"/>
                <a:ea typeface="Calibri"/>
                <a:cs typeface="Calibri"/>
              </a:rPr>
              <a:t>Can tag @essexsu in Instagram stories and they may reshare </a:t>
            </a:r>
          </a:p>
          <a:p>
            <a:pPr marL="800100" lvl="1" indent="-342900">
              <a:buFont typeface="Arial"/>
              <a:buChar char="•"/>
            </a:pPr>
            <a:r>
              <a:rPr lang="en-GB" sz="2400">
                <a:latin typeface="Century Gothic"/>
                <a:ea typeface="Calibri"/>
                <a:cs typeface="Calibri"/>
              </a:rPr>
              <a:t>Email – weekly student email </a:t>
            </a:r>
          </a:p>
          <a:p>
            <a:pPr marL="800100" lvl="1" indent="-342900">
              <a:buFont typeface="Arial"/>
              <a:buChar char="•"/>
            </a:pPr>
            <a:r>
              <a:rPr lang="en-GB" sz="2400">
                <a:latin typeface="Century Gothic"/>
                <a:ea typeface="Calibri"/>
                <a:cs typeface="Calibri"/>
              </a:rPr>
              <a:t>Digital screens on the stairs between squares 3&amp;4 </a:t>
            </a:r>
          </a:p>
          <a:p>
            <a:pPr marL="800100" lvl="1" indent="-342900">
              <a:buFont typeface="Arial"/>
              <a:buChar char="•"/>
            </a:pPr>
            <a:r>
              <a:rPr lang="en-GB" sz="2400">
                <a:latin typeface="Century Gothic"/>
                <a:ea typeface="Calibri"/>
                <a:cs typeface="Calibri"/>
              </a:rPr>
              <a:t>Poster Sites </a:t>
            </a:r>
          </a:p>
          <a:p>
            <a:pPr marL="800100" lvl="1" indent="-342900">
              <a:buFont typeface="Arial"/>
              <a:buChar char="•"/>
            </a:pPr>
            <a:endParaRPr lang="en-GB" sz="2400">
              <a:latin typeface="Century Gothic"/>
              <a:ea typeface="Calibri"/>
              <a:cs typeface="Calibri"/>
            </a:endParaRPr>
          </a:p>
          <a:p>
            <a:pPr marL="342900" indent="-342900">
              <a:buFont typeface="Arial"/>
              <a:buChar char="•"/>
            </a:pPr>
            <a:r>
              <a:rPr lang="en-GB" sz="2400">
                <a:latin typeface="Century Gothic"/>
                <a:ea typeface="Calibri"/>
                <a:cs typeface="Calibri"/>
              </a:rPr>
              <a:t>To be featured on any of these spaces, please send a request into </a:t>
            </a:r>
            <a:r>
              <a:rPr lang="en-GB" sz="2400">
                <a:latin typeface="Century Gothic"/>
                <a:ea typeface="Calibri"/>
                <a:cs typeface="Calibri"/>
                <a:hlinkClick r:id="rId3"/>
              </a:rPr>
              <a:t>blades@essex.ac.uk</a:t>
            </a:r>
            <a:r>
              <a:rPr lang="en-GB" sz="2400">
                <a:latin typeface="Century Gothic"/>
                <a:ea typeface="Calibri"/>
                <a:cs typeface="Calibri"/>
              </a:rPr>
              <a:t> at</a:t>
            </a:r>
            <a:r>
              <a:rPr lang="en-GB" sz="2400" b="1">
                <a:latin typeface="Century Gothic"/>
                <a:ea typeface="Calibri"/>
                <a:cs typeface="Calibri"/>
              </a:rPr>
              <a:t> least a month before the event </a:t>
            </a:r>
          </a:p>
          <a:p>
            <a:pPr marL="342900" indent="-342900">
              <a:buFont typeface="Arial"/>
              <a:buChar char="•"/>
            </a:pPr>
            <a:r>
              <a:rPr lang="en-GB" sz="2400">
                <a:latin typeface="Century Gothic"/>
                <a:ea typeface="Calibri"/>
                <a:cs typeface="Calibri"/>
              </a:rPr>
              <a:t>SU Marketing will provide support dependent on relevancy and capacity </a:t>
            </a:r>
          </a:p>
          <a:p>
            <a:pPr marL="342900" indent="-342900">
              <a:buFont typeface="Arial"/>
              <a:buChar char="•"/>
            </a:pPr>
            <a:endParaRPr lang="en-GB" sz="2400">
              <a:latin typeface="Century Gothic"/>
              <a:ea typeface="Calibri"/>
              <a:cs typeface="Calibri"/>
            </a:endParaRPr>
          </a:p>
          <a:p>
            <a:pPr marL="342900" indent="-342900">
              <a:buFont typeface="Arial"/>
              <a:buChar char="•"/>
            </a:pPr>
            <a:r>
              <a:rPr lang="en-GB" sz="2400">
                <a:latin typeface="Century Gothic"/>
                <a:ea typeface="Calibri"/>
                <a:cs typeface="Calibri"/>
              </a:rPr>
              <a:t>Opportunity for Clubs to promote </a:t>
            </a:r>
            <a:r>
              <a:rPr lang="en-GB" sz="2400" err="1">
                <a:latin typeface="Century Gothic"/>
                <a:ea typeface="Calibri"/>
                <a:cs typeface="Calibri"/>
              </a:rPr>
              <a:t>activies</a:t>
            </a:r>
            <a:r>
              <a:rPr lang="en-GB" sz="2400">
                <a:latin typeface="Century Gothic"/>
                <a:ea typeface="Calibri"/>
                <a:cs typeface="Calibri"/>
              </a:rPr>
              <a:t>/events and </a:t>
            </a:r>
            <a:r>
              <a:rPr lang="en-GB" sz="2400" err="1">
                <a:latin typeface="Century Gothic"/>
                <a:ea typeface="Calibri"/>
                <a:cs typeface="Calibri"/>
              </a:rPr>
              <a:t>temelsves</a:t>
            </a:r>
            <a:r>
              <a:rPr lang="en-GB" sz="2400">
                <a:latin typeface="Century Gothic"/>
                <a:ea typeface="Calibri"/>
                <a:cs typeface="Calibri"/>
              </a:rPr>
              <a:t>, template that clubs can utilise. In SU reception. </a:t>
            </a:r>
          </a:p>
          <a:p>
            <a:endParaRPr lang="en-GB">
              <a:latin typeface="Calibri"/>
              <a:ea typeface="Calibri"/>
              <a:cs typeface="Calibri"/>
            </a:endParaRPr>
          </a:p>
          <a:p>
            <a:endParaRPr lang="en-GB">
              <a:latin typeface="Calibri"/>
              <a:ea typeface="Calibri"/>
              <a:cs typeface="Calibri"/>
            </a:endParaRPr>
          </a:p>
          <a:p>
            <a:endParaRPr lang="en-GB">
              <a:latin typeface="Calibri"/>
              <a:ea typeface="Calibri"/>
              <a:cs typeface="Calibri"/>
            </a:endParaRPr>
          </a:p>
          <a:p>
            <a:endParaRPr lang="en-GB">
              <a:latin typeface="Calibri"/>
              <a:ea typeface="Calibri"/>
              <a:cs typeface="Calibri"/>
            </a:endParaRPr>
          </a:p>
          <a:p>
            <a:endParaRPr lang="en-GB" sz="2400">
              <a:latin typeface="Century Gothic"/>
              <a:ea typeface="Calibri"/>
              <a:cs typeface="Calibri"/>
            </a:endParaRPr>
          </a:p>
          <a:p>
            <a:endParaRPr lang="en-GB" sz="2400">
              <a:latin typeface="Century Gothic"/>
              <a:ea typeface="Calibri"/>
              <a:cs typeface="Calibri"/>
            </a:endParaRPr>
          </a:p>
          <a:p>
            <a:endParaRPr lang="en-GB">
              <a:latin typeface="Calibri"/>
              <a:ea typeface="Calibri"/>
              <a:cs typeface="Calibri"/>
            </a:endParaRPr>
          </a:p>
          <a:p>
            <a:endParaRPr lang="en-GB">
              <a:latin typeface="Calibri"/>
              <a:ea typeface="Calibri"/>
              <a:cs typeface="Calibri"/>
            </a:endParaRPr>
          </a:p>
          <a:p>
            <a:pPr marL="342900" indent="-342900">
              <a:buFont typeface="Arial"/>
              <a:buChar char="•"/>
            </a:pPr>
            <a:endParaRPr lang="en-GB" sz="2400">
              <a:latin typeface="Century Gothic"/>
              <a:ea typeface="Calibri"/>
              <a:cs typeface="Calibri"/>
            </a:endParaRPr>
          </a:p>
        </p:txBody>
      </p:sp>
      <p:pic>
        <p:nvPicPr>
          <p:cNvPr id="13" name="Picture 12" descr="A red shield with white text&#10;&#10;Description automatically generated">
            <a:extLst>
              <a:ext uri="{FF2B5EF4-FFF2-40B4-BE49-F238E27FC236}">
                <a16:creationId xmlns:a16="http://schemas.microsoft.com/office/drawing/2014/main" id="{0C85DBB9-DC09-A233-06E6-2DF5253FBD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084" y="60931"/>
            <a:ext cx="906646" cy="892534"/>
          </a:xfrm>
          <a:prstGeom prst="rect">
            <a:avLst/>
          </a:prstGeom>
        </p:spPr>
      </p:pic>
      <p:pic>
        <p:nvPicPr>
          <p:cNvPr id="18" name="Picture 17" descr="Essex SU logo">
            <a:extLst>
              <a:ext uri="{FF2B5EF4-FFF2-40B4-BE49-F238E27FC236}">
                <a16:creationId xmlns:a16="http://schemas.microsoft.com/office/drawing/2014/main" id="{E5AED66E-7871-A750-0136-D7F7E05F790B}"/>
              </a:ext>
            </a:extLst>
          </p:cNvPr>
          <p:cNvPicPr>
            <a:picLocks noChangeAspect="1"/>
          </p:cNvPicPr>
          <p:nvPr/>
        </p:nvPicPr>
        <p:blipFill>
          <a:blip r:embed="rId5"/>
          <a:stretch>
            <a:fillRect/>
          </a:stretch>
        </p:blipFill>
        <p:spPr>
          <a:xfrm>
            <a:off x="1066518" y="39678"/>
            <a:ext cx="717412" cy="908420"/>
          </a:xfrm>
          <a:prstGeom prst="rect">
            <a:avLst/>
          </a:prstGeom>
        </p:spPr>
      </p:pic>
      <p:sp>
        <p:nvSpPr>
          <p:cNvPr id="6" name="Freeform 10">
            <a:extLst>
              <a:ext uri="{FF2B5EF4-FFF2-40B4-BE49-F238E27FC236}">
                <a16:creationId xmlns:a16="http://schemas.microsoft.com/office/drawing/2014/main" id="{EAAAEA94-C2B8-BF6F-6F85-97750BA40F9D}"/>
              </a:ext>
            </a:extLst>
          </p:cNvPr>
          <p:cNvSpPr/>
          <p:nvPr/>
        </p:nvSpPr>
        <p:spPr>
          <a:xfrm>
            <a:off x="2348" y="1028701"/>
            <a:ext cx="844100" cy="9258300"/>
          </a:xfrm>
          <a:custGeom>
            <a:avLst/>
            <a:gdLst/>
            <a:ahLst/>
            <a:cxnLst/>
            <a:rect l="l" t="t" r="r" b="b"/>
            <a:pathLst>
              <a:path w="9274787" h="9420577">
                <a:moveTo>
                  <a:pt x="0" y="0"/>
                </a:moveTo>
                <a:lnTo>
                  <a:pt x="9274787" y="0"/>
                </a:lnTo>
                <a:lnTo>
                  <a:pt x="9274787" y="9420577"/>
                </a:lnTo>
                <a:lnTo>
                  <a:pt x="0" y="9420577"/>
                </a:lnTo>
                <a:lnTo>
                  <a:pt x="0" y="0"/>
                </a:lnTo>
                <a:close/>
              </a:path>
            </a:pathLst>
          </a:custGeom>
          <a:blipFill>
            <a:blip r:embed="rId6"/>
            <a:stretch>
              <a:fillRect r="-1422444" b="-1753"/>
            </a:stretch>
          </a:blipFill>
        </p:spPr>
        <p:txBody>
          <a:bodyPr/>
          <a:lstStyle/>
          <a:p>
            <a:endParaRPr lang="en-GB"/>
          </a:p>
        </p:txBody>
      </p:sp>
      <p:sp>
        <p:nvSpPr>
          <p:cNvPr id="5" name="TextBox 15">
            <a:extLst>
              <a:ext uri="{FF2B5EF4-FFF2-40B4-BE49-F238E27FC236}">
                <a16:creationId xmlns:a16="http://schemas.microsoft.com/office/drawing/2014/main" id="{E4DA1409-9B78-1D18-4472-8A05532768CA}"/>
              </a:ext>
            </a:extLst>
          </p:cNvPr>
          <p:cNvSpPr txBox="1"/>
          <p:nvPr/>
        </p:nvSpPr>
        <p:spPr>
          <a:xfrm>
            <a:off x="9456463" y="353282"/>
            <a:ext cx="8420615" cy="266700"/>
          </a:xfrm>
          <a:prstGeom prst="rect">
            <a:avLst/>
          </a:prstGeom>
        </p:spPr>
        <p:txBody>
          <a:bodyPr lIns="0" tIns="0" rIns="0" bIns="0" rtlCol="0" anchor="t">
            <a:spAutoFit/>
          </a:bodyPr>
          <a:lstStyle/>
          <a:p>
            <a:pPr algn="r">
              <a:lnSpc>
                <a:spcPts val="2160"/>
              </a:lnSpc>
            </a:pPr>
            <a:r>
              <a:rPr lang="en-US" b="1" spc="179">
                <a:solidFill>
                  <a:srgbClr val="FFFFFF"/>
                </a:solidFill>
                <a:latin typeface="Century Gothic"/>
              </a:rPr>
              <a:t>CORE OFFICER TRAINING 24/25</a:t>
            </a:r>
            <a:endParaRPr lang="en-US" sz="1800" b="1" spc="179">
              <a:solidFill>
                <a:srgbClr val="FFFFFF"/>
              </a:solidFill>
              <a:latin typeface="Century Gothic" panose="020B0502020202020204" pitchFamily="34" charset="0"/>
            </a:endParaRPr>
          </a:p>
        </p:txBody>
      </p:sp>
      <p:pic>
        <p:nvPicPr>
          <p:cNvPr id="4" name="Picture 3" descr="A person wearing a yellow vest with black writing on it&#10;&#10;Description automatically generated">
            <a:extLst>
              <a:ext uri="{FF2B5EF4-FFF2-40B4-BE49-F238E27FC236}">
                <a16:creationId xmlns:a16="http://schemas.microsoft.com/office/drawing/2014/main" id="{B653BDDF-D535-AEFE-AFD2-51495B6D9111}"/>
              </a:ext>
            </a:extLst>
          </p:cNvPr>
          <p:cNvPicPr>
            <a:picLocks noChangeAspect="1"/>
          </p:cNvPicPr>
          <p:nvPr/>
        </p:nvPicPr>
        <p:blipFill>
          <a:blip r:embed="rId7"/>
          <a:srcRect l="1826" t="-719" r="-228" b="-153"/>
          <a:stretch/>
        </p:blipFill>
        <p:spPr>
          <a:xfrm>
            <a:off x="12208052" y="964042"/>
            <a:ext cx="6091966" cy="9336839"/>
          </a:xfrm>
          <a:prstGeom prst="rect">
            <a:avLst/>
          </a:prstGeom>
        </p:spPr>
      </p:pic>
    </p:spTree>
    <p:extLst>
      <p:ext uri="{BB962C8B-B14F-4D97-AF65-F5344CB8AC3E}">
        <p14:creationId xmlns:p14="http://schemas.microsoft.com/office/powerpoint/2010/main" val="36721896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0" y="0"/>
            <a:ext cx="18288000" cy="1028700"/>
          </a:xfrm>
          <a:prstGeom prst="rect">
            <a:avLst/>
          </a:prstGeom>
          <a:solidFill>
            <a:schemeClr val="tx1">
              <a:lumMod val="95000"/>
              <a:lumOff val="5000"/>
            </a:schemeClr>
          </a:solidFill>
        </p:spPr>
        <p:txBody>
          <a:bodyPr lIns="91440" tIns="45720" rIns="91440" bIns="45720" anchor="t"/>
          <a:lstStyle/>
          <a:p>
            <a:endParaRPr lang="en-US" sz="1750" b="1">
              <a:solidFill>
                <a:srgbClr val="FFFFFF"/>
              </a:solidFill>
              <a:latin typeface="Century Gothic"/>
            </a:endParaRPr>
          </a:p>
        </p:txBody>
      </p:sp>
      <p:sp>
        <p:nvSpPr>
          <p:cNvPr id="12" name="TextBox 12"/>
          <p:cNvSpPr txBox="1"/>
          <p:nvPr/>
        </p:nvSpPr>
        <p:spPr>
          <a:xfrm>
            <a:off x="1422046" y="1133828"/>
            <a:ext cx="9981811" cy="992579"/>
          </a:xfrm>
          <a:prstGeom prst="rect">
            <a:avLst/>
          </a:prstGeom>
        </p:spPr>
        <p:txBody>
          <a:bodyPr wrap="square" lIns="0" tIns="0" rIns="0" bIns="0" rtlCol="0" anchor="t">
            <a:spAutoFit/>
          </a:bodyPr>
          <a:lstStyle/>
          <a:p>
            <a:pPr>
              <a:lnSpc>
                <a:spcPts val="9119"/>
              </a:lnSpc>
            </a:pPr>
            <a:r>
              <a:rPr lang="en-US" sz="4400">
                <a:solidFill>
                  <a:srgbClr val="000000"/>
                </a:solidFill>
                <a:latin typeface="esu v2"/>
              </a:rPr>
              <a:t>Open days  </a:t>
            </a:r>
            <a:endParaRPr lang="en-US" sz="4400">
              <a:latin typeface="esu v2"/>
              <a:cs typeface="Calibri"/>
            </a:endParaRPr>
          </a:p>
        </p:txBody>
      </p:sp>
      <p:sp>
        <p:nvSpPr>
          <p:cNvPr id="17" name="TextBox 16">
            <a:extLst>
              <a:ext uri="{FF2B5EF4-FFF2-40B4-BE49-F238E27FC236}">
                <a16:creationId xmlns:a16="http://schemas.microsoft.com/office/drawing/2014/main" id="{28BF06D2-3703-948F-DA4F-93DCF6488B56}"/>
              </a:ext>
            </a:extLst>
          </p:cNvPr>
          <p:cNvSpPr txBox="1"/>
          <p:nvPr/>
        </p:nvSpPr>
        <p:spPr>
          <a:xfrm>
            <a:off x="1423988" y="2236082"/>
            <a:ext cx="10278886" cy="14219277"/>
          </a:xfrm>
          <a:prstGeom prst="rect">
            <a:avLst/>
          </a:prstGeom>
          <a:noFill/>
        </p:spPr>
        <p:txBody>
          <a:bodyPr wrap="square" lIns="91440" tIns="45720" rIns="91440" bIns="45720" rtlCol="0" anchor="t">
            <a:spAutoFit/>
          </a:bodyPr>
          <a:lstStyle/>
          <a:p>
            <a:r>
              <a:rPr lang="en-GB" sz="2400">
                <a:latin typeface="Century Gothic"/>
                <a:ea typeface="Calibri"/>
                <a:cs typeface="Calibri"/>
              </a:rPr>
              <a:t>Open days at the University occur quite regularly!</a:t>
            </a:r>
          </a:p>
          <a:p>
            <a:endParaRPr lang="en-GB" sz="2400">
              <a:latin typeface="Century Gothic"/>
              <a:ea typeface="+mn-lt"/>
              <a:cs typeface="+mn-lt"/>
            </a:endParaRPr>
          </a:p>
          <a:p>
            <a:r>
              <a:rPr lang="en-GB" sz="2400">
                <a:latin typeface="Century Gothic"/>
                <a:ea typeface="+mn-lt"/>
                <a:cs typeface="+mn-lt"/>
              </a:rPr>
              <a:t>These provide a chance for prospective students to see what life is like here at Essex and to showcase the clubs they can join. </a:t>
            </a:r>
            <a:endParaRPr lang="en-GB" sz="2400">
              <a:latin typeface="Century Gothic"/>
              <a:ea typeface="Calibri"/>
              <a:cs typeface="Calibri"/>
            </a:endParaRPr>
          </a:p>
          <a:p>
            <a:endParaRPr lang="en-GB" sz="2400">
              <a:latin typeface="Century Gothic"/>
              <a:ea typeface="+mn-lt"/>
              <a:cs typeface="+mn-lt"/>
            </a:endParaRPr>
          </a:p>
          <a:p>
            <a:r>
              <a:rPr lang="en-GB" sz="2400">
                <a:latin typeface="Century Gothic"/>
                <a:ea typeface="+mn-lt"/>
                <a:cs typeface="+mn-lt"/>
              </a:rPr>
              <a:t>1000-2000 guests attend. </a:t>
            </a:r>
            <a:endParaRPr lang="en-GB">
              <a:latin typeface="Century Gothic"/>
            </a:endParaRPr>
          </a:p>
          <a:p>
            <a:endParaRPr lang="en-GB" sz="2400">
              <a:latin typeface="Century Gothic"/>
              <a:ea typeface="+mn-lt"/>
              <a:cs typeface="+mn-lt"/>
            </a:endParaRPr>
          </a:p>
          <a:p>
            <a:r>
              <a:rPr lang="en-GB" sz="2400">
                <a:latin typeface="Century Gothic"/>
                <a:ea typeface="+mn-lt"/>
                <a:cs typeface="+mn-lt"/>
              </a:rPr>
              <a:t>Guests can speak with academics, attend talks, go on campus and</a:t>
            </a:r>
            <a:endParaRPr lang="en-GB">
              <a:latin typeface="Century Gothic"/>
            </a:endParaRPr>
          </a:p>
          <a:p>
            <a:r>
              <a:rPr lang="en-GB" sz="2400">
                <a:latin typeface="Century Gothic"/>
                <a:ea typeface="+mn-lt"/>
                <a:cs typeface="+mn-lt"/>
              </a:rPr>
              <a:t>accommodation tours and take part in fun activities across the squares. </a:t>
            </a:r>
            <a:endParaRPr lang="en-GB" sz="2400">
              <a:latin typeface="Century Gothic"/>
              <a:ea typeface="Calibri"/>
              <a:cs typeface="Calibri"/>
            </a:endParaRPr>
          </a:p>
          <a:p>
            <a:endParaRPr lang="en-GB" sz="2400">
              <a:latin typeface="Century Gothic"/>
              <a:ea typeface="+mn-lt"/>
              <a:cs typeface="+mn-lt"/>
            </a:endParaRPr>
          </a:p>
          <a:p>
            <a:r>
              <a:rPr lang="en-GB" sz="2400" b="1">
                <a:latin typeface="Century Gothic"/>
                <a:ea typeface="+mn-lt"/>
                <a:cs typeface="+mn-lt"/>
              </a:rPr>
              <a:t>We usually look for a mix of 8 societies and clubs to come and run a stall on the day. </a:t>
            </a:r>
            <a:endParaRPr lang="en-GB" sz="2400" b="1">
              <a:latin typeface="Century Gothic"/>
              <a:ea typeface="Calibri"/>
              <a:cs typeface="Calibri"/>
            </a:endParaRPr>
          </a:p>
          <a:p>
            <a:endParaRPr lang="en-GB" sz="2400">
              <a:latin typeface="Century Gothic"/>
              <a:ea typeface="+mn-lt"/>
              <a:cs typeface="+mn-lt"/>
            </a:endParaRPr>
          </a:p>
          <a:p>
            <a:r>
              <a:rPr lang="en-GB" sz="2400" b="1">
                <a:latin typeface="Century Gothic"/>
                <a:ea typeface="Calibri"/>
                <a:cs typeface="Calibri"/>
              </a:rPr>
              <a:t>Clubs can receive a donation of £150 if they are successful in their application in running a stall at open day. </a:t>
            </a:r>
          </a:p>
          <a:p>
            <a:endParaRPr lang="en-GB" sz="2400" b="1">
              <a:latin typeface="Century Gothic"/>
              <a:ea typeface="Calibri"/>
              <a:cs typeface="Calibri"/>
            </a:endParaRPr>
          </a:p>
          <a:p>
            <a:r>
              <a:rPr lang="en-GB" sz="2400" b="1">
                <a:latin typeface="Century Gothic"/>
                <a:ea typeface="Calibri"/>
                <a:cs typeface="Calibri"/>
              </a:rPr>
              <a:t>You will be sent an email when one of these opportunities arises – they choose the clubs with activities they think will do well! So choose your activity wisely. </a:t>
            </a:r>
          </a:p>
          <a:p>
            <a:endParaRPr lang="en-GB"/>
          </a:p>
          <a:p>
            <a:endParaRPr lang="en-GB"/>
          </a:p>
          <a:p>
            <a:endParaRPr lang="en-GB"/>
          </a:p>
          <a:p>
            <a:endParaRPr lang="en-GB"/>
          </a:p>
          <a:p>
            <a:endParaRPr lang="en-GB"/>
          </a:p>
          <a:p>
            <a:endParaRPr lang="en-GB"/>
          </a:p>
          <a:p>
            <a:endParaRPr lang="en-GB"/>
          </a:p>
          <a:p>
            <a:endParaRPr lang="en-GB"/>
          </a:p>
          <a:p>
            <a:endParaRPr lang="en-GB"/>
          </a:p>
          <a:p>
            <a:endParaRPr lang="en-GB"/>
          </a:p>
          <a:p>
            <a:endParaRPr lang="en-GB"/>
          </a:p>
          <a:p>
            <a:endParaRPr lang="en-GB"/>
          </a:p>
          <a:p>
            <a:endParaRPr lang="en-GB"/>
          </a:p>
          <a:p>
            <a:endParaRPr lang="en-GB"/>
          </a:p>
          <a:p>
            <a:endParaRPr lang="en-GB"/>
          </a:p>
          <a:p>
            <a:endParaRPr lang="en-GB">
              <a:latin typeface="Calibri"/>
              <a:ea typeface="Calibri"/>
              <a:cs typeface="Calibri"/>
            </a:endParaRPr>
          </a:p>
          <a:p>
            <a:endParaRPr lang="en-GB">
              <a:latin typeface="Calibri"/>
              <a:ea typeface="Calibri"/>
              <a:cs typeface="Calibri"/>
            </a:endParaRPr>
          </a:p>
          <a:p>
            <a:endParaRPr lang="en-GB" sz="2400">
              <a:latin typeface="Century Gothic"/>
              <a:ea typeface="Calibri"/>
              <a:cs typeface="Calibri"/>
            </a:endParaRPr>
          </a:p>
          <a:p>
            <a:endParaRPr lang="en-GB" sz="2400">
              <a:latin typeface="Century Gothic"/>
              <a:ea typeface="Calibri"/>
              <a:cs typeface="Calibri"/>
            </a:endParaRPr>
          </a:p>
          <a:p>
            <a:endParaRPr lang="en-GB">
              <a:latin typeface="Calibri"/>
              <a:ea typeface="Calibri"/>
              <a:cs typeface="Calibri"/>
            </a:endParaRPr>
          </a:p>
          <a:p>
            <a:endParaRPr lang="en-GB">
              <a:latin typeface="Calibri"/>
              <a:ea typeface="Calibri"/>
              <a:cs typeface="Calibri"/>
            </a:endParaRPr>
          </a:p>
          <a:p>
            <a:pPr marL="342900" indent="-342900">
              <a:buFont typeface="Arial"/>
              <a:buChar char="•"/>
            </a:pPr>
            <a:endParaRPr lang="en-GB" sz="2400">
              <a:latin typeface="Century Gothic"/>
              <a:ea typeface="Calibri"/>
              <a:cs typeface="Calibri"/>
            </a:endParaRPr>
          </a:p>
        </p:txBody>
      </p:sp>
      <p:pic>
        <p:nvPicPr>
          <p:cNvPr id="13" name="Picture 12" descr="A red shield with white text&#10;&#10;Description automatically generated">
            <a:extLst>
              <a:ext uri="{FF2B5EF4-FFF2-40B4-BE49-F238E27FC236}">
                <a16:creationId xmlns:a16="http://schemas.microsoft.com/office/drawing/2014/main" id="{0C85DBB9-DC09-A233-06E6-2DF5253FBD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084" y="60931"/>
            <a:ext cx="906646" cy="892534"/>
          </a:xfrm>
          <a:prstGeom prst="rect">
            <a:avLst/>
          </a:prstGeom>
        </p:spPr>
      </p:pic>
      <p:pic>
        <p:nvPicPr>
          <p:cNvPr id="18" name="Picture 17" descr="Essex SU logo">
            <a:extLst>
              <a:ext uri="{FF2B5EF4-FFF2-40B4-BE49-F238E27FC236}">
                <a16:creationId xmlns:a16="http://schemas.microsoft.com/office/drawing/2014/main" id="{E5AED66E-7871-A750-0136-D7F7E05F790B}"/>
              </a:ext>
            </a:extLst>
          </p:cNvPr>
          <p:cNvPicPr>
            <a:picLocks noChangeAspect="1"/>
          </p:cNvPicPr>
          <p:nvPr/>
        </p:nvPicPr>
        <p:blipFill>
          <a:blip r:embed="rId4"/>
          <a:stretch>
            <a:fillRect/>
          </a:stretch>
        </p:blipFill>
        <p:spPr>
          <a:xfrm>
            <a:off x="1066518" y="39678"/>
            <a:ext cx="717412" cy="908420"/>
          </a:xfrm>
          <a:prstGeom prst="rect">
            <a:avLst/>
          </a:prstGeom>
        </p:spPr>
      </p:pic>
      <p:sp>
        <p:nvSpPr>
          <p:cNvPr id="6" name="Freeform 10">
            <a:extLst>
              <a:ext uri="{FF2B5EF4-FFF2-40B4-BE49-F238E27FC236}">
                <a16:creationId xmlns:a16="http://schemas.microsoft.com/office/drawing/2014/main" id="{EAAAEA94-C2B8-BF6F-6F85-97750BA40F9D}"/>
              </a:ext>
            </a:extLst>
          </p:cNvPr>
          <p:cNvSpPr/>
          <p:nvPr/>
        </p:nvSpPr>
        <p:spPr>
          <a:xfrm>
            <a:off x="2348" y="1028701"/>
            <a:ext cx="844100" cy="9258300"/>
          </a:xfrm>
          <a:custGeom>
            <a:avLst/>
            <a:gdLst/>
            <a:ahLst/>
            <a:cxnLst/>
            <a:rect l="l" t="t" r="r" b="b"/>
            <a:pathLst>
              <a:path w="9274787" h="9420577">
                <a:moveTo>
                  <a:pt x="0" y="0"/>
                </a:moveTo>
                <a:lnTo>
                  <a:pt x="9274787" y="0"/>
                </a:lnTo>
                <a:lnTo>
                  <a:pt x="9274787" y="9420577"/>
                </a:lnTo>
                <a:lnTo>
                  <a:pt x="0" y="9420577"/>
                </a:lnTo>
                <a:lnTo>
                  <a:pt x="0" y="0"/>
                </a:lnTo>
                <a:close/>
              </a:path>
            </a:pathLst>
          </a:custGeom>
          <a:blipFill>
            <a:blip r:embed="rId5"/>
            <a:stretch>
              <a:fillRect r="-1422444" b="-1753"/>
            </a:stretch>
          </a:blipFill>
        </p:spPr>
        <p:txBody>
          <a:bodyPr/>
          <a:lstStyle/>
          <a:p>
            <a:endParaRPr lang="en-GB"/>
          </a:p>
        </p:txBody>
      </p:sp>
      <p:sp>
        <p:nvSpPr>
          <p:cNvPr id="5" name="TextBox 15">
            <a:extLst>
              <a:ext uri="{FF2B5EF4-FFF2-40B4-BE49-F238E27FC236}">
                <a16:creationId xmlns:a16="http://schemas.microsoft.com/office/drawing/2014/main" id="{E4DA1409-9B78-1D18-4472-8A05532768CA}"/>
              </a:ext>
            </a:extLst>
          </p:cNvPr>
          <p:cNvSpPr txBox="1"/>
          <p:nvPr/>
        </p:nvSpPr>
        <p:spPr>
          <a:xfrm>
            <a:off x="9414130" y="353282"/>
            <a:ext cx="8420615" cy="266700"/>
          </a:xfrm>
          <a:prstGeom prst="rect">
            <a:avLst/>
          </a:prstGeom>
        </p:spPr>
        <p:txBody>
          <a:bodyPr lIns="0" tIns="0" rIns="0" bIns="0" rtlCol="0" anchor="t">
            <a:spAutoFit/>
          </a:bodyPr>
          <a:lstStyle/>
          <a:p>
            <a:pPr algn="r">
              <a:lnSpc>
                <a:spcPts val="2160"/>
              </a:lnSpc>
            </a:pPr>
            <a:r>
              <a:rPr lang="en-US" b="1" spc="179">
                <a:solidFill>
                  <a:srgbClr val="FFFFFF"/>
                </a:solidFill>
                <a:latin typeface="Century Gothic"/>
              </a:rPr>
              <a:t>CORE OFFICER TRAINING 24/25</a:t>
            </a:r>
            <a:endParaRPr lang="en-US" sz="1800" b="1" spc="179">
              <a:solidFill>
                <a:srgbClr val="FFFFFF"/>
              </a:solidFill>
              <a:latin typeface="Century Gothic" panose="020B0502020202020204" pitchFamily="34" charset="0"/>
            </a:endParaRPr>
          </a:p>
        </p:txBody>
      </p:sp>
      <p:pic>
        <p:nvPicPr>
          <p:cNvPr id="2" name="Picture 1">
            <a:extLst>
              <a:ext uri="{FF2B5EF4-FFF2-40B4-BE49-F238E27FC236}">
                <a16:creationId xmlns:a16="http://schemas.microsoft.com/office/drawing/2014/main" id="{1D7C59AA-0E74-57EA-FE86-ADB588D3CD91}"/>
              </a:ext>
            </a:extLst>
          </p:cNvPr>
          <p:cNvPicPr>
            <a:picLocks noChangeAspect="1"/>
          </p:cNvPicPr>
          <p:nvPr/>
        </p:nvPicPr>
        <p:blipFill>
          <a:blip r:embed="rId6"/>
          <a:stretch>
            <a:fillRect/>
          </a:stretch>
        </p:blipFill>
        <p:spPr>
          <a:xfrm>
            <a:off x="12089423" y="1025912"/>
            <a:ext cx="6194289" cy="9266663"/>
          </a:xfrm>
          <a:prstGeom prst="rect">
            <a:avLst/>
          </a:prstGeom>
        </p:spPr>
      </p:pic>
    </p:spTree>
    <p:extLst>
      <p:ext uri="{BB962C8B-B14F-4D97-AF65-F5344CB8AC3E}">
        <p14:creationId xmlns:p14="http://schemas.microsoft.com/office/powerpoint/2010/main" val="22488856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0" y="0"/>
            <a:ext cx="18288000" cy="1028700"/>
          </a:xfrm>
          <a:prstGeom prst="rect">
            <a:avLst/>
          </a:prstGeom>
          <a:solidFill>
            <a:schemeClr val="tx1">
              <a:lumMod val="95000"/>
              <a:lumOff val="5000"/>
            </a:schemeClr>
          </a:solidFill>
        </p:spPr>
        <p:txBody>
          <a:bodyPr lIns="91440" tIns="45720" rIns="91440" bIns="45720" anchor="t"/>
          <a:lstStyle/>
          <a:p>
            <a:endParaRPr lang="en-US" sz="1750" b="1">
              <a:solidFill>
                <a:srgbClr val="FFFFFF"/>
              </a:solidFill>
              <a:latin typeface="Century Gothic"/>
            </a:endParaRPr>
          </a:p>
        </p:txBody>
      </p:sp>
      <p:sp>
        <p:nvSpPr>
          <p:cNvPr id="12" name="TextBox 12"/>
          <p:cNvSpPr txBox="1"/>
          <p:nvPr/>
        </p:nvSpPr>
        <p:spPr>
          <a:xfrm>
            <a:off x="1422046" y="1232606"/>
            <a:ext cx="9981811" cy="992579"/>
          </a:xfrm>
          <a:prstGeom prst="rect">
            <a:avLst/>
          </a:prstGeom>
        </p:spPr>
        <p:txBody>
          <a:bodyPr wrap="square" lIns="0" tIns="0" rIns="0" bIns="0" rtlCol="0" anchor="t">
            <a:spAutoFit/>
          </a:bodyPr>
          <a:lstStyle/>
          <a:p>
            <a:pPr>
              <a:lnSpc>
                <a:spcPts val="9119"/>
              </a:lnSpc>
            </a:pPr>
            <a:r>
              <a:rPr lang="en-US" sz="4400">
                <a:latin typeface="esu v2"/>
                <a:cs typeface="Calibri"/>
              </a:rPr>
              <a:t>Fresher's fair </a:t>
            </a:r>
          </a:p>
        </p:txBody>
      </p:sp>
      <p:sp>
        <p:nvSpPr>
          <p:cNvPr id="17" name="TextBox 16">
            <a:extLst>
              <a:ext uri="{FF2B5EF4-FFF2-40B4-BE49-F238E27FC236}">
                <a16:creationId xmlns:a16="http://schemas.microsoft.com/office/drawing/2014/main" id="{28BF06D2-3703-948F-DA4F-93DCF6488B56}"/>
              </a:ext>
            </a:extLst>
          </p:cNvPr>
          <p:cNvSpPr txBox="1"/>
          <p:nvPr/>
        </p:nvSpPr>
        <p:spPr>
          <a:xfrm>
            <a:off x="1325210" y="2461859"/>
            <a:ext cx="10772774" cy="13111282"/>
          </a:xfrm>
          <a:prstGeom prst="rect">
            <a:avLst/>
          </a:prstGeom>
          <a:noFill/>
        </p:spPr>
        <p:txBody>
          <a:bodyPr wrap="square" lIns="91440" tIns="45720" rIns="91440" bIns="45720" rtlCol="0" anchor="t">
            <a:spAutoFit/>
          </a:bodyPr>
          <a:lstStyle/>
          <a:p>
            <a:r>
              <a:rPr lang="en-GB" sz="2400" b="1">
                <a:latin typeface="Century Gothic"/>
                <a:ea typeface="Calibri"/>
                <a:cs typeface="Calibri"/>
              </a:rPr>
              <a:t>Friday 4th October</a:t>
            </a:r>
            <a:r>
              <a:rPr lang="en-GB" sz="2400">
                <a:latin typeface="Century Gothic"/>
                <a:ea typeface="Calibri"/>
                <a:cs typeface="Calibri"/>
              </a:rPr>
              <a:t> </a:t>
            </a:r>
            <a:endParaRPr lang="en-US"/>
          </a:p>
          <a:p>
            <a:r>
              <a:rPr lang="en-GB" sz="2400">
                <a:latin typeface="Century Gothic"/>
                <a:ea typeface="Calibri"/>
                <a:cs typeface="Calibri"/>
              </a:rPr>
              <a:t>Set up from 10am </a:t>
            </a:r>
            <a:endParaRPr lang="en-GB">
              <a:latin typeface="Calibri"/>
              <a:ea typeface="Calibri"/>
              <a:cs typeface="Calibri"/>
            </a:endParaRPr>
          </a:p>
          <a:p>
            <a:r>
              <a:rPr lang="en-GB" sz="2400">
                <a:latin typeface="Century Gothic"/>
                <a:ea typeface="Calibri"/>
                <a:cs typeface="Calibri"/>
              </a:rPr>
              <a:t>Quiet Hour 11 am – 12pm </a:t>
            </a:r>
            <a:endParaRPr lang="en-GB">
              <a:latin typeface="Calibri"/>
              <a:ea typeface="Calibri"/>
              <a:cs typeface="Calibri"/>
            </a:endParaRPr>
          </a:p>
          <a:p>
            <a:r>
              <a:rPr lang="en-GB" sz="2400">
                <a:latin typeface="Century Gothic"/>
                <a:ea typeface="Calibri"/>
                <a:cs typeface="Calibri"/>
              </a:rPr>
              <a:t>Main Fair – 12 pm – 4 pm </a:t>
            </a:r>
            <a:endParaRPr lang="en-GB">
              <a:latin typeface="Calibri"/>
              <a:ea typeface="Calibri"/>
              <a:cs typeface="Calibri"/>
            </a:endParaRPr>
          </a:p>
          <a:p>
            <a:endParaRPr lang="en-GB" sz="2400">
              <a:latin typeface="Century Gothic"/>
              <a:ea typeface="Calibri"/>
              <a:cs typeface="Calibri"/>
            </a:endParaRPr>
          </a:p>
          <a:p>
            <a:r>
              <a:rPr lang="en-GB" sz="2400">
                <a:latin typeface="Century Gothic"/>
                <a:ea typeface="Calibri"/>
                <a:cs typeface="Calibri"/>
              </a:rPr>
              <a:t>This is a great opportunity to promote your sports club to new and existing students, and encourage them to play and join your sports clubs. </a:t>
            </a:r>
          </a:p>
          <a:p>
            <a:endParaRPr lang="en-GB" sz="2400">
              <a:latin typeface="Century Gothic"/>
              <a:ea typeface="Calibri"/>
              <a:cs typeface="Calibri"/>
            </a:endParaRPr>
          </a:p>
          <a:p>
            <a:r>
              <a:rPr lang="en-GB" sz="2400">
                <a:latin typeface="Century Gothic"/>
                <a:ea typeface="Calibri"/>
                <a:cs typeface="Calibri"/>
              </a:rPr>
              <a:t>Chance to promote try-outs and trial sessions. </a:t>
            </a:r>
          </a:p>
          <a:p>
            <a:endParaRPr lang="en-GB" sz="2400">
              <a:latin typeface="Century Gothic"/>
              <a:ea typeface="Calibri"/>
              <a:cs typeface="Calibri"/>
            </a:endParaRPr>
          </a:p>
          <a:p>
            <a:r>
              <a:rPr lang="en-GB" sz="2400">
                <a:latin typeface="Century Gothic"/>
                <a:ea typeface="Calibri"/>
                <a:cs typeface="Calibri"/>
              </a:rPr>
              <a:t>Make your stalls engaging. </a:t>
            </a:r>
          </a:p>
          <a:p>
            <a:endParaRPr lang="en-GB" sz="2400">
              <a:latin typeface="Century Gothic"/>
              <a:ea typeface="Calibri"/>
              <a:cs typeface="Calibri"/>
            </a:endParaRPr>
          </a:p>
          <a:p>
            <a:r>
              <a:rPr lang="en-GB" sz="2400">
                <a:latin typeface="Century Gothic"/>
                <a:ea typeface="Calibri"/>
                <a:cs typeface="Calibri"/>
              </a:rPr>
              <a:t>ALL STUDENTS CAN ATTEND SPORTS CLUBS FOR FREE FOR THE WHOLE MONTH OF OCOTOBER – they should still be booking on for sports that use the Essex Sport App! </a:t>
            </a:r>
          </a:p>
          <a:p>
            <a:endParaRPr lang="en-GB" sz="2400">
              <a:latin typeface="Century Gothic"/>
              <a:ea typeface="Calibri"/>
              <a:cs typeface="Calibri"/>
            </a:endParaRPr>
          </a:p>
          <a:p>
            <a:endParaRPr lang="en-GB" sz="2400">
              <a:latin typeface="Century Gothic"/>
              <a:ea typeface="Calibri"/>
              <a:cs typeface="Calibri"/>
            </a:endParaRPr>
          </a:p>
          <a:p>
            <a:endParaRPr lang="en-GB"/>
          </a:p>
          <a:p>
            <a:endParaRPr lang="en-GB"/>
          </a:p>
          <a:p>
            <a:endParaRPr lang="en-GB"/>
          </a:p>
          <a:p>
            <a:endParaRPr lang="en-GB"/>
          </a:p>
          <a:p>
            <a:endParaRPr lang="en-GB"/>
          </a:p>
          <a:p>
            <a:endParaRPr lang="en-GB"/>
          </a:p>
          <a:p>
            <a:endParaRPr lang="en-GB"/>
          </a:p>
          <a:p>
            <a:endParaRPr lang="en-GB"/>
          </a:p>
          <a:p>
            <a:endParaRPr lang="en-GB">
              <a:latin typeface="Calibri"/>
              <a:ea typeface="Calibri"/>
              <a:cs typeface="Calibri"/>
            </a:endParaRPr>
          </a:p>
          <a:p>
            <a:endParaRPr lang="en-GB">
              <a:latin typeface="Calibri"/>
              <a:ea typeface="Calibri"/>
              <a:cs typeface="Calibri"/>
            </a:endParaRPr>
          </a:p>
          <a:p>
            <a:endParaRPr lang="en-GB">
              <a:latin typeface="Calibri"/>
              <a:ea typeface="Calibri"/>
              <a:cs typeface="Calibri"/>
            </a:endParaRPr>
          </a:p>
          <a:p>
            <a:endParaRPr lang="en-GB">
              <a:latin typeface="Calibri"/>
              <a:ea typeface="Calibri"/>
              <a:cs typeface="Calibri"/>
            </a:endParaRPr>
          </a:p>
          <a:p>
            <a:endParaRPr lang="en-GB">
              <a:latin typeface="Calibri"/>
              <a:ea typeface="Calibri"/>
              <a:cs typeface="Calibri"/>
            </a:endParaRPr>
          </a:p>
          <a:p>
            <a:endParaRPr lang="en-GB">
              <a:latin typeface="Calibri"/>
              <a:ea typeface="Calibri"/>
              <a:cs typeface="Calibri"/>
            </a:endParaRPr>
          </a:p>
          <a:p>
            <a:endParaRPr lang="en-GB">
              <a:latin typeface="Calibri"/>
              <a:ea typeface="Calibri"/>
              <a:cs typeface="Calibri"/>
            </a:endParaRPr>
          </a:p>
          <a:p>
            <a:endParaRPr lang="en-GB">
              <a:latin typeface="Calibri"/>
              <a:ea typeface="Calibri"/>
              <a:cs typeface="Calibri"/>
            </a:endParaRPr>
          </a:p>
          <a:p>
            <a:endParaRPr lang="en-GB">
              <a:latin typeface="Calibri"/>
              <a:ea typeface="Calibri"/>
              <a:cs typeface="Calibri"/>
            </a:endParaRPr>
          </a:p>
          <a:p>
            <a:endParaRPr lang="en-GB" sz="2400">
              <a:latin typeface="Century Gothic"/>
              <a:ea typeface="Calibri"/>
              <a:cs typeface="Calibri"/>
            </a:endParaRPr>
          </a:p>
          <a:p>
            <a:endParaRPr lang="en-GB" sz="2400">
              <a:latin typeface="Century Gothic"/>
              <a:ea typeface="Calibri"/>
              <a:cs typeface="Calibri"/>
            </a:endParaRPr>
          </a:p>
          <a:p>
            <a:endParaRPr lang="en-GB">
              <a:latin typeface="Calibri"/>
              <a:ea typeface="Calibri"/>
              <a:cs typeface="Calibri"/>
            </a:endParaRPr>
          </a:p>
          <a:p>
            <a:endParaRPr lang="en-GB">
              <a:latin typeface="Calibri"/>
              <a:ea typeface="Calibri"/>
              <a:cs typeface="Calibri"/>
            </a:endParaRPr>
          </a:p>
          <a:p>
            <a:pPr marL="342900" indent="-342900">
              <a:buFont typeface="Arial"/>
              <a:buChar char="•"/>
            </a:pPr>
            <a:endParaRPr lang="en-GB" sz="2400">
              <a:latin typeface="Century Gothic"/>
              <a:ea typeface="Calibri"/>
              <a:cs typeface="Calibri"/>
            </a:endParaRPr>
          </a:p>
        </p:txBody>
      </p:sp>
      <p:pic>
        <p:nvPicPr>
          <p:cNvPr id="13" name="Picture 12" descr="A red shield with white text&#10;&#10;Description automatically generated">
            <a:extLst>
              <a:ext uri="{FF2B5EF4-FFF2-40B4-BE49-F238E27FC236}">
                <a16:creationId xmlns:a16="http://schemas.microsoft.com/office/drawing/2014/main" id="{0C85DBB9-DC09-A233-06E6-2DF5253FBD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084" y="60931"/>
            <a:ext cx="906646" cy="892534"/>
          </a:xfrm>
          <a:prstGeom prst="rect">
            <a:avLst/>
          </a:prstGeom>
        </p:spPr>
      </p:pic>
      <p:pic>
        <p:nvPicPr>
          <p:cNvPr id="18" name="Picture 17" descr="Essex SU logo">
            <a:extLst>
              <a:ext uri="{FF2B5EF4-FFF2-40B4-BE49-F238E27FC236}">
                <a16:creationId xmlns:a16="http://schemas.microsoft.com/office/drawing/2014/main" id="{E5AED66E-7871-A750-0136-D7F7E05F790B}"/>
              </a:ext>
            </a:extLst>
          </p:cNvPr>
          <p:cNvPicPr>
            <a:picLocks noChangeAspect="1"/>
          </p:cNvPicPr>
          <p:nvPr/>
        </p:nvPicPr>
        <p:blipFill>
          <a:blip r:embed="rId4"/>
          <a:stretch>
            <a:fillRect/>
          </a:stretch>
        </p:blipFill>
        <p:spPr>
          <a:xfrm>
            <a:off x="1066518" y="39678"/>
            <a:ext cx="717412" cy="908420"/>
          </a:xfrm>
          <a:prstGeom prst="rect">
            <a:avLst/>
          </a:prstGeom>
        </p:spPr>
      </p:pic>
      <p:sp>
        <p:nvSpPr>
          <p:cNvPr id="6" name="Freeform 10">
            <a:extLst>
              <a:ext uri="{FF2B5EF4-FFF2-40B4-BE49-F238E27FC236}">
                <a16:creationId xmlns:a16="http://schemas.microsoft.com/office/drawing/2014/main" id="{EAAAEA94-C2B8-BF6F-6F85-97750BA40F9D}"/>
              </a:ext>
            </a:extLst>
          </p:cNvPr>
          <p:cNvSpPr/>
          <p:nvPr/>
        </p:nvSpPr>
        <p:spPr>
          <a:xfrm>
            <a:off x="2348" y="1028701"/>
            <a:ext cx="844100" cy="9258300"/>
          </a:xfrm>
          <a:custGeom>
            <a:avLst/>
            <a:gdLst/>
            <a:ahLst/>
            <a:cxnLst/>
            <a:rect l="l" t="t" r="r" b="b"/>
            <a:pathLst>
              <a:path w="9274787" h="9420577">
                <a:moveTo>
                  <a:pt x="0" y="0"/>
                </a:moveTo>
                <a:lnTo>
                  <a:pt x="9274787" y="0"/>
                </a:lnTo>
                <a:lnTo>
                  <a:pt x="9274787" y="9420577"/>
                </a:lnTo>
                <a:lnTo>
                  <a:pt x="0" y="9420577"/>
                </a:lnTo>
                <a:lnTo>
                  <a:pt x="0" y="0"/>
                </a:lnTo>
                <a:close/>
              </a:path>
            </a:pathLst>
          </a:custGeom>
          <a:blipFill>
            <a:blip r:embed="rId5"/>
            <a:stretch>
              <a:fillRect r="-1422444" b="-1753"/>
            </a:stretch>
          </a:blipFill>
        </p:spPr>
        <p:txBody>
          <a:bodyPr/>
          <a:lstStyle/>
          <a:p>
            <a:endParaRPr lang="en-GB"/>
          </a:p>
        </p:txBody>
      </p:sp>
      <p:sp>
        <p:nvSpPr>
          <p:cNvPr id="5" name="TextBox 15">
            <a:extLst>
              <a:ext uri="{FF2B5EF4-FFF2-40B4-BE49-F238E27FC236}">
                <a16:creationId xmlns:a16="http://schemas.microsoft.com/office/drawing/2014/main" id="{E4DA1409-9B78-1D18-4472-8A05532768CA}"/>
              </a:ext>
            </a:extLst>
          </p:cNvPr>
          <p:cNvSpPr txBox="1"/>
          <p:nvPr/>
        </p:nvSpPr>
        <p:spPr>
          <a:xfrm>
            <a:off x="9456463" y="353282"/>
            <a:ext cx="8420615" cy="266700"/>
          </a:xfrm>
          <a:prstGeom prst="rect">
            <a:avLst/>
          </a:prstGeom>
        </p:spPr>
        <p:txBody>
          <a:bodyPr lIns="0" tIns="0" rIns="0" bIns="0" rtlCol="0" anchor="t">
            <a:spAutoFit/>
          </a:bodyPr>
          <a:lstStyle/>
          <a:p>
            <a:pPr algn="r">
              <a:lnSpc>
                <a:spcPts val="2160"/>
              </a:lnSpc>
            </a:pPr>
            <a:r>
              <a:rPr lang="en-US" b="1" spc="179">
                <a:solidFill>
                  <a:srgbClr val="FFFFFF"/>
                </a:solidFill>
                <a:latin typeface="Century Gothic"/>
              </a:rPr>
              <a:t>CORE OFFICER TRAINING 24/25</a:t>
            </a:r>
            <a:endParaRPr lang="en-US" sz="1800" b="1" spc="179">
              <a:solidFill>
                <a:srgbClr val="FFFFFF"/>
              </a:solidFill>
              <a:latin typeface="Century Gothic" panose="020B0502020202020204" pitchFamily="34" charset="0"/>
            </a:endParaRPr>
          </a:p>
        </p:txBody>
      </p:sp>
      <p:pic>
        <p:nvPicPr>
          <p:cNvPr id="7" name="Picture 6" descr="A crowd of people outside a building&#10;&#10;Description automatically generated">
            <a:extLst>
              <a:ext uri="{FF2B5EF4-FFF2-40B4-BE49-F238E27FC236}">
                <a16:creationId xmlns:a16="http://schemas.microsoft.com/office/drawing/2014/main" id="{B70DBB32-FD35-E11F-72DD-8A8D7A6B5D88}"/>
              </a:ext>
            </a:extLst>
          </p:cNvPr>
          <p:cNvPicPr>
            <a:picLocks noChangeAspect="1"/>
          </p:cNvPicPr>
          <p:nvPr/>
        </p:nvPicPr>
        <p:blipFill>
          <a:blip r:embed="rId6"/>
          <a:srcRect l="2007" r="-334" b="220"/>
          <a:stretch/>
        </p:blipFill>
        <p:spPr>
          <a:xfrm>
            <a:off x="12227102" y="1025878"/>
            <a:ext cx="6068130" cy="9265371"/>
          </a:xfrm>
          <a:prstGeom prst="rect">
            <a:avLst/>
          </a:prstGeom>
        </p:spPr>
      </p:pic>
    </p:spTree>
    <p:extLst>
      <p:ext uri="{BB962C8B-B14F-4D97-AF65-F5344CB8AC3E}">
        <p14:creationId xmlns:p14="http://schemas.microsoft.com/office/powerpoint/2010/main" val="28941420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0" y="0"/>
            <a:ext cx="18288000" cy="1028700"/>
          </a:xfrm>
          <a:prstGeom prst="rect">
            <a:avLst/>
          </a:prstGeom>
          <a:solidFill>
            <a:schemeClr val="tx1">
              <a:lumMod val="95000"/>
              <a:lumOff val="5000"/>
            </a:schemeClr>
          </a:solidFill>
        </p:spPr>
        <p:txBody>
          <a:bodyPr lIns="91440" tIns="45720" rIns="91440" bIns="45720" anchor="t"/>
          <a:lstStyle/>
          <a:p>
            <a:endParaRPr lang="en-US" sz="1750" b="1">
              <a:solidFill>
                <a:srgbClr val="FFFFFF"/>
              </a:solidFill>
              <a:latin typeface="Century Gothic"/>
            </a:endParaRPr>
          </a:p>
        </p:txBody>
      </p:sp>
      <p:sp>
        <p:nvSpPr>
          <p:cNvPr id="12" name="TextBox 12"/>
          <p:cNvSpPr txBox="1"/>
          <p:nvPr/>
        </p:nvSpPr>
        <p:spPr>
          <a:xfrm>
            <a:off x="1422046" y="1232606"/>
            <a:ext cx="9981811" cy="1017523"/>
          </a:xfrm>
          <a:prstGeom prst="rect">
            <a:avLst/>
          </a:prstGeom>
        </p:spPr>
        <p:txBody>
          <a:bodyPr wrap="square" lIns="0" tIns="0" rIns="0" bIns="0" rtlCol="0" anchor="t">
            <a:spAutoFit/>
          </a:bodyPr>
          <a:lstStyle/>
          <a:p>
            <a:pPr>
              <a:lnSpc>
                <a:spcPts val="9119"/>
              </a:lnSpc>
            </a:pPr>
            <a:r>
              <a:rPr lang="en-US" sz="4400">
                <a:latin typeface="esu v2"/>
                <a:cs typeface="Calibri"/>
              </a:rPr>
              <a:t>Come &amp; try Sessions and trials</a:t>
            </a:r>
            <a:endParaRPr lang="en-US"/>
          </a:p>
        </p:txBody>
      </p:sp>
      <p:sp>
        <p:nvSpPr>
          <p:cNvPr id="17" name="TextBox 16">
            <a:extLst>
              <a:ext uri="{FF2B5EF4-FFF2-40B4-BE49-F238E27FC236}">
                <a16:creationId xmlns:a16="http://schemas.microsoft.com/office/drawing/2014/main" id="{28BF06D2-3703-948F-DA4F-93DCF6488B56}"/>
              </a:ext>
            </a:extLst>
          </p:cNvPr>
          <p:cNvSpPr txBox="1"/>
          <p:nvPr/>
        </p:nvSpPr>
        <p:spPr>
          <a:xfrm>
            <a:off x="1325210" y="2461859"/>
            <a:ext cx="10772774" cy="15327273"/>
          </a:xfrm>
          <a:prstGeom prst="rect">
            <a:avLst/>
          </a:prstGeom>
          <a:noFill/>
        </p:spPr>
        <p:txBody>
          <a:bodyPr wrap="square" lIns="91440" tIns="45720" rIns="91440" bIns="45720" rtlCol="0" anchor="t">
            <a:spAutoFit/>
          </a:bodyPr>
          <a:lstStyle/>
          <a:p>
            <a:pPr marL="342900" indent="-342900">
              <a:buFont typeface="Arial"/>
              <a:buChar char="•"/>
            </a:pPr>
            <a:r>
              <a:rPr lang="en-GB" sz="2400">
                <a:latin typeface="Century Gothic"/>
                <a:ea typeface="Calibri"/>
                <a:cs typeface="Calibri"/>
              </a:rPr>
              <a:t>Free "Come &amp; Try" sessions are a good way to promote your sport by allowing people to try it for free – please note all of October is automatically a trial period. </a:t>
            </a:r>
          </a:p>
          <a:p>
            <a:endParaRPr lang="en-GB" sz="2400">
              <a:latin typeface="Century Gothic"/>
              <a:ea typeface="Calibri"/>
              <a:cs typeface="Calibri"/>
            </a:endParaRPr>
          </a:p>
          <a:p>
            <a:pPr marL="342900" indent="-342900">
              <a:buFont typeface="Arial"/>
              <a:buChar char="•"/>
            </a:pPr>
            <a:r>
              <a:rPr lang="en-GB" sz="2400">
                <a:latin typeface="Century Gothic"/>
                <a:ea typeface="Calibri"/>
                <a:cs typeface="Calibri"/>
              </a:rPr>
              <a:t>In order to organise free trial sessions for your sport, email us at </a:t>
            </a:r>
            <a:r>
              <a:rPr lang="en-GB" sz="2400">
                <a:latin typeface="Century Gothic"/>
                <a:ea typeface="Calibri"/>
                <a:cs typeface="Calibri"/>
                <a:hlinkClick r:id="rId3"/>
              </a:rPr>
              <a:t>blades@essex.ac.uk</a:t>
            </a:r>
            <a:r>
              <a:rPr lang="en-GB" sz="2400">
                <a:latin typeface="Century Gothic"/>
                <a:ea typeface="Calibri"/>
                <a:cs typeface="Calibri"/>
              </a:rPr>
              <a:t> and ask us to make a specific date open to everyone so they will not need a membership to book on </a:t>
            </a:r>
          </a:p>
          <a:p>
            <a:pPr marL="800100" lvl="1" indent="-342900">
              <a:buFont typeface="Arial"/>
              <a:buChar char="•"/>
            </a:pPr>
            <a:r>
              <a:rPr lang="en-GB" sz="2400">
                <a:latin typeface="Century Gothic"/>
                <a:ea typeface="Calibri"/>
                <a:cs typeface="Calibri"/>
              </a:rPr>
              <a:t>We need at </a:t>
            </a:r>
            <a:r>
              <a:rPr lang="en-GB" sz="2400" b="1">
                <a:latin typeface="Century Gothic"/>
                <a:ea typeface="Calibri"/>
                <a:cs typeface="Calibri"/>
              </a:rPr>
              <a:t>least</a:t>
            </a:r>
            <a:r>
              <a:rPr lang="en-GB" sz="2400">
                <a:latin typeface="Century Gothic"/>
                <a:ea typeface="Calibri"/>
                <a:cs typeface="Calibri"/>
              </a:rPr>
              <a:t> 3 </a:t>
            </a:r>
            <a:r>
              <a:rPr lang="en-GB" sz="2400" err="1">
                <a:latin typeface="Century Gothic"/>
                <a:ea typeface="Calibri"/>
                <a:cs typeface="Calibri"/>
              </a:rPr>
              <a:t>weeks notice</a:t>
            </a:r>
            <a:r>
              <a:rPr lang="en-GB" sz="2400">
                <a:latin typeface="Century Gothic"/>
                <a:ea typeface="Calibri"/>
                <a:cs typeface="Calibri"/>
              </a:rPr>
              <a:t> for this change </a:t>
            </a:r>
          </a:p>
          <a:p>
            <a:pPr marL="800100" lvl="1" indent="-342900">
              <a:buFont typeface="Arial"/>
              <a:buChar char="•"/>
            </a:pPr>
            <a:r>
              <a:rPr lang="en-GB" sz="2400">
                <a:latin typeface="Century Gothic"/>
                <a:ea typeface="Calibri"/>
                <a:cs typeface="Calibri"/>
              </a:rPr>
              <a:t>Once it has gone through we will let you know </a:t>
            </a:r>
          </a:p>
          <a:p>
            <a:pPr marL="800100" lvl="1" indent="-342900">
              <a:buFont typeface="Arial"/>
              <a:buChar char="•"/>
            </a:pPr>
            <a:endParaRPr lang="en-GB" sz="2400">
              <a:latin typeface="Century Gothic"/>
              <a:ea typeface="Calibri"/>
              <a:cs typeface="Calibri"/>
            </a:endParaRPr>
          </a:p>
          <a:p>
            <a:pPr marL="342900" indent="-342900">
              <a:buFont typeface="Arial"/>
              <a:buChar char="•"/>
            </a:pPr>
            <a:r>
              <a:rPr lang="en-GB" sz="2400">
                <a:latin typeface="Century Gothic"/>
                <a:ea typeface="Calibri"/>
                <a:cs typeface="Calibri"/>
              </a:rPr>
              <a:t>Once you have this confirmed it would be a good idea to promote it through social media, the </a:t>
            </a:r>
            <a:r>
              <a:rPr lang="en-GB" sz="2400" err="1">
                <a:latin typeface="Century Gothic"/>
                <a:ea typeface="Calibri"/>
                <a:cs typeface="Calibri"/>
              </a:rPr>
              <a:t>whats</a:t>
            </a:r>
            <a:r>
              <a:rPr lang="en-GB" sz="2400">
                <a:latin typeface="Century Gothic"/>
                <a:ea typeface="Calibri"/>
                <a:cs typeface="Calibri"/>
              </a:rPr>
              <a:t> on page, etc! </a:t>
            </a:r>
          </a:p>
          <a:p>
            <a:pPr marL="342900" indent="-342900">
              <a:buFont typeface="Arial"/>
              <a:buChar char="•"/>
            </a:pPr>
            <a:endParaRPr lang="en-GB" sz="2400">
              <a:latin typeface="Century Gothic"/>
              <a:ea typeface="Calibri"/>
              <a:cs typeface="Calibri"/>
            </a:endParaRPr>
          </a:p>
          <a:p>
            <a:pPr marL="342900" indent="-342900">
              <a:buFont typeface="Arial"/>
              <a:buChar char="•"/>
            </a:pPr>
            <a:r>
              <a:rPr lang="en-GB" sz="2400" b="1">
                <a:latin typeface="Century Gothic"/>
                <a:ea typeface="Calibri"/>
                <a:cs typeface="Calibri"/>
              </a:rPr>
              <a:t>For clubs holding free "come &amp; try" sessions, as well as clubs holding trials for places on their teams, please fill in this </a:t>
            </a:r>
            <a:r>
              <a:rPr lang="en-GB" sz="2400" b="1" err="1">
                <a:latin typeface="Century Gothic"/>
                <a:ea typeface="Calibri"/>
                <a:cs typeface="Calibri"/>
              </a:rPr>
              <a:t>Typeform</a:t>
            </a:r>
            <a:r>
              <a:rPr lang="en-GB" sz="2400" b="1">
                <a:latin typeface="Century Gothic"/>
                <a:ea typeface="Calibri"/>
                <a:cs typeface="Calibri"/>
              </a:rPr>
              <a:t> – we want to promote your sports, so please tell us when these are!</a:t>
            </a:r>
            <a:r>
              <a:rPr lang="en-GB" sz="2400" b="1">
                <a:latin typeface="Century Gothic"/>
                <a:ea typeface="+mn-lt"/>
                <a:cs typeface="+mn-lt"/>
              </a:rPr>
              <a:t> </a:t>
            </a:r>
          </a:p>
          <a:p>
            <a:pPr marL="800100" lvl="1" indent="-342900">
              <a:buFont typeface="Arial"/>
              <a:buChar char="•"/>
            </a:pPr>
            <a:r>
              <a:rPr lang="en-GB" sz="2400">
                <a:latin typeface="Century Gothic"/>
                <a:ea typeface="Calibri"/>
                <a:cs typeface="Calibri"/>
              </a:rPr>
              <a:t>We will be putting your "come &amp; try" sessions and your trials on the </a:t>
            </a:r>
            <a:r>
              <a:rPr lang="en-GB" sz="2400" err="1">
                <a:latin typeface="Century Gothic"/>
                <a:ea typeface="Calibri"/>
                <a:cs typeface="Calibri"/>
              </a:rPr>
              <a:t>Whats</a:t>
            </a:r>
            <a:r>
              <a:rPr lang="en-GB" sz="2400">
                <a:latin typeface="Century Gothic"/>
                <a:ea typeface="Calibri"/>
                <a:cs typeface="Calibri"/>
              </a:rPr>
              <a:t> On page </a:t>
            </a:r>
            <a:endParaRPr lang="en-GB" sz="2400" b="1">
              <a:latin typeface="Century Gothic"/>
              <a:ea typeface="Calibri"/>
              <a:cs typeface="Calibri"/>
            </a:endParaRPr>
          </a:p>
          <a:p>
            <a:pPr marL="800100" lvl="1" indent="-342900">
              <a:buFont typeface="Arial"/>
              <a:buChar char="•"/>
            </a:pPr>
            <a:r>
              <a:rPr lang="en-GB" sz="2400">
                <a:ea typeface="+mn-lt"/>
                <a:cs typeface="+mn-lt"/>
                <a:hlinkClick r:id="rId4"/>
              </a:rPr>
              <a:t>"Come &amp; Try" and Trials Typeform</a:t>
            </a:r>
            <a:endParaRPr lang="en-GB" sz="2400">
              <a:latin typeface="Century Gothic"/>
              <a:ea typeface="Calibri"/>
              <a:cs typeface="Calibri"/>
            </a:endParaRPr>
          </a:p>
          <a:p>
            <a:endParaRPr lang="en-GB" sz="2400">
              <a:latin typeface="Century Gothic"/>
              <a:ea typeface="Calibri"/>
              <a:cs typeface="Calibri"/>
            </a:endParaRPr>
          </a:p>
          <a:p>
            <a:endParaRPr lang="en-GB" sz="2400">
              <a:latin typeface="Century Gothic"/>
              <a:ea typeface="Calibri"/>
              <a:cs typeface="Calibri"/>
            </a:endParaRPr>
          </a:p>
          <a:p>
            <a:endParaRPr lang="en-GB" sz="2400">
              <a:latin typeface="Century Gothic"/>
              <a:ea typeface="Calibri"/>
              <a:cs typeface="Calibri"/>
            </a:endParaRPr>
          </a:p>
          <a:p>
            <a:endParaRPr lang="en-GB" sz="2400">
              <a:latin typeface="Century Gothic"/>
              <a:ea typeface="Calibri"/>
              <a:cs typeface="Calibri"/>
            </a:endParaRPr>
          </a:p>
          <a:p>
            <a:endParaRPr lang="en-GB" sz="2400">
              <a:latin typeface="Century Gothic"/>
              <a:ea typeface="Calibri"/>
              <a:cs typeface="Calibri"/>
            </a:endParaRPr>
          </a:p>
          <a:p>
            <a:endParaRPr lang="en-GB">
              <a:latin typeface="Calibri"/>
              <a:ea typeface="Calibri"/>
              <a:cs typeface="Calibri"/>
            </a:endParaRPr>
          </a:p>
          <a:p>
            <a:endParaRPr lang="en-GB">
              <a:latin typeface="Calibri"/>
              <a:ea typeface="Calibri"/>
              <a:cs typeface="Calibri"/>
            </a:endParaRPr>
          </a:p>
          <a:p>
            <a:endParaRPr lang="en-GB">
              <a:latin typeface="Calibri"/>
              <a:ea typeface="Calibri"/>
              <a:cs typeface="Calibri"/>
            </a:endParaRPr>
          </a:p>
          <a:p>
            <a:endParaRPr lang="en-GB">
              <a:latin typeface="Calibri"/>
              <a:ea typeface="Calibri"/>
              <a:cs typeface="Calibri"/>
            </a:endParaRPr>
          </a:p>
          <a:p>
            <a:endParaRPr lang="en-GB">
              <a:latin typeface="Calibri"/>
              <a:ea typeface="Calibri"/>
              <a:cs typeface="Calibri"/>
            </a:endParaRPr>
          </a:p>
          <a:p>
            <a:endParaRPr lang="en-GB">
              <a:latin typeface="Calibri"/>
              <a:ea typeface="Calibri"/>
              <a:cs typeface="Calibri"/>
            </a:endParaRPr>
          </a:p>
          <a:p>
            <a:endParaRPr lang="en-GB">
              <a:latin typeface="Calibri"/>
              <a:ea typeface="Calibri"/>
              <a:cs typeface="Calibri"/>
            </a:endParaRPr>
          </a:p>
          <a:p>
            <a:endParaRPr lang="en-GB">
              <a:latin typeface="Calibri"/>
              <a:ea typeface="Calibri"/>
              <a:cs typeface="Calibri"/>
            </a:endParaRPr>
          </a:p>
          <a:p>
            <a:endParaRPr lang="en-GB">
              <a:latin typeface="Calibri"/>
              <a:ea typeface="Calibri"/>
              <a:cs typeface="Calibri"/>
            </a:endParaRPr>
          </a:p>
          <a:p>
            <a:endParaRPr lang="en-GB">
              <a:latin typeface="Calibri"/>
              <a:ea typeface="Calibri"/>
              <a:cs typeface="Calibri"/>
            </a:endParaRPr>
          </a:p>
          <a:p>
            <a:endParaRPr lang="en-GB">
              <a:latin typeface="Calibri"/>
              <a:ea typeface="Calibri"/>
              <a:cs typeface="Calibri"/>
            </a:endParaRPr>
          </a:p>
          <a:p>
            <a:endParaRPr lang="en-GB">
              <a:latin typeface="Calibri"/>
              <a:ea typeface="Calibri"/>
              <a:cs typeface="Calibri"/>
            </a:endParaRPr>
          </a:p>
          <a:p>
            <a:endParaRPr lang="en-GB">
              <a:latin typeface="Calibri"/>
              <a:ea typeface="Calibri"/>
              <a:cs typeface="Calibri"/>
            </a:endParaRPr>
          </a:p>
          <a:p>
            <a:endParaRPr lang="en-GB">
              <a:latin typeface="Calibri"/>
              <a:ea typeface="Calibri"/>
              <a:cs typeface="Calibri"/>
            </a:endParaRPr>
          </a:p>
          <a:p>
            <a:endParaRPr lang="en-GB">
              <a:latin typeface="Calibri"/>
              <a:ea typeface="Calibri"/>
              <a:cs typeface="Calibri"/>
            </a:endParaRPr>
          </a:p>
          <a:p>
            <a:endParaRPr lang="en-GB">
              <a:latin typeface="Calibri"/>
              <a:ea typeface="Calibri"/>
              <a:cs typeface="Calibri"/>
            </a:endParaRPr>
          </a:p>
          <a:p>
            <a:endParaRPr lang="en-GB">
              <a:latin typeface="Calibri"/>
              <a:ea typeface="Calibri"/>
              <a:cs typeface="Calibri"/>
            </a:endParaRPr>
          </a:p>
          <a:p>
            <a:endParaRPr lang="en-GB" sz="2400">
              <a:latin typeface="Century Gothic"/>
              <a:ea typeface="Calibri"/>
              <a:cs typeface="Calibri"/>
            </a:endParaRPr>
          </a:p>
          <a:p>
            <a:endParaRPr lang="en-GB" sz="2400">
              <a:latin typeface="Century Gothic"/>
              <a:ea typeface="Calibri"/>
              <a:cs typeface="Calibri"/>
            </a:endParaRPr>
          </a:p>
          <a:p>
            <a:endParaRPr lang="en-GB">
              <a:latin typeface="Calibri"/>
              <a:ea typeface="Calibri"/>
              <a:cs typeface="Calibri"/>
            </a:endParaRPr>
          </a:p>
          <a:p>
            <a:endParaRPr lang="en-GB">
              <a:latin typeface="Calibri"/>
              <a:ea typeface="Calibri"/>
              <a:cs typeface="Calibri"/>
            </a:endParaRPr>
          </a:p>
          <a:p>
            <a:pPr marL="342900" indent="-342900">
              <a:buFont typeface="Arial"/>
              <a:buChar char="•"/>
            </a:pPr>
            <a:endParaRPr lang="en-GB" sz="2400">
              <a:latin typeface="Century Gothic"/>
              <a:ea typeface="Calibri"/>
              <a:cs typeface="Calibri"/>
            </a:endParaRPr>
          </a:p>
        </p:txBody>
      </p:sp>
      <p:pic>
        <p:nvPicPr>
          <p:cNvPr id="13" name="Picture 12" descr="A red shield with white text&#10;&#10;Description automatically generated">
            <a:extLst>
              <a:ext uri="{FF2B5EF4-FFF2-40B4-BE49-F238E27FC236}">
                <a16:creationId xmlns:a16="http://schemas.microsoft.com/office/drawing/2014/main" id="{0C85DBB9-DC09-A233-06E6-2DF5253FBD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084" y="60931"/>
            <a:ext cx="906646" cy="892534"/>
          </a:xfrm>
          <a:prstGeom prst="rect">
            <a:avLst/>
          </a:prstGeom>
        </p:spPr>
      </p:pic>
      <p:pic>
        <p:nvPicPr>
          <p:cNvPr id="18" name="Picture 17" descr="Essex SU logo">
            <a:extLst>
              <a:ext uri="{FF2B5EF4-FFF2-40B4-BE49-F238E27FC236}">
                <a16:creationId xmlns:a16="http://schemas.microsoft.com/office/drawing/2014/main" id="{E5AED66E-7871-A750-0136-D7F7E05F790B}"/>
              </a:ext>
            </a:extLst>
          </p:cNvPr>
          <p:cNvPicPr>
            <a:picLocks noChangeAspect="1"/>
          </p:cNvPicPr>
          <p:nvPr/>
        </p:nvPicPr>
        <p:blipFill>
          <a:blip r:embed="rId6"/>
          <a:stretch>
            <a:fillRect/>
          </a:stretch>
        </p:blipFill>
        <p:spPr>
          <a:xfrm>
            <a:off x="1066518" y="39678"/>
            <a:ext cx="717412" cy="908420"/>
          </a:xfrm>
          <a:prstGeom prst="rect">
            <a:avLst/>
          </a:prstGeom>
        </p:spPr>
      </p:pic>
      <p:sp>
        <p:nvSpPr>
          <p:cNvPr id="6" name="Freeform 10">
            <a:extLst>
              <a:ext uri="{FF2B5EF4-FFF2-40B4-BE49-F238E27FC236}">
                <a16:creationId xmlns:a16="http://schemas.microsoft.com/office/drawing/2014/main" id="{EAAAEA94-C2B8-BF6F-6F85-97750BA40F9D}"/>
              </a:ext>
            </a:extLst>
          </p:cNvPr>
          <p:cNvSpPr/>
          <p:nvPr/>
        </p:nvSpPr>
        <p:spPr>
          <a:xfrm>
            <a:off x="2348" y="1028701"/>
            <a:ext cx="844100" cy="9258300"/>
          </a:xfrm>
          <a:custGeom>
            <a:avLst/>
            <a:gdLst/>
            <a:ahLst/>
            <a:cxnLst/>
            <a:rect l="l" t="t" r="r" b="b"/>
            <a:pathLst>
              <a:path w="9274787" h="9420577">
                <a:moveTo>
                  <a:pt x="0" y="0"/>
                </a:moveTo>
                <a:lnTo>
                  <a:pt x="9274787" y="0"/>
                </a:lnTo>
                <a:lnTo>
                  <a:pt x="9274787" y="9420577"/>
                </a:lnTo>
                <a:lnTo>
                  <a:pt x="0" y="9420577"/>
                </a:lnTo>
                <a:lnTo>
                  <a:pt x="0" y="0"/>
                </a:lnTo>
                <a:close/>
              </a:path>
            </a:pathLst>
          </a:custGeom>
          <a:blipFill>
            <a:blip r:embed="rId7"/>
            <a:stretch>
              <a:fillRect r="-1422444" b="-1753"/>
            </a:stretch>
          </a:blipFill>
        </p:spPr>
        <p:txBody>
          <a:bodyPr/>
          <a:lstStyle/>
          <a:p>
            <a:endParaRPr lang="en-GB"/>
          </a:p>
        </p:txBody>
      </p:sp>
      <p:sp>
        <p:nvSpPr>
          <p:cNvPr id="5" name="TextBox 15">
            <a:extLst>
              <a:ext uri="{FF2B5EF4-FFF2-40B4-BE49-F238E27FC236}">
                <a16:creationId xmlns:a16="http://schemas.microsoft.com/office/drawing/2014/main" id="{E4DA1409-9B78-1D18-4472-8A05532768CA}"/>
              </a:ext>
            </a:extLst>
          </p:cNvPr>
          <p:cNvSpPr txBox="1"/>
          <p:nvPr/>
        </p:nvSpPr>
        <p:spPr>
          <a:xfrm>
            <a:off x="9456463" y="353282"/>
            <a:ext cx="8420615" cy="266700"/>
          </a:xfrm>
          <a:prstGeom prst="rect">
            <a:avLst/>
          </a:prstGeom>
        </p:spPr>
        <p:txBody>
          <a:bodyPr lIns="0" tIns="0" rIns="0" bIns="0" rtlCol="0" anchor="t">
            <a:spAutoFit/>
          </a:bodyPr>
          <a:lstStyle/>
          <a:p>
            <a:pPr algn="r">
              <a:lnSpc>
                <a:spcPts val="2160"/>
              </a:lnSpc>
            </a:pPr>
            <a:r>
              <a:rPr lang="en-US" b="1" spc="179">
                <a:solidFill>
                  <a:srgbClr val="FFFFFF"/>
                </a:solidFill>
                <a:latin typeface="Century Gothic"/>
              </a:rPr>
              <a:t>CORE OFFICER TRAINING 24/25</a:t>
            </a:r>
            <a:endParaRPr lang="en-US" sz="1800" b="1" spc="179">
              <a:solidFill>
                <a:srgbClr val="FFFFFF"/>
              </a:solidFill>
              <a:latin typeface="Century Gothic" panose="020B0502020202020204" pitchFamily="34" charset="0"/>
            </a:endParaRPr>
          </a:p>
        </p:txBody>
      </p:sp>
      <p:pic>
        <p:nvPicPr>
          <p:cNvPr id="2" name="Picture 1" descr="A group of men playing basketball&#10;&#10;Description automatically generated">
            <a:extLst>
              <a:ext uri="{FF2B5EF4-FFF2-40B4-BE49-F238E27FC236}">
                <a16:creationId xmlns:a16="http://schemas.microsoft.com/office/drawing/2014/main" id="{AD21F6B2-D55B-381E-6112-5D3E804AADA4}"/>
              </a:ext>
            </a:extLst>
          </p:cNvPr>
          <p:cNvPicPr>
            <a:picLocks noChangeAspect="1"/>
          </p:cNvPicPr>
          <p:nvPr/>
        </p:nvPicPr>
        <p:blipFill>
          <a:blip r:embed="rId8"/>
          <a:stretch>
            <a:fillRect/>
          </a:stretch>
        </p:blipFill>
        <p:spPr>
          <a:xfrm>
            <a:off x="12125325" y="1033463"/>
            <a:ext cx="6167437" cy="9248775"/>
          </a:xfrm>
          <a:prstGeom prst="rect">
            <a:avLst/>
          </a:prstGeom>
        </p:spPr>
      </p:pic>
    </p:spTree>
    <p:extLst>
      <p:ext uri="{BB962C8B-B14F-4D97-AF65-F5344CB8AC3E}">
        <p14:creationId xmlns:p14="http://schemas.microsoft.com/office/powerpoint/2010/main" val="10268450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0" y="0"/>
            <a:ext cx="18288000" cy="1028700"/>
          </a:xfrm>
          <a:prstGeom prst="rect">
            <a:avLst/>
          </a:prstGeom>
          <a:solidFill>
            <a:schemeClr val="tx1">
              <a:lumMod val="95000"/>
              <a:lumOff val="5000"/>
            </a:schemeClr>
          </a:solidFill>
        </p:spPr>
        <p:txBody>
          <a:bodyPr lIns="91440" tIns="45720" rIns="91440" bIns="45720" anchor="t"/>
          <a:lstStyle/>
          <a:p>
            <a:endParaRPr lang="en-US" sz="1750" b="1">
              <a:solidFill>
                <a:srgbClr val="FFFFFF"/>
              </a:solidFill>
              <a:latin typeface="Century Gothic"/>
            </a:endParaRPr>
          </a:p>
        </p:txBody>
      </p:sp>
      <p:sp>
        <p:nvSpPr>
          <p:cNvPr id="12" name="TextBox 12"/>
          <p:cNvSpPr txBox="1"/>
          <p:nvPr/>
        </p:nvSpPr>
        <p:spPr>
          <a:xfrm>
            <a:off x="1422046" y="1032581"/>
            <a:ext cx="9981811" cy="1017523"/>
          </a:xfrm>
          <a:prstGeom prst="rect">
            <a:avLst/>
          </a:prstGeom>
        </p:spPr>
        <p:txBody>
          <a:bodyPr wrap="square" lIns="0" tIns="0" rIns="0" bIns="0" rtlCol="0" anchor="t">
            <a:spAutoFit/>
          </a:bodyPr>
          <a:lstStyle/>
          <a:p>
            <a:pPr>
              <a:lnSpc>
                <a:spcPts val="9119"/>
              </a:lnSpc>
            </a:pPr>
            <a:r>
              <a:rPr lang="en-US" sz="4400">
                <a:latin typeface="esu v2"/>
                <a:cs typeface="Calibri"/>
              </a:rPr>
              <a:t>Standards and awards</a:t>
            </a:r>
            <a:endParaRPr lang="en-US"/>
          </a:p>
        </p:txBody>
      </p:sp>
      <p:sp>
        <p:nvSpPr>
          <p:cNvPr id="17" name="TextBox 16">
            <a:extLst>
              <a:ext uri="{FF2B5EF4-FFF2-40B4-BE49-F238E27FC236}">
                <a16:creationId xmlns:a16="http://schemas.microsoft.com/office/drawing/2014/main" id="{28BF06D2-3703-948F-DA4F-93DCF6488B56}"/>
              </a:ext>
            </a:extLst>
          </p:cNvPr>
          <p:cNvSpPr txBox="1"/>
          <p:nvPr/>
        </p:nvSpPr>
        <p:spPr>
          <a:xfrm>
            <a:off x="1325210" y="2204684"/>
            <a:ext cx="16544924" cy="8217634"/>
          </a:xfrm>
          <a:prstGeom prst="rect">
            <a:avLst/>
          </a:prstGeom>
          <a:noFill/>
        </p:spPr>
        <p:txBody>
          <a:bodyPr wrap="square" lIns="91440" tIns="45720" rIns="91440" bIns="45720" rtlCol="0" anchor="t">
            <a:spAutoFit/>
          </a:bodyPr>
          <a:lstStyle/>
          <a:p>
            <a:pPr marL="342900" indent="-342900">
              <a:buFont typeface="Arial"/>
              <a:buChar char="•"/>
            </a:pPr>
            <a:r>
              <a:rPr lang="en-GB" sz="2400">
                <a:latin typeface="Century Gothic"/>
                <a:ea typeface="Calibri"/>
                <a:cs typeface="Calibri"/>
              </a:rPr>
              <a:t>Every bronze per section is worth 100 points </a:t>
            </a:r>
          </a:p>
          <a:p>
            <a:pPr marL="342900" indent="-342900">
              <a:buFont typeface="Arial"/>
              <a:buChar char="•"/>
            </a:pPr>
            <a:r>
              <a:rPr lang="en-GB" sz="2400">
                <a:latin typeface="Century Gothic"/>
                <a:ea typeface="Calibri"/>
                <a:cs typeface="Calibri"/>
              </a:rPr>
              <a:t>Every silver level is worth 200 points </a:t>
            </a:r>
          </a:p>
          <a:p>
            <a:pPr marL="342900" indent="-342900">
              <a:buFont typeface="Arial"/>
              <a:buChar char="•"/>
            </a:pPr>
            <a:r>
              <a:rPr lang="en-GB" sz="2400">
                <a:latin typeface="Century Gothic"/>
                <a:ea typeface="Calibri"/>
                <a:cs typeface="Calibri"/>
              </a:rPr>
              <a:t>Every gold level is worth 300 points </a:t>
            </a:r>
          </a:p>
          <a:p>
            <a:pPr marL="342900" indent="-342900">
              <a:buFont typeface="Arial"/>
              <a:buChar char="•"/>
            </a:pPr>
            <a:r>
              <a:rPr lang="en-GB" sz="2400">
                <a:latin typeface="Century Gothic"/>
                <a:ea typeface="Calibri"/>
                <a:cs typeface="Calibri"/>
              </a:rPr>
              <a:t>You will not earn one on top of the other – if you achieve gold, you get 300 points only (not adding the silver and bronze on top) </a:t>
            </a:r>
          </a:p>
          <a:p>
            <a:pPr marL="342900" indent="-342900">
              <a:buFont typeface="Arial"/>
              <a:buChar char="•"/>
            </a:pPr>
            <a:endParaRPr lang="en-GB" sz="2400">
              <a:latin typeface="Century Gothic"/>
              <a:ea typeface="Calibri"/>
              <a:cs typeface="Calibri"/>
            </a:endParaRPr>
          </a:p>
          <a:p>
            <a:pPr marL="342900" indent="-342900">
              <a:buFont typeface="Arial"/>
              <a:buChar char="•"/>
            </a:pPr>
            <a:r>
              <a:rPr lang="en-GB" sz="2400" b="1">
                <a:latin typeface="Century Gothic"/>
                <a:ea typeface="Calibri"/>
                <a:cs typeface="Calibri"/>
              </a:rPr>
              <a:t>Final standard points totals </a:t>
            </a:r>
          </a:p>
          <a:p>
            <a:pPr marL="800100" lvl="1" indent="-342900">
              <a:buFont typeface="Arial"/>
              <a:buChar char="•"/>
            </a:pPr>
            <a:r>
              <a:rPr lang="en-GB" sz="2400">
                <a:latin typeface="Century Gothic"/>
                <a:ea typeface="Calibri"/>
                <a:cs typeface="Calibri"/>
              </a:rPr>
              <a:t>Bronze between 800 and 1199 points </a:t>
            </a:r>
          </a:p>
          <a:p>
            <a:pPr marL="800100" lvl="1" indent="-342900">
              <a:buFont typeface="Arial"/>
              <a:buChar char="•"/>
            </a:pPr>
            <a:r>
              <a:rPr lang="en-GB" sz="2400">
                <a:latin typeface="Century Gothic"/>
                <a:ea typeface="Calibri"/>
                <a:cs typeface="Calibri"/>
              </a:rPr>
              <a:t>Silver between 1100 and 1799 points </a:t>
            </a:r>
          </a:p>
          <a:p>
            <a:pPr marL="800100" lvl="1" indent="-342900">
              <a:buFont typeface="Arial"/>
              <a:buChar char="•"/>
            </a:pPr>
            <a:r>
              <a:rPr lang="en-GB" sz="2400">
                <a:latin typeface="Century Gothic"/>
                <a:ea typeface="Calibri"/>
                <a:cs typeface="Calibri"/>
              </a:rPr>
              <a:t>Gold is anything above 1800 points </a:t>
            </a:r>
          </a:p>
          <a:p>
            <a:pPr lvl="2"/>
            <a:endParaRPr lang="en-GB" sz="2400">
              <a:latin typeface="Century Gothic"/>
              <a:ea typeface="Calibri"/>
              <a:cs typeface="Calibri"/>
            </a:endParaRPr>
          </a:p>
          <a:p>
            <a:pPr marL="342900" indent="-342900">
              <a:buFont typeface="Arial"/>
              <a:buChar char="•"/>
            </a:pPr>
            <a:r>
              <a:rPr lang="en-GB" sz="2400" b="1">
                <a:latin typeface="Century Gothic"/>
                <a:ea typeface="Calibri"/>
                <a:cs typeface="Calibri"/>
              </a:rPr>
              <a:t>You will need to complete certain milestones</a:t>
            </a:r>
          </a:p>
          <a:p>
            <a:pPr marL="800100" lvl="1" indent="-342900">
              <a:buFont typeface="Arial"/>
              <a:buChar char="•"/>
            </a:pPr>
            <a:r>
              <a:rPr lang="en-GB" sz="2400">
                <a:latin typeface="Century Gothic"/>
                <a:ea typeface="Calibri"/>
                <a:cs typeface="Calibri"/>
              </a:rPr>
              <a:t>Filling all roles earns points (filling less will earn silver or bronze depending). </a:t>
            </a:r>
          </a:p>
          <a:p>
            <a:pPr marL="800100" lvl="1" indent="-342900">
              <a:buFont typeface="Arial"/>
              <a:buChar char="•"/>
            </a:pPr>
            <a:r>
              <a:rPr lang="en-GB" sz="2400">
                <a:latin typeface="Century Gothic"/>
                <a:ea typeface="Calibri"/>
                <a:cs typeface="Calibri"/>
              </a:rPr>
              <a:t>Having exec meetings earns points </a:t>
            </a:r>
          </a:p>
          <a:p>
            <a:pPr marL="800100" lvl="1" indent="-342900">
              <a:buFont typeface="Arial"/>
              <a:buChar char="•"/>
            </a:pPr>
            <a:r>
              <a:rPr lang="en-GB" sz="2400">
                <a:latin typeface="Century Gothic"/>
                <a:ea typeface="Calibri"/>
                <a:cs typeface="Calibri"/>
              </a:rPr>
              <a:t>Logging volunteering hours on </a:t>
            </a:r>
            <a:r>
              <a:rPr lang="en-GB" sz="2400" err="1">
                <a:latin typeface="Century Gothic"/>
                <a:ea typeface="Calibri"/>
                <a:cs typeface="Calibri"/>
              </a:rPr>
              <a:t>GradIntel</a:t>
            </a:r>
            <a:r>
              <a:rPr lang="en-GB" sz="2400">
                <a:latin typeface="Century Gothic"/>
                <a:ea typeface="Calibri"/>
                <a:cs typeface="Calibri"/>
              </a:rPr>
              <a:t> earns points (with proof) </a:t>
            </a:r>
          </a:p>
          <a:p>
            <a:pPr marL="800100" lvl="1" indent="-342900">
              <a:buFont typeface="Arial"/>
              <a:buChar char="•"/>
            </a:pPr>
            <a:r>
              <a:rPr lang="en-GB" sz="2400">
                <a:latin typeface="Century Gothic"/>
                <a:ea typeface="Calibri"/>
                <a:cs typeface="Calibri"/>
              </a:rPr>
              <a:t>Volunteering &amp; fundraising earns points (only 50% of your membership money counts towards fundraising) </a:t>
            </a:r>
          </a:p>
          <a:p>
            <a:pPr marL="800100" lvl="1" indent="-342900">
              <a:buFont typeface="Arial"/>
              <a:buChar char="•"/>
            </a:pPr>
            <a:r>
              <a:rPr lang="en-GB" sz="2400">
                <a:latin typeface="Century Gothic"/>
                <a:ea typeface="Calibri"/>
                <a:cs typeface="Calibri"/>
              </a:rPr>
              <a:t>Social events earn points </a:t>
            </a:r>
          </a:p>
          <a:p>
            <a:pPr marL="800100" lvl="1" indent="-342900">
              <a:buFont typeface="Arial"/>
              <a:buChar char="•"/>
            </a:pPr>
            <a:r>
              <a:rPr lang="en-GB" sz="2400">
                <a:latin typeface="Century Gothic"/>
                <a:ea typeface="Calibri"/>
                <a:cs typeface="Calibri"/>
              </a:rPr>
              <a:t>Having an active social media earns points </a:t>
            </a:r>
          </a:p>
          <a:p>
            <a:pPr marL="800100" lvl="1" indent="-342900">
              <a:buFont typeface="Arial"/>
              <a:buChar char="•"/>
            </a:pPr>
            <a:r>
              <a:rPr lang="en-GB" sz="2400">
                <a:latin typeface="Century Gothic"/>
                <a:ea typeface="Calibri"/>
                <a:cs typeface="Calibri"/>
              </a:rPr>
              <a:t>For gold, each committee must have at least 2 members present at every General Meeting </a:t>
            </a:r>
          </a:p>
          <a:p>
            <a:pPr marL="800100" lvl="1" indent="-342900">
              <a:buFont typeface="Arial"/>
              <a:buChar char="•"/>
            </a:pPr>
            <a:endParaRPr lang="en-GB" sz="2400">
              <a:latin typeface="Century Gothic"/>
              <a:ea typeface="Calibri"/>
              <a:cs typeface="Calibri"/>
            </a:endParaRPr>
          </a:p>
          <a:p>
            <a:pPr marL="342900" indent="-342900">
              <a:buFont typeface="Arial"/>
              <a:buChar char="•"/>
            </a:pPr>
            <a:r>
              <a:rPr lang="en-GB" sz="2400" b="1">
                <a:latin typeface="Century Gothic"/>
                <a:ea typeface="Calibri"/>
                <a:cs typeface="Calibri"/>
              </a:rPr>
              <a:t>Clubs found guilty of any disciplinary offences will not be awarded a Gold Club Standard. </a:t>
            </a:r>
          </a:p>
          <a:p>
            <a:pPr marL="1257300" lvl="2" indent="-342900">
              <a:buFont typeface="Arial"/>
              <a:buChar char="•"/>
            </a:pPr>
            <a:endParaRPr lang="en-GB" sz="2400">
              <a:latin typeface="Century Gothic"/>
              <a:ea typeface="Calibri"/>
              <a:cs typeface="Calibri"/>
            </a:endParaRPr>
          </a:p>
        </p:txBody>
      </p:sp>
      <p:pic>
        <p:nvPicPr>
          <p:cNvPr id="13" name="Picture 12" descr="A red shield with white text&#10;&#10;Description automatically generated">
            <a:extLst>
              <a:ext uri="{FF2B5EF4-FFF2-40B4-BE49-F238E27FC236}">
                <a16:creationId xmlns:a16="http://schemas.microsoft.com/office/drawing/2014/main" id="{0C85DBB9-DC09-A233-06E6-2DF5253FBD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084" y="60931"/>
            <a:ext cx="906646" cy="892534"/>
          </a:xfrm>
          <a:prstGeom prst="rect">
            <a:avLst/>
          </a:prstGeom>
        </p:spPr>
      </p:pic>
      <p:pic>
        <p:nvPicPr>
          <p:cNvPr id="18" name="Picture 17" descr="Essex SU logo">
            <a:extLst>
              <a:ext uri="{FF2B5EF4-FFF2-40B4-BE49-F238E27FC236}">
                <a16:creationId xmlns:a16="http://schemas.microsoft.com/office/drawing/2014/main" id="{E5AED66E-7871-A750-0136-D7F7E05F790B}"/>
              </a:ext>
            </a:extLst>
          </p:cNvPr>
          <p:cNvPicPr>
            <a:picLocks noChangeAspect="1"/>
          </p:cNvPicPr>
          <p:nvPr/>
        </p:nvPicPr>
        <p:blipFill>
          <a:blip r:embed="rId4"/>
          <a:stretch>
            <a:fillRect/>
          </a:stretch>
        </p:blipFill>
        <p:spPr>
          <a:xfrm>
            <a:off x="1066518" y="39678"/>
            <a:ext cx="717412" cy="908420"/>
          </a:xfrm>
          <a:prstGeom prst="rect">
            <a:avLst/>
          </a:prstGeom>
        </p:spPr>
      </p:pic>
      <p:sp>
        <p:nvSpPr>
          <p:cNvPr id="6" name="Freeform 10">
            <a:extLst>
              <a:ext uri="{FF2B5EF4-FFF2-40B4-BE49-F238E27FC236}">
                <a16:creationId xmlns:a16="http://schemas.microsoft.com/office/drawing/2014/main" id="{EAAAEA94-C2B8-BF6F-6F85-97750BA40F9D}"/>
              </a:ext>
            </a:extLst>
          </p:cNvPr>
          <p:cNvSpPr/>
          <p:nvPr/>
        </p:nvSpPr>
        <p:spPr>
          <a:xfrm>
            <a:off x="2348" y="1028701"/>
            <a:ext cx="844100" cy="9258300"/>
          </a:xfrm>
          <a:custGeom>
            <a:avLst/>
            <a:gdLst/>
            <a:ahLst/>
            <a:cxnLst/>
            <a:rect l="l" t="t" r="r" b="b"/>
            <a:pathLst>
              <a:path w="9274787" h="9420577">
                <a:moveTo>
                  <a:pt x="0" y="0"/>
                </a:moveTo>
                <a:lnTo>
                  <a:pt x="9274787" y="0"/>
                </a:lnTo>
                <a:lnTo>
                  <a:pt x="9274787" y="9420577"/>
                </a:lnTo>
                <a:lnTo>
                  <a:pt x="0" y="9420577"/>
                </a:lnTo>
                <a:lnTo>
                  <a:pt x="0" y="0"/>
                </a:lnTo>
                <a:close/>
              </a:path>
            </a:pathLst>
          </a:custGeom>
          <a:blipFill>
            <a:blip r:embed="rId5"/>
            <a:stretch>
              <a:fillRect r="-1422444" b="-1753"/>
            </a:stretch>
          </a:blipFill>
        </p:spPr>
        <p:txBody>
          <a:bodyPr/>
          <a:lstStyle/>
          <a:p>
            <a:endParaRPr lang="en-GB"/>
          </a:p>
        </p:txBody>
      </p:sp>
      <p:sp>
        <p:nvSpPr>
          <p:cNvPr id="5" name="TextBox 15">
            <a:extLst>
              <a:ext uri="{FF2B5EF4-FFF2-40B4-BE49-F238E27FC236}">
                <a16:creationId xmlns:a16="http://schemas.microsoft.com/office/drawing/2014/main" id="{E4DA1409-9B78-1D18-4472-8A05532768CA}"/>
              </a:ext>
            </a:extLst>
          </p:cNvPr>
          <p:cNvSpPr txBox="1"/>
          <p:nvPr/>
        </p:nvSpPr>
        <p:spPr>
          <a:xfrm>
            <a:off x="9456463" y="353282"/>
            <a:ext cx="8420615" cy="266700"/>
          </a:xfrm>
          <a:prstGeom prst="rect">
            <a:avLst/>
          </a:prstGeom>
        </p:spPr>
        <p:txBody>
          <a:bodyPr lIns="0" tIns="0" rIns="0" bIns="0" rtlCol="0" anchor="t">
            <a:spAutoFit/>
          </a:bodyPr>
          <a:lstStyle/>
          <a:p>
            <a:pPr algn="r">
              <a:lnSpc>
                <a:spcPts val="2160"/>
              </a:lnSpc>
            </a:pPr>
            <a:r>
              <a:rPr lang="en-US" b="1" spc="179">
                <a:solidFill>
                  <a:srgbClr val="FFFFFF"/>
                </a:solidFill>
                <a:latin typeface="Century Gothic"/>
              </a:rPr>
              <a:t>CORE OFFICER TRAINING 24/25</a:t>
            </a:r>
            <a:endParaRPr lang="en-US" sz="1800" b="1" spc="179">
              <a:solidFill>
                <a:srgbClr val="FFFFFF"/>
              </a:solidFill>
              <a:latin typeface="Century Gothic" panose="020B0502020202020204" pitchFamily="34" charset="0"/>
            </a:endParaRPr>
          </a:p>
        </p:txBody>
      </p:sp>
      <p:pic>
        <p:nvPicPr>
          <p:cNvPr id="2" name="Picture 1" descr="A yellow logo with a crown and a ribbon&#10;&#10;Description automatically generated">
            <a:extLst>
              <a:ext uri="{FF2B5EF4-FFF2-40B4-BE49-F238E27FC236}">
                <a16:creationId xmlns:a16="http://schemas.microsoft.com/office/drawing/2014/main" id="{3F2AB6F2-66A9-5DA5-348E-FEE66473BDDA}"/>
              </a:ext>
            </a:extLst>
          </p:cNvPr>
          <p:cNvPicPr>
            <a:picLocks noChangeAspect="1"/>
          </p:cNvPicPr>
          <p:nvPr/>
        </p:nvPicPr>
        <p:blipFill>
          <a:blip r:embed="rId6"/>
          <a:stretch>
            <a:fillRect/>
          </a:stretch>
        </p:blipFill>
        <p:spPr>
          <a:xfrm>
            <a:off x="15859125" y="1195388"/>
            <a:ext cx="2114550" cy="2038350"/>
          </a:xfrm>
          <a:prstGeom prst="rect">
            <a:avLst/>
          </a:prstGeom>
        </p:spPr>
      </p:pic>
    </p:spTree>
    <p:extLst>
      <p:ext uri="{BB962C8B-B14F-4D97-AF65-F5344CB8AC3E}">
        <p14:creationId xmlns:p14="http://schemas.microsoft.com/office/powerpoint/2010/main" val="6891906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0" y="0"/>
            <a:ext cx="18288000" cy="1028700"/>
          </a:xfrm>
          <a:prstGeom prst="rect">
            <a:avLst/>
          </a:prstGeom>
          <a:solidFill>
            <a:schemeClr val="tx1">
              <a:lumMod val="95000"/>
              <a:lumOff val="5000"/>
            </a:schemeClr>
          </a:solidFill>
        </p:spPr>
        <p:txBody>
          <a:bodyPr lIns="91440" tIns="45720" rIns="91440" bIns="45720" anchor="t"/>
          <a:lstStyle/>
          <a:p>
            <a:endParaRPr lang="en-US" sz="1750" b="1">
              <a:solidFill>
                <a:srgbClr val="FFFFFF"/>
              </a:solidFill>
              <a:latin typeface="Century Gothic"/>
            </a:endParaRPr>
          </a:p>
        </p:txBody>
      </p:sp>
      <p:sp>
        <p:nvSpPr>
          <p:cNvPr id="12" name="TextBox 12"/>
          <p:cNvSpPr txBox="1"/>
          <p:nvPr/>
        </p:nvSpPr>
        <p:spPr>
          <a:xfrm>
            <a:off x="1422046" y="1232606"/>
            <a:ext cx="9981811" cy="1017523"/>
          </a:xfrm>
          <a:prstGeom prst="rect">
            <a:avLst/>
          </a:prstGeom>
        </p:spPr>
        <p:txBody>
          <a:bodyPr wrap="square" lIns="0" tIns="0" rIns="0" bIns="0" rtlCol="0" anchor="t">
            <a:spAutoFit/>
          </a:bodyPr>
          <a:lstStyle/>
          <a:p>
            <a:pPr>
              <a:lnSpc>
                <a:spcPts val="9119"/>
              </a:lnSpc>
            </a:pPr>
            <a:r>
              <a:rPr lang="en-US" sz="4400">
                <a:latin typeface="esu v2"/>
                <a:cs typeface="Calibri"/>
              </a:rPr>
              <a:t>General MEETINGS </a:t>
            </a:r>
          </a:p>
        </p:txBody>
      </p:sp>
      <p:sp>
        <p:nvSpPr>
          <p:cNvPr id="17" name="TextBox 16">
            <a:extLst>
              <a:ext uri="{FF2B5EF4-FFF2-40B4-BE49-F238E27FC236}">
                <a16:creationId xmlns:a16="http://schemas.microsoft.com/office/drawing/2014/main" id="{28BF06D2-3703-948F-DA4F-93DCF6488B56}"/>
              </a:ext>
            </a:extLst>
          </p:cNvPr>
          <p:cNvSpPr txBox="1"/>
          <p:nvPr/>
        </p:nvSpPr>
        <p:spPr>
          <a:xfrm>
            <a:off x="1325210" y="2461859"/>
            <a:ext cx="10772774" cy="7109639"/>
          </a:xfrm>
          <a:prstGeom prst="rect">
            <a:avLst/>
          </a:prstGeom>
          <a:noFill/>
        </p:spPr>
        <p:txBody>
          <a:bodyPr wrap="square" lIns="91440" tIns="45720" rIns="91440" bIns="45720" rtlCol="0" anchor="t">
            <a:spAutoFit/>
          </a:bodyPr>
          <a:lstStyle/>
          <a:p>
            <a:pPr marL="342900" indent="-342900">
              <a:buFont typeface="Arial"/>
              <a:buChar char="•"/>
            </a:pPr>
            <a:r>
              <a:rPr lang="en-GB" sz="2400">
                <a:latin typeface="Century Gothic"/>
                <a:ea typeface="Calibri"/>
                <a:cs typeface="Calibri"/>
              </a:rPr>
              <a:t>The Blades General Meetings are twice a term and will be at 17:15 on </a:t>
            </a:r>
          </a:p>
          <a:p>
            <a:pPr marL="800100" lvl="1" indent="-342900">
              <a:buFont typeface="Arial"/>
              <a:buChar char="•"/>
            </a:pPr>
            <a:r>
              <a:rPr lang="en-GB" sz="2400">
                <a:latin typeface="Century Gothic"/>
                <a:ea typeface="Calibri"/>
                <a:cs typeface="Calibri"/>
              </a:rPr>
              <a:t>October 10th </a:t>
            </a:r>
          </a:p>
          <a:p>
            <a:pPr marL="800100" lvl="1" indent="-342900">
              <a:buFont typeface="Arial"/>
              <a:buChar char="•"/>
            </a:pPr>
            <a:r>
              <a:rPr lang="en-GB" sz="2400">
                <a:latin typeface="Century Gothic"/>
                <a:ea typeface="Calibri"/>
                <a:cs typeface="Calibri"/>
              </a:rPr>
              <a:t>November 26th </a:t>
            </a:r>
          </a:p>
          <a:p>
            <a:pPr marL="800100" lvl="1" indent="-342900">
              <a:buFont typeface="Arial"/>
              <a:buChar char="•"/>
            </a:pPr>
            <a:r>
              <a:rPr lang="en-GB" sz="2400">
                <a:latin typeface="Century Gothic"/>
                <a:ea typeface="Calibri"/>
                <a:cs typeface="Calibri"/>
              </a:rPr>
              <a:t>January 13th </a:t>
            </a:r>
          </a:p>
          <a:p>
            <a:pPr marL="800100" lvl="1" indent="-342900">
              <a:buFont typeface="Arial"/>
              <a:buChar char="•"/>
            </a:pPr>
            <a:r>
              <a:rPr lang="en-GB" sz="2400">
                <a:latin typeface="Century Gothic"/>
                <a:ea typeface="Calibri"/>
                <a:cs typeface="Calibri"/>
              </a:rPr>
              <a:t>March 13th </a:t>
            </a:r>
          </a:p>
          <a:p>
            <a:pPr marL="800100" lvl="1" indent="-342900">
              <a:buFont typeface="Arial"/>
              <a:buChar char="•"/>
            </a:pPr>
            <a:endParaRPr lang="en-GB" sz="2400">
              <a:latin typeface="Century Gothic"/>
              <a:ea typeface="Calibri"/>
              <a:cs typeface="Calibri"/>
            </a:endParaRPr>
          </a:p>
          <a:p>
            <a:pPr marL="800100" lvl="1" indent="-342900">
              <a:buFont typeface="Arial"/>
              <a:buChar char="•"/>
            </a:pPr>
            <a:r>
              <a:rPr lang="en-GB" sz="2400">
                <a:latin typeface="Century Gothic"/>
                <a:ea typeface="Calibri"/>
                <a:cs typeface="Calibri"/>
              </a:rPr>
              <a:t>You will be sent an email when these are confirmed to put in your diaries </a:t>
            </a:r>
          </a:p>
          <a:p>
            <a:pPr marL="800100" lvl="1" indent="-342900">
              <a:buFont typeface="Arial"/>
              <a:buChar char="•"/>
            </a:pPr>
            <a:endParaRPr lang="en-GB" sz="2400">
              <a:latin typeface="Century Gothic"/>
              <a:ea typeface="Calibri"/>
              <a:cs typeface="Calibri"/>
            </a:endParaRPr>
          </a:p>
          <a:p>
            <a:pPr marL="342900" indent="-342900">
              <a:buFont typeface="Arial"/>
              <a:buChar char="•"/>
            </a:pPr>
            <a:r>
              <a:rPr lang="en-GB" sz="2400">
                <a:latin typeface="Century Gothic"/>
                <a:ea typeface="Calibri"/>
                <a:cs typeface="Calibri"/>
              </a:rPr>
              <a:t>You may submit agenda items to these meetings if you would like something to be discussed across the whole of Blades – email </a:t>
            </a:r>
            <a:r>
              <a:rPr lang="en-GB" sz="2400">
                <a:latin typeface="Century Gothic"/>
                <a:ea typeface="Calibri"/>
                <a:cs typeface="Calibri"/>
                <a:hlinkClick r:id="rId3"/>
              </a:rPr>
              <a:t>blades@essex.ac.uk</a:t>
            </a:r>
            <a:r>
              <a:rPr lang="en-GB" sz="2400">
                <a:latin typeface="Century Gothic"/>
                <a:ea typeface="Calibri"/>
                <a:cs typeface="Calibri"/>
              </a:rPr>
              <a:t> </a:t>
            </a:r>
          </a:p>
          <a:p>
            <a:pPr marL="342900" indent="-342900">
              <a:buFont typeface="Arial"/>
              <a:buChar char="•"/>
            </a:pPr>
            <a:endParaRPr lang="en-GB" sz="2400">
              <a:latin typeface="Century Gothic"/>
              <a:ea typeface="Calibri"/>
              <a:cs typeface="Calibri"/>
            </a:endParaRPr>
          </a:p>
          <a:p>
            <a:pPr marL="342900" indent="-342900">
              <a:buFont typeface="Arial"/>
              <a:buChar char="•"/>
            </a:pPr>
            <a:r>
              <a:rPr lang="en-GB" sz="2400">
                <a:latin typeface="Century Gothic"/>
                <a:ea typeface="Calibri"/>
                <a:cs typeface="Calibri"/>
              </a:rPr>
              <a:t>The meetings cover a variety of topics, including </a:t>
            </a:r>
          </a:p>
          <a:p>
            <a:pPr marL="800100" lvl="1" indent="-342900">
              <a:buFont typeface="Arial"/>
              <a:buChar char="•"/>
            </a:pPr>
            <a:r>
              <a:rPr lang="en-GB" sz="2400">
                <a:latin typeface="Century Gothic"/>
                <a:ea typeface="Calibri"/>
                <a:cs typeface="Calibri"/>
              </a:rPr>
              <a:t>Relevant information for that term (</a:t>
            </a:r>
            <a:r>
              <a:rPr lang="en-GB" sz="2400" err="1">
                <a:latin typeface="Century Gothic"/>
                <a:ea typeface="Calibri"/>
                <a:cs typeface="Calibri"/>
              </a:rPr>
              <a:t>eg</a:t>
            </a:r>
            <a:r>
              <a:rPr lang="en-GB" sz="2400">
                <a:latin typeface="Century Gothic"/>
                <a:ea typeface="Calibri"/>
                <a:cs typeface="Calibri"/>
              </a:rPr>
              <a:t> Derby Day info in March) </a:t>
            </a:r>
          </a:p>
          <a:p>
            <a:pPr marL="800100" lvl="1" indent="-342900">
              <a:buFont typeface="Arial"/>
              <a:buChar char="•"/>
            </a:pPr>
            <a:r>
              <a:rPr lang="en-GB" sz="2400">
                <a:latin typeface="Century Gothic"/>
                <a:ea typeface="Calibri"/>
                <a:cs typeface="Calibri"/>
              </a:rPr>
              <a:t>Relevant updates on training or facilities </a:t>
            </a:r>
          </a:p>
          <a:p>
            <a:pPr marL="800100" lvl="1" indent="-342900">
              <a:buFont typeface="Arial"/>
              <a:buChar char="•"/>
            </a:pPr>
            <a:endParaRPr lang="en-GB" sz="2400">
              <a:latin typeface="Century Gothic"/>
              <a:ea typeface="Calibri"/>
              <a:cs typeface="Calibri"/>
            </a:endParaRPr>
          </a:p>
          <a:p>
            <a:pPr marL="800100" lvl="1" indent="-342900">
              <a:buFont typeface="Arial"/>
              <a:buChar char="•"/>
            </a:pPr>
            <a:endParaRPr lang="en-GB" sz="2400">
              <a:latin typeface="Century Gothic"/>
              <a:ea typeface="Calibri"/>
              <a:cs typeface="Calibri"/>
            </a:endParaRPr>
          </a:p>
          <a:p>
            <a:pPr marL="800100" lvl="1" indent="-342900">
              <a:buFont typeface="Arial"/>
              <a:buChar char="•"/>
            </a:pPr>
            <a:endParaRPr lang="en-GB" sz="2400">
              <a:latin typeface="Century Gothic"/>
              <a:ea typeface="Calibri"/>
              <a:cs typeface="Calibri"/>
            </a:endParaRPr>
          </a:p>
        </p:txBody>
      </p:sp>
      <p:pic>
        <p:nvPicPr>
          <p:cNvPr id="13" name="Picture 12" descr="A red shield with white text&#10;&#10;Description automatically generated">
            <a:extLst>
              <a:ext uri="{FF2B5EF4-FFF2-40B4-BE49-F238E27FC236}">
                <a16:creationId xmlns:a16="http://schemas.microsoft.com/office/drawing/2014/main" id="{0C85DBB9-DC09-A233-06E6-2DF5253FBD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084" y="60931"/>
            <a:ext cx="906646" cy="892534"/>
          </a:xfrm>
          <a:prstGeom prst="rect">
            <a:avLst/>
          </a:prstGeom>
        </p:spPr>
      </p:pic>
      <p:pic>
        <p:nvPicPr>
          <p:cNvPr id="18" name="Picture 17" descr="Essex SU logo">
            <a:extLst>
              <a:ext uri="{FF2B5EF4-FFF2-40B4-BE49-F238E27FC236}">
                <a16:creationId xmlns:a16="http://schemas.microsoft.com/office/drawing/2014/main" id="{E5AED66E-7871-A750-0136-D7F7E05F790B}"/>
              </a:ext>
            </a:extLst>
          </p:cNvPr>
          <p:cNvPicPr>
            <a:picLocks noChangeAspect="1"/>
          </p:cNvPicPr>
          <p:nvPr/>
        </p:nvPicPr>
        <p:blipFill>
          <a:blip r:embed="rId5"/>
          <a:stretch>
            <a:fillRect/>
          </a:stretch>
        </p:blipFill>
        <p:spPr>
          <a:xfrm>
            <a:off x="1066518" y="39678"/>
            <a:ext cx="717412" cy="908420"/>
          </a:xfrm>
          <a:prstGeom prst="rect">
            <a:avLst/>
          </a:prstGeom>
        </p:spPr>
      </p:pic>
      <p:sp>
        <p:nvSpPr>
          <p:cNvPr id="6" name="Freeform 10">
            <a:extLst>
              <a:ext uri="{FF2B5EF4-FFF2-40B4-BE49-F238E27FC236}">
                <a16:creationId xmlns:a16="http://schemas.microsoft.com/office/drawing/2014/main" id="{EAAAEA94-C2B8-BF6F-6F85-97750BA40F9D}"/>
              </a:ext>
            </a:extLst>
          </p:cNvPr>
          <p:cNvSpPr/>
          <p:nvPr/>
        </p:nvSpPr>
        <p:spPr>
          <a:xfrm>
            <a:off x="2348" y="1028701"/>
            <a:ext cx="844100" cy="9258300"/>
          </a:xfrm>
          <a:custGeom>
            <a:avLst/>
            <a:gdLst/>
            <a:ahLst/>
            <a:cxnLst/>
            <a:rect l="l" t="t" r="r" b="b"/>
            <a:pathLst>
              <a:path w="9274787" h="9420577">
                <a:moveTo>
                  <a:pt x="0" y="0"/>
                </a:moveTo>
                <a:lnTo>
                  <a:pt x="9274787" y="0"/>
                </a:lnTo>
                <a:lnTo>
                  <a:pt x="9274787" y="9420577"/>
                </a:lnTo>
                <a:lnTo>
                  <a:pt x="0" y="9420577"/>
                </a:lnTo>
                <a:lnTo>
                  <a:pt x="0" y="0"/>
                </a:lnTo>
                <a:close/>
              </a:path>
            </a:pathLst>
          </a:custGeom>
          <a:blipFill>
            <a:blip r:embed="rId6"/>
            <a:stretch>
              <a:fillRect r="-1422444" b="-1753"/>
            </a:stretch>
          </a:blipFill>
        </p:spPr>
        <p:txBody>
          <a:bodyPr/>
          <a:lstStyle/>
          <a:p>
            <a:endParaRPr lang="en-GB"/>
          </a:p>
        </p:txBody>
      </p:sp>
      <p:sp>
        <p:nvSpPr>
          <p:cNvPr id="5" name="TextBox 15">
            <a:extLst>
              <a:ext uri="{FF2B5EF4-FFF2-40B4-BE49-F238E27FC236}">
                <a16:creationId xmlns:a16="http://schemas.microsoft.com/office/drawing/2014/main" id="{E4DA1409-9B78-1D18-4472-8A05532768CA}"/>
              </a:ext>
            </a:extLst>
          </p:cNvPr>
          <p:cNvSpPr txBox="1"/>
          <p:nvPr/>
        </p:nvSpPr>
        <p:spPr>
          <a:xfrm>
            <a:off x="9456463" y="353282"/>
            <a:ext cx="8420615" cy="266700"/>
          </a:xfrm>
          <a:prstGeom prst="rect">
            <a:avLst/>
          </a:prstGeom>
        </p:spPr>
        <p:txBody>
          <a:bodyPr lIns="0" tIns="0" rIns="0" bIns="0" rtlCol="0" anchor="t">
            <a:spAutoFit/>
          </a:bodyPr>
          <a:lstStyle/>
          <a:p>
            <a:pPr algn="r">
              <a:lnSpc>
                <a:spcPts val="2160"/>
              </a:lnSpc>
            </a:pPr>
            <a:r>
              <a:rPr lang="en-US" b="1" spc="179">
                <a:solidFill>
                  <a:srgbClr val="FFFFFF"/>
                </a:solidFill>
                <a:latin typeface="Century Gothic"/>
              </a:rPr>
              <a:t>CORE OFFICER TRAINING 24/25</a:t>
            </a:r>
            <a:endParaRPr lang="en-US" sz="1800" b="1" spc="179">
              <a:solidFill>
                <a:srgbClr val="FFFFFF"/>
              </a:solidFill>
              <a:latin typeface="Century Gothic" panose="020B0502020202020204" pitchFamily="34" charset="0"/>
            </a:endParaRPr>
          </a:p>
        </p:txBody>
      </p:sp>
    </p:spTree>
    <p:extLst>
      <p:ext uri="{BB962C8B-B14F-4D97-AF65-F5344CB8AC3E}">
        <p14:creationId xmlns:p14="http://schemas.microsoft.com/office/powerpoint/2010/main" val="421573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4437159" y="4437159"/>
            <a:ext cx="10287000" cy="1412683"/>
          </a:xfrm>
          <a:prstGeom prst="rect">
            <a:avLst/>
          </a:prstGeom>
          <a:solidFill>
            <a:schemeClr val="tx1">
              <a:lumMod val="95000"/>
              <a:lumOff val="5000"/>
            </a:schemeClr>
          </a:solidFill>
        </p:spPr>
        <p:txBody>
          <a:bodyPr/>
          <a:lstStyle/>
          <a:p>
            <a:endParaRPr lang="en-GB"/>
          </a:p>
        </p:txBody>
      </p:sp>
      <p:sp>
        <p:nvSpPr>
          <p:cNvPr id="5" name="TextBox 5"/>
          <p:cNvSpPr txBox="1"/>
          <p:nvPr/>
        </p:nvSpPr>
        <p:spPr>
          <a:xfrm>
            <a:off x="3171825" y="469545"/>
            <a:ext cx="12831253" cy="1341073"/>
          </a:xfrm>
          <a:prstGeom prst="rect">
            <a:avLst/>
          </a:prstGeom>
        </p:spPr>
        <p:txBody>
          <a:bodyPr wrap="square" lIns="0" tIns="0" rIns="0" bIns="0" rtlCol="0" anchor="t">
            <a:spAutoFit/>
          </a:bodyPr>
          <a:lstStyle/>
          <a:p>
            <a:pPr algn="ctr">
              <a:lnSpc>
                <a:spcPts val="10860"/>
              </a:lnSpc>
            </a:pPr>
            <a:r>
              <a:rPr lang="en-US" sz="9050">
                <a:latin typeface="esu v2"/>
              </a:rPr>
              <a:t>THE BLADES TEAM</a:t>
            </a:r>
            <a:endParaRPr lang="en-US">
              <a:latin typeface="Calibri"/>
              <a:cs typeface="Calibri"/>
            </a:endParaRPr>
          </a:p>
        </p:txBody>
      </p:sp>
      <p:sp>
        <p:nvSpPr>
          <p:cNvPr id="13" name="Rectangle 12">
            <a:extLst>
              <a:ext uri="{FF2B5EF4-FFF2-40B4-BE49-F238E27FC236}">
                <a16:creationId xmlns:a16="http://schemas.microsoft.com/office/drawing/2014/main" id="{60BEDEE5-A4D1-2646-8053-0E2B01657CEF}"/>
              </a:ext>
            </a:extLst>
          </p:cNvPr>
          <p:cNvSpPr/>
          <p:nvPr/>
        </p:nvSpPr>
        <p:spPr>
          <a:xfrm>
            <a:off x="2133600" y="2279749"/>
            <a:ext cx="4648200" cy="149215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2800" b="1">
              <a:solidFill>
                <a:srgbClr val="000000"/>
              </a:solidFill>
              <a:latin typeface="Century Gothic" panose="020B0502020202020204" pitchFamily="34" charset="0"/>
            </a:endParaRPr>
          </a:p>
          <a:p>
            <a:pPr algn="ctr"/>
            <a:endParaRPr lang="en-GB" sz="2800" b="1">
              <a:solidFill>
                <a:srgbClr val="000000"/>
              </a:solidFill>
              <a:latin typeface="Century Gothic" panose="020B0502020202020204" pitchFamily="34" charset="0"/>
            </a:endParaRPr>
          </a:p>
          <a:p>
            <a:pPr algn="ctr"/>
            <a:endParaRPr lang="en-GB" sz="2800" b="1">
              <a:solidFill>
                <a:srgbClr val="000000"/>
              </a:solidFill>
              <a:latin typeface="Century Gothic" panose="020B0502020202020204" pitchFamily="34" charset="0"/>
            </a:endParaRPr>
          </a:p>
          <a:p>
            <a:pPr algn="ctr"/>
            <a:endParaRPr lang="en-GB" sz="2800" b="1">
              <a:solidFill>
                <a:srgbClr val="000000"/>
              </a:solidFill>
              <a:latin typeface="Century Gothic"/>
            </a:endParaRPr>
          </a:p>
          <a:p>
            <a:pPr algn="ctr"/>
            <a:r>
              <a:rPr lang="en-GB" sz="2800" b="1">
                <a:solidFill>
                  <a:srgbClr val="000000"/>
                </a:solidFill>
                <a:latin typeface="Century Gothic"/>
              </a:rPr>
              <a:t>DOMINIC KING</a:t>
            </a:r>
            <a:endParaRPr lang="en-GB">
              <a:solidFill>
                <a:srgbClr val="000000"/>
              </a:solidFill>
              <a:latin typeface="Century Gothic"/>
            </a:endParaRPr>
          </a:p>
          <a:p>
            <a:pPr algn="ctr"/>
            <a:r>
              <a:rPr lang="en-GB" sz="2800" b="1">
                <a:solidFill>
                  <a:srgbClr val="000000"/>
                </a:solidFill>
                <a:latin typeface="Century Gothic" panose="020B0502020202020204" pitchFamily="34" charset="0"/>
              </a:rPr>
              <a:t>HEAD OF STUDENT SPORT</a:t>
            </a:r>
          </a:p>
          <a:p>
            <a:pPr algn="ctr"/>
            <a:endParaRPr lang="en-GB" sz="2800" b="1">
              <a:solidFill>
                <a:srgbClr val="000000"/>
              </a:solidFill>
              <a:latin typeface="Century Gothic" panose="020B0502020202020204" pitchFamily="34" charset="0"/>
            </a:endParaRPr>
          </a:p>
          <a:p>
            <a:pPr algn="ctr"/>
            <a:endParaRPr lang="en-GB" sz="2800" b="1">
              <a:solidFill>
                <a:srgbClr val="000000"/>
              </a:solidFill>
              <a:latin typeface="Century Gothic" panose="020B0502020202020204" pitchFamily="34" charset="0"/>
            </a:endParaRPr>
          </a:p>
          <a:p>
            <a:pPr algn="ctr"/>
            <a:endParaRPr lang="en-GB" sz="2800" b="1">
              <a:solidFill>
                <a:srgbClr val="000000"/>
              </a:solidFill>
              <a:latin typeface="Century Gothic" panose="020B0502020202020204" pitchFamily="34" charset="0"/>
            </a:endParaRPr>
          </a:p>
          <a:p>
            <a:pPr algn="ctr"/>
            <a:endParaRPr lang="en-GB" sz="2800" b="1">
              <a:solidFill>
                <a:srgbClr val="000000"/>
              </a:solidFill>
              <a:latin typeface="Century Gothic" panose="020B0502020202020204" pitchFamily="34" charset="0"/>
            </a:endParaRPr>
          </a:p>
        </p:txBody>
      </p:sp>
      <p:sp>
        <p:nvSpPr>
          <p:cNvPr id="17" name="Rectangle 16">
            <a:extLst>
              <a:ext uri="{FF2B5EF4-FFF2-40B4-BE49-F238E27FC236}">
                <a16:creationId xmlns:a16="http://schemas.microsoft.com/office/drawing/2014/main" id="{A093F62B-E636-2C59-0C7A-DEB0B049F66D}"/>
              </a:ext>
            </a:extLst>
          </p:cNvPr>
          <p:cNvSpPr/>
          <p:nvPr/>
        </p:nvSpPr>
        <p:spPr>
          <a:xfrm>
            <a:off x="2111662" y="4016426"/>
            <a:ext cx="4632961" cy="19050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2800" b="1">
              <a:solidFill>
                <a:srgbClr val="000000"/>
              </a:solidFill>
              <a:latin typeface="Century Gothic" panose="020B0502020202020204" pitchFamily="34" charset="0"/>
            </a:endParaRPr>
          </a:p>
          <a:p>
            <a:pPr algn="ctr"/>
            <a:endParaRPr lang="en-GB" sz="2800" b="1">
              <a:solidFill>
                <a:srgbClr val="000000"/>
              </a:solidFill>
              <a:latin typeface="Century Gothic" panose="020B0502020202020204" pitchFamily="34" charset="0"/>
            </a:endParaRPr>
          </a:p>
          <a:p>
            <a:pPr algn="ctr"/>
            <a:endParaRPr lang="en-GB" sz="2800" b="1">
              <a:solidFill>
                <a:srgbClr val="000000"/>
              </a:solidFill>
              <a:latin typeface="Century Gothic" panose="020B0502020202020204" pitchFamily="34" charset="0"/>
            </a:endParaRPr>
          </a:p>
          <a:p>
            <a:pPr algn="ctr"/>
            <a:r>
              <a:rPr lang="en-GB" sz="2800" b="1">
                <a:solidFill>
                  <a:srgbClr val="000000"/>
                </a:solidFill>
                <a:latin typeface="Century Gothic" panose="020B0502020202020204" pitchFamily="34" charset="0"/>
              </a:rPr>
              <a:t>HANNAH MORTIER</a:t>
            </a:r>
          </a:p>
          <a:p>
            <a:pPr algn="ctr"/>
            <a:r>
              <a:rPr lang="en-GB" sz="2800" b="1">
                <a:solidFill>
                  <a:srgbClr val="000000"/>
                </a:solidFill>
                <a:latin typeface="Century Gothic" panose="020B0502020202020204" pitchFamily="34" charset="0"/>
              </a:rPr>
              <a:t>SPORTS COORDINATOR</a:t>
            </a:r>
          </a:p>
          <a:p>
            <a:pPr algn="ctr"/>
            <a:endParaRPr lang="en-GB" sz="2800" b="1">
              <a:solidFill>
                <a:srgbClr val="000000"/>
              </a:solidFill>
              <a:latin typeface="Century Gothic" panose="020B0502020202020204" pitchFamily="34" charset="0"/>
            </a:endParaRPr>
          </a:p>
          <a:p>
            <a:pPr algn="ctr"/>
            <a:endParaRPr lang="en-GB" sz="2800" b="1">
              <a:solidFill>
                <a:srgbClr val="000000"/>
              </a:solidFill>
              <a:latin typeface="Century Gothic" panose="020B0502020202020204" pitchFamily="34" charset="0"/>
            </a:endParaRPr>
          </a:p>
          <a:p>
            <a:pPr algn="ctr"/>
            <a:endParaRPr lang="en-GB" sz="2800" b="1">
              <a:solidFill>
                <a:srgbClr val="000000"/>
              </a:solidFill>
              <a:latin typeface="Century Gothic" panose="020B0502020202020204" pitchFamily="34" charset="0"/>
            </a:endParaRPr>
          </a:p>
        </p:txBody>
      </p:sp>
      <p:sp>
        <p:nvSpPr>
          <p:cNvPr id="18" name="Rectangle 17">
            <a:extLst>
              <a:ext uri="{FF2B5EF4-FFF2-40B4-BE49-F238E27FC236}">
                <a16:creationId xmlns:a16="http://schemas.microsoft.com/office/drawing/2014/main" id="{5F76306A-25AD-5020-939D-465FA03D396C}"/>
              </a:ext>
            </a:extLst>
          </p:cNvPr>
          <p:cNvSpPr/>
          <p:nvPr/>
        </p:nvSpPr>
        <p:spPr>
          <a:xfrm>
            <a:off x="7148480" y="2286365"/>
            <a:ext cx="4814920" cy="363342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2800" b="1">
              <a:solidFill>
                <a:srgbClr val="000000"/>
              </a:solidFill>
              <a:latin typeface="Century Gothic" panose="020B0502020202020204" pitchFamily="34" charset="0"/>
            </a:endParaRPr>
          </a:p>
          <a:p>
            <a:pPr algn="ctr"/>
            <a:endParaRPr lang="en-GB" sz="2800" b="1">
              <a:solidFill>
                <a:srgbClr val="000000"/>
              </a:solidFill>
              <a:latin typeface="Century Gothic" panose="020B0502020202020204" pitchFamily="34" charset="0"/>
            </a:endParaRPr>
          </a:p>
          <a:p>
            <a:pPr algn="ctr"/>
            <a:endParaRPr lang="en-GB" sz="2800" b="1" u="sng">
              <a:solidFill>
                <a:srgbClr val="000000"/>
              </a:solidFill>
              <a:latin typeface="Century Gothic" panose="020B0502020202020204" pitchFamily="34" charset="0"/>
            </a:endParaRPr>
          </a:p>
          <a:p>
            <a:pPr algn="ctr"/>
            <a:endParaRPr lang="en-GB" sz="2800" b="1" u="sng">
              <a:solidFill>
                <a:srgbClr val="000000"/>
              </a:solidFill>
              <a:latin typeface="Century Gothic" panose="020B0502020202020204" pitchFamily="34" charset="0"/>
            </a:endParaRPr>
          </a:p>
          <a:p>
            <a:pPr algn="ctr"/>
            <a:r>
              <a:rPr lang="en-GB" sz="2800" b="1" u="sng">
                <a:solidFill>
                  <a:srgbClr val="000000"/>
                </a:solidFill>
                <a:latin typeface="Century Gothic"/>
              </a:rPr>
              <a:t>SU SPORTS ASSISTANTS </a:t>
            </a:r>
          </a:p>
          <a:p>
            <a:pPr algn="ctr"/>
            <a:endParaRPr lang="en-GB" sz="2800" b="1">
              <a:solidFill>
                <a:srgbClr val="000000"/>
              </a:solidFill>
              <a:latin typeface="Century Gothic" panose="020B0502020202020204" pitchFamily="34" charset="0"/>
            </a:endParaRPr>
          </a:p>
          <a:p>
            <a:pPr algn="ctr"/>
            <a:r>
              <a:rPr lang="en-GB" sz="2800" b="1">
                <a:solidFill>
                  <a:srgbClr val="000000"/>
                </a:solidFill>
                <a:latin typeface="Century Gothic"/>
              </a:rPr>
              <a:t>DHYANA STORY </a:t>
            </a:r>
          </a:p>
          <a:p>
            <a:pPr algn="ctr"/>
            <a:endParaRPr lang="en-GB" sz="2800" b="1">
              <a:solidFill>
                <a:srgbClr val="000000"/>
              </a:solidFill>
              <a:latin typeface="Century Gothic" panose="020B0502020202020204" pitchFamily="34" charset="0"/>
            </a:endParaRPr>
          </a:p>
          <a:p>
            <a:pPr algn="ctr"/>
            <a:r>
              <a:rPr lang="en-GB" sz="2800" b="1">
                <a:solidFill>
                  <a:srgbClr val="000000"/>
                </a:solidFill>
                <a:latin typeface="Century Gothic"/>
              </a:rPr>
              <a:t>KATIE GIESS </a:t>
            </a:r>
          </a:p>
          <a:p>
            <a:pPr algn="ctr"/>
            <a:endParaRPr lang="en-GB" sz="2800" b="1">
              <a:solidFill>
                <a:srgbClr val="000000"/>
              </a:solidFill>
              <a:latin typeface="Century Gothic" panose="020B0502020202020204" pitchFamily="34" charset="0"/>
            </a:endParaRPr>
          </a:p>
          <a:p>
            <a:pPr algn="ctr"/>
            <a:r>
              <a:rPr lang="en-GB" sz="2800" b="1">
                <a:solidFill>
                  <a:srgbClr val="000000"/>
                </a:solidFill>
                <a:latin typeface="Century Gothic"/>
              </a:rPr>
              <a:t>ABBY FUNG</a:t>
            </a:r>
            <a:endParaRPr lang="en-GB" sz="2800" b="1">
              <a:solidFill>
                <a:srgbClr val="000000"/>
              </a:solidFill>
              <a:latin typeface="Century Gothic" panose="020B0502020202020204" pitchFamily="34" charset="0"/>
            </a:endParaRPr>
          </a:p>
          <a:p>
            <a:pPr algn="ctr"/>
            <a:endParaRPr lang="en-GB" sz="2800" b="1">
              <a:solidFill>
                <a:srgbClr val="000000"/>
              </a:solidFill>
              <a:latin typeface="Century Gothic" panose="020B0502020202020204" pitchFamily="34" charset="0"/>
            </a:endParaRPr>
          </a:p>
          <a:p>
            <a:pPr algn="ctr"/>
            <a:endParaRPr lang="en-GB" sz="2800" b="1">
              <a:solidFill>
                <a:srgbClr val="000000"/>
              </a:solidFill>
              <a:latin typeface="Century Gothic" panose="020B0502020202020204" pitchFamily="34" charset="0"/>
            </a:endParaRPr>
          </a:p>
          <a:p>
            <a:pPr algn="ctr"/>
            <a:endParaRPr lang="en-GB" sz="2800" b="1">
              <a:solidFill>
                <a:srgbClr val="000000"/>
              </a:solidFill>
              <a:latin typeface="Century Gothic" panose="020B0502020202020204" pitchFamily="34" charset="0"/>
            </a:endParaRPr>
          </a:p>
          <a:p>
            <a:pPr algn="ctr"/>
            <a:endParaRPr lang="en-GB" sz="2800" b="1">
              <a:solidFill>
                <a:srgbClr val="000000"/>
              </a:solidFill>
              <a:latin typeface="Century Gothic" panose="020B0502020202020204" pitchFamily="34" charset="0"/>
            </a:endParaRPr>
          </a:p>
        </p:txBody>
      </p:sp>
      <p:sp>
        <p:nvSpPr>
          <p:cNvPr id="19" name="Rectangle 18">
            <a:extLst>
              <a:ext uri="{FF2B5EF4-FFF2-40B4-BE49-F238E27FC236}">
                <a16:creationId xmlns:a16="http://schemas.microsoft.com/office/drawing/2014/main" id="{2A0F6D8F-6040-EA6A-639A-06780F8F6EB2}"/>
              </a:ext>
            </a:extLst>
          </p:cNvPr>
          <p:cNvSpPr/>
          <p:nvPr/>
        </p:nvSpPr>
        <p:spPr>
          <a:xfrm>
            <a:off x="12367257" y="2286892"/>
            <a:ext cx="4648200" cy="156451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2800" b="1">
              <a:solidFill>
                <a:srgbClr val="000000"/>
              </a:solidFill>
              <a:latin typeface="Century Gothic" panose="020B0502020202020204" pitchFamily="34" charset="0"/>
            </a:endParaRPr>
          </a:p>
          <a:p>
            <a:pPr algn="ctr"/>
            <a:endParaRPr lang="en-GB" sz="2800" b="1">
              <a:solidFill>
                <a:srgbClr val="000000"/>
              </a:solidFill>
              <a:latin typeface="Century Gothic" panose="020B0502020202020204" pitchFamily="34" charset="0"/>
            </a:endParaRPr>
          </a:p>
          <a:p>
            <a:pPr algn="ctr"/>
            <a:endParaRPr lang="en-GB" sz="2800" b="1">
              <a:solidFill>
                <a:srgbClr val="000000"/>
              </a:solidFill>
              <a:latin typeface="Century Gothic" panose="020B0502020202020204" pitchFamily="34" charset="0"/>
            </a:endParaRPr>
          </a:p>
          <a:p>
            <a:pPr algn="ctr"/>
            <a:r>
              <a:rPr lang="en-GB" sz="2800" b="1">
                <a:solidFill>
                  <a:srgbClr val="000000"/>
                </a:solidFill>
                <a:latin typeface="Century Gothic" panose="020B0502020202020204" pitchFamily="34" charset="0"/>
              </a:rPr>
              <a:t>IAN LAU </a:t>
            </a:r>
          </a:p>
          <a:p>
            <a:pPr algn="ctr"/>
            <a:r>
              <a:rPr lang="en-GB" sz="2800" b="1">
                <a:solidFill>
                  <a:srgbClr val="000000"/>
                </a:solidFill>
                <a:latin typeface="Century Gothic" panose="020B0502020202020204" pitchFamily="34" charset="0"/>
              </a:rPr>
              <a:t>VP STUDENT EXPERIENCE</a:t>
            </a:r>
          </a:p>
          <a:p>
            <a:pPr algn="ctr"/>
            <a:endParaRPr lang="en-GB" sz="2800" b="1">
              <a:solidFill>
                <a:srgbClr val="000000"/>
              </a:solidFill>
              <a:latin typeface="Century Gothic" panose="020B0502020202020204" pitchFamily="34" charset="0"/>
            </a:endParaRPr>
          </a:p>
          <a:p>
            <a:pPr algn="ctr"/>
            <a:endParaRPr lang="en-GB" sz="2800" b="1">
              <a:solidFill>
                <a:srgbClr val="000000"/>
              </a:solidFill>
              <a:latin typeface="Century Gothic" panose="020B0502020202020204" pitchFamily="34" charset="0"/>
            </a:endParaRPr>
          </a:p>
          <a:p>
            <a:pPr algn="ctr"/>
            <a:endParaRPr lang="en-GB" sz="2800" b="1">
              <a:solidFill>
                <a:srgbClr val="000000"/>
              </a:solidFill>
              <a:latin typeface="Century Gothic" panose="020B0502020202020204" pitchFamily="34" charset="0"/>
            </a:endParaRPr>
          </a:p>
        </p:txBody>
      </p:sp>
      <p:sp>
        <p:nvSpPr>
          <p:cNvPr id="20" name="TextBox 19">
            <a:extLst>
              <a:ext uri="{FF2B5EF4-FFF2-40B4-BE49-F238E27FC236}">
                <a16:creationId xmlns:a16="http://schemas.microsoft.com/office/drawing/2014/main" id="{627B0969-490C-B5AA-A1D8-C1FA4FB06B5B}"/>
              </a:ext>
            </a:extLst>
          </p:cNvPr>
          <p:cNvSpPr txBox="1"/>
          <p:nvPr/>
        </p:nvSpPr>
        <p:spPr>
          <a:xfrm>
            <a:off x="2157413" y="6381750"/>
            <a:ext cx="14859000" cy="2246769"/>
          </a:xfrm>
          <a:prstGeom prst="rect">
            <a:avLst/>
          </a:prstGeom>
          <a:noFill/>
        </p:spPr>
        <p:txBody>
          <a:bodyPr wrap="square" lIns="91440" tIns="45720" rIns="91440" bIns="45720" rtlCol="0" anchor="t">
            <a:spAutoFit/>
          </a:bodyPr>
          <a:lstStyle/>
          <a:p>
            <a:r>
              <a:rPr lang="en-GB" sz="2800">
                <a:latin typeface="Century Gothic"/>
              </a:rPr>
              <a:t>To get in touch with us :</a:t>
            </a:r>
            <a:endParaRPr lang="en-US"/>
          </a:p>
          <a:p>
            <a:endParaRPr lang="en-GB" sz="2800">
              <a:latin typeface="Century Gothic"/>
            </a:endParaRPr>
          </a:p>
          <a:p>
            <a:r>
              <a:rPr lang="en-GB" sz="2800">
                <a:latin typeface="Century Gothic"/>
              </a:rPr>
              <a:t>Email </a:t>
            </a:r>
            <a:r>
              <a:rPr lang="en-GB" sz="2800">
                <a:latin typeface="Century Gothic"/>
                <a:hlinkClick r:id="rId3"/>
              </a:rPr>
              <a:t>blades@essex.ac.uk</a:t>
            </a:r>
            <a:endParaRPr lang="en-GB">
              <a:latin typeface="Calibri"/>
              <a:cs typeface="Calibri"/>
            </a:endParaRPr>
          </a:p>
          <a:p>
            <a:r>
              <a:rPr lang="en-GB" sz="2800">
                <a:latin typeface="Century Gothic"/>
              </a:rPr>
              <a:t>WhatsApp </a:t>
            </a:r>
            <a:r>
              <a:rPr lang="en-GB" sz="2800" b="1">
                <a:latin typeface="Century Gothic"/>
              </a:rPr>
              <a:t>07935 134538 </a:t>
            </a:r>
            <a:r>
              <a:rPr lang="en-GB" sz="2800">
                <a:latin typeface="Century Gothic"/>
              </a:rPr>
              <a:t>(this is the blades phone)</a:t>
            </a:r>
            <a:endParaRPr lang="en-GB">
              <a:latin typeface="Calibri"/>
              <a:cs typeface="Calibri"/>
            </a:endParaRPr>
          </a:p>
          <a:p>
            <a:r>
              <a:rPr lang="en-GB" sz="2800">
                <a:latin typeface="Century Gothic"/>
              </a:rPr>
              <a:t>or pop by the Sports Office (</a:t>
            </a:r>
            <a:r>
              <a:rPr lang="en-GB" sz="2800">
                <a:latin typeface="Century Gothic"/>
                <a:hlinkClick r:id="rId4"/>
              </a:rPr>
              <a:t>room 5.02</a:t>
            </a:r>
            <a:r>
              <a:rPr lang="en-GB" sz="2800">
                <a:latin typeface="Century Gothic"/>
              </a:rPr>
              <a:t>) during working hours</a:t>
            </a:r>
            <a:endParaRPr lang="en-GB">
              <a:cs typeface="Calibri"/>
            </a:endParaRPr>
          </a:p>
        </p:txBody>
      </p:sp>
      <p:pic>
        <p:nvPicPr>
          <p:cNvPr id="16" name="Picture 15" descr="A red shield with white text&#10;&#10;Description automatically generated">
            <a:extLst>
              <a:ext uri="{FF2B5EF4-FFF2-40B4-BE49-F238E27FC236}">
                <a16:creationId xmlns:a16="http://schemas.microsoft.com/office/drawing/2014/main" id="{9D3C5A40-06AE-53B8-07B9-5F17FC0966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974" y="202043"/>
            <a:ext cx="1132422" cy="1132422"/>
          </a:xfrm>
          <a:prstGeom prst="rect">
            <a:avLst/>
          </a:prstGeom>
        </p:spPr>
      </p:pic>
      <p:pic>
        <p:nvPicPr>
          <p:cNvPr id="22" name="Picture 21" descr="Essex SU logo">
            <a:extLst>
              <a:ext uri="{FF2B5EF4-FFF2-40B4-BE49-F238E27FC236}">
                <a16:creationId xmlns:a16="http://schemas.microsoft.com/office/drawing/2014/main" id="{9A598025-12F7-24BD-C855-E659B1D9D02D}"/>
              </a:ext>
            </a:extLst>
          </p:cNvPr>
          <p:cNvPicPr>
            <a:picLocks noChangeAspect="1"/>
          </p:cNvPicPr>
          <p:nvPr/>
        </p:nvPicPr>
        <p:blipFill>
          <a:blip r:embed="rId6"/>
          <a:stretch>
            <a:fillRect/>
          </a:stretch>
        </p:blipFill>
        <p:spPr>
          <a:xfrm>
            <a:off x="205741" y="1535457"/>
            <a:ext cx="1013744" cy="1190641"/>
          </a:xfrm>
          <a:prstGeom prst="rect">
            <a:avLst/>
          </a:prstGeom>
        </p:spPr>
      </p:pic>
      <p:sp>
        <p:nvSpPr>
          <p:cNvPr id="8" name="Freeform 10">
            <a:extLst>
              <a:ext uri="{FF2B5EF4-FFF2-40B4-BE49-F238E27FC236}">
                <a16:creationId xmlns:a16="http://schemas.microsoft.com/office/drawing/2014/main" id="{275AD203-4408-AEDB-2FD9-D7C7F8DE08B9}"/>
              </a:ext>
            </a:extLst>
          </p:cNvPr>
          <p:cNvSpPr/>
          <p:nvPr/>
        </p:nvSpPr>
        <p:spPr>
          <a:xfrm>
            <a:off x="17429790" y="-170742"/>
            <a:ext cx="858211" cy="10457743"/>
          </a:xfrm>
          <a:custGeom>
            <a:avLst/>
            <a:gdLst/>
            <a:ahLst/>
            <a:cxnLst/>
            <a:rect l="l" t="t" r="r" b="b"/>
            <a:pathLst>
              <a:path w="9274787" h="9420577">
                <a:moveTo>
                  <a:pt x="0" y="0"/>
                </a:moveTo>
                <a:lnTo>
                  <a:pt x="9274787" y="0"/>
                </a:lnTo>
                <a:lnTo>
                  <a:pt x="9274787" y="9420577"/>
                </a:lnTo>
                <a:lnTo>
                  <a:pt x="0" y="9420577"/>
                </a:lnTo>
                <a:lnTo>
                  <a:pt x="0" y="0"/>
                </a:lnTo>
                <a:close/>
              </a:path>
            </a:pathLst>
          </a:custGeom>
          <a:blipFill>
            <a:blip r:embed="rId7"/>
            <a:stretch>
              <a:fillRect r="-1422444" b="-1753"/>
            </a:stretch>
          </a:blipFill>
        </p:spPr>
        <p:txBody>
          <a:bodyPr/>
          <a:lstStyle/>
          <a:p>
            <a:endParaRPr lang="en-GB"/>
          </a:p>
        </p:txBody>
      </p:sp>
      <p:sp>
        <p:nvSpPr>
          <p:cNvPr id="6" name="TextBox 3">
            <a:extLst>
              <a:ext uri="{FF2B5EF4-FFF2-40B4-BE49-F238E27FC236}">
                <a16:creationId xmlns:a16="http://schemas.microsoft.com/office/drawing/2014/main" id="{E6B8DCAC-A40F-FBD5-CD21-86FE74498544}"/>
              </a:ext>
            </a:extLst>
          </p:cNvPr>
          <p:cNvSpPr txBox="1"/>
          <p:nvPr/>
        </p:nvSpPr>
        <p:spPr>
          <a:xfrm rot="16200000">
            <a:off x="-1352828" y="7068870"/>
            <a:ext cx="4118339" cy="260521"/>
          </a:xfrm>
          <a:prstGeom prst="rect">
            <a:avLst/>
          </a:prstGeom>
        </p:spPr>
        <p:txBody>
          <a:bodyPr lIns="0" tIns="0" rIns="0" bIns="0" rtlCol="0" anchor="t">
            <a:spAutoFit/>
          </a:bodyPr>
          <a:lstStyle/>
          <a:p>
            <a:pPr>
              <a:lnSpc>
                <a:spcPts val="2159"/>
              </a:lnSpc>
            </a:pPr>
            <a:r>
              <a:rPr lang="en-US" sz="1750" b="1" spc="179">
                <a:solidFill>
                  <a:schemeClr val="bg1"/>
                </a:solidFill>
                <a:latin typeface="Century Gothic"/>
              </a:rPr>
              <a:t>CORE OFFICER TRAINING 24/25</a:t>
            </a:r>
          </a:p>
        </p:txBody>
      </p:sp>
    </p:spTree>
    <p:extLst>
      <p:ext uri="{BB962C8B-B14F-4D97-AF65-F5344CB8AC3E}">
        <p14:creationId xmlns:p14="http://schemas.microsoft.com/office/powerpoint/2010/main" val="633838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0" y="0"/>
            <a:ext cx="18288000" cy="1028700"/>
          </a:xfrm>
          <a:prstGeom prst="rect">
            <a:avLst/>
          </a:prstGeom>
          <a:solidFill>
            <a:schemeClr val="tx1">
              <a:lumMod val="95000"/>
              <a:lumOff val="5000"/>
            </a:schemeClr>
          </a:solidFill>
        </p:spPr>
        <p:txBody>
          <a:bodyPr lIns="91440" tIns="45720" rIns="91440" bIns="45720" anchor="t"/>
          <a:lstStyle/>
          <a:p>
            <a:endParaRPr lang="en-US" sz="1750" b="1">
              <a:solidFill>
                <a:srgbClr val="FFFFFF"/>
              </a:solidFill>
              <a:latin typeface="Century Gothic"/>
            </a:endParaRPr>
          </a:p>
        </p:txBody>
      </p:sp>
      <p:sp>
        <p:nvSpPr>
          <p:cNvPr id="12" name="TextBox 12"/>
          <p:cNvSpPr txBox="1"/>
          <p:nvPr/>
        </p:nvSpPr>
        <p:spPr>
          <a:xfrm>
            <a:off x="1422046" y="1232606"/>
            <a:ext cx="9981811" cy="1017523"/>
          </a:xfrm>
          <a:prstGeom prst="rect">
            <a:avLst/>
          </a:prstGeom>
        </p:spPr>
        <p:txBody>
          <a:bodyPr wrap="square" lIns="0" tIns="0" rIns="0" bIns="0" rtlCol="0" anchor="t">
            <a:spAutoFit/>
          </a:bodyPr>
          <a:lstStyle/>
          <a:p>
            <a:pPr>
              <a:lnSpc>
                <a:spcPts val="9119"/>
              </a:lnSpc>
            </a:pPr>
            <a:r>
              <a:rPr lang="en-US" sz="4400">
                <a:latin typeface="esu v2"/>
                <a:cs typeface="Calibri"/>
              </a:rPr>
              <a:t>Committee meetings </a:t>
            </a:r>
          </a:p>
        </p:txBody>
      </p:sp>
      <p:pic>
        <p:nvPicPr>
          <p:cNvPr id="13" name="Picture 12" descr="A red shield with white text&#10;&#10;Description automatically generated">
            <a:extLst>
              <a:ext uri="{FF2B5EF4-FFF2-40B4-BE49-F238E27FC236}">
                <a16:creationId xmlns:a16="http://schemas.microsoft.com/office/drawing/2014/main" id="{0C85DBB9-DC09-A233-06E6-2DF5253FBD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084" y="60931"/>
            <a:ext cx="906646" cy="892534"/>
          </a:xfrm>
          <a:prstGeom prst="rect">
            <a:avLst/>
          </a:prstGeom>
        </p:spPr>
      </p:pic>
      <p:pic>
        <p:nvPicPr>
          <p:cNvPr id="18" name="Picture 17" descr="Essex SU logo">
            <a:extLst>
              <a:ext uri="{FF2B5EF4-FFF2-40B4-BE49-F238E27FC236}">
                <a16:creationId xmlns:a16="http://schemas.microsoft.com/office/drawing/2014/main" id="{E5AED66E-7871-A750-0136-D7F7E05F790B}"/>
              </a:ext>
            </a:extLst>
          </p:cNvPr>
          <p:cNvPicPr>
            <a:picLocks noChangeAspect="1"/>
          </p:cNvPicPr>
          <p:nvPr/>
        </p:nvPicPr>
        <p:blipFill>
          <a:blip r:embed="rId4"/>
          <a:stretch>
            <a:fillRect/>
          </a:stretch>
        </p:blipFill>
        <p:spPr>
          <a:xfrm>
            <a:off x="1066518" y="39678"/>
            <a:ext cx="717412" cy="908420"/>
          </a:xfrm>
          <a:prstGeom prst="rect">
            <a:avLst/>
          </a:prstGeom>
        </p:spPr>
      </p:pic>
      <p:sp>
        <p:nvSpPr>
          <p:cNvPr id="6" name="Freeform 10">
            <a:extLst>
              <a:ext uri="{FF2B5EF4-FFF2-40B4-BE49-F238E27FC236}">
                <a16:creationId xmlns:a16="http://schemas.microsoft.com/office/drawing/2014/main" id="{EAAAEA94-C2B8-BF6F-6F85-97750BA40F9D}"/>
              </a:ext>
            </a:extLst>
          </p:cNvPr>
          <p:cNvSpPr/>
          <p:nvPr/>
        </p:nvSpPr>
        <p:spPr>
          <a:xfrm>
            <a:off x="2348" y="1028701"/>
            <a:ext cx="844100" cy="9258300"/>
          </a:xfrm>
          <a:custGeom>
            <a:avLst/>
            <a:gdLst/>
            <a:ahLst/>
            <a:cxnLst/>
            <a:rect l="l" t="t" r="r" b="b"/>
            <a:pathLst>
              <a:path w="9274787" h="9420577">
                <a:moveTo>
                  <a:pt x="0" y="0"/>
                </a:moveTo>
                <a:lnTo>
                  <a:pt x="9274787" y="0"/>
                </a:lnTo>
                <a:lnTo>
                  <a:pt x="9274787" y="9420577"/>
                </a:lnTo>
                <a:lnTo>
                  <a:pt x="0" y="9420577"/>
                </a:lnTo>
                <a:lnTo>
                  <a:pt x="0" y="0"/>
                </a:lnTo>
                <a:close/>
              </a:path>
            </a:pathLst>
          </a:custGeom>
          <a:blipFill>
            <a:blip r:embed="rId5"/>
            <a:stretch>
              <a:fillRect r="-1422444" b="-1753"/>
            </a:stretch>
          </a:blipFill>
        </p:spPr>
        <p:txBody>
          <a:bodyPr/>
          <a:lstStyle/>
          <a:p>
            <a:endParaRPr lang="en-GB"/>
          </a:p>
        </p:txBody>
      </p:sp>
      <p:sp>
        <p:nvSpPr>
          <p:cNvPr id="5" name="TextBox 15">
            <a:extLst>
              <a:ext uri="{FF2B5EF4-FFF2-40B4-BE49-F238E27FC236}">
                <a16:creationId xmlns:a16="http://schemas.microsoft.com/office/drawing/2014/main" id="{E4DA1409-9B78-1D18-4472-8A05532768CA}"/>
              </a:ext>
            </a:extLst>
          </p:cNvPr>
          <p:cNvSpPr txBox="1"/>
          <p:nvPr/>
        </p:nvSpPr>
        <p:spPr>
          <a:xfrm>
            <a:off x="9456463" y="353282"/>
            <a:ext cx="8420615" cy="266700"/>
          </a:xfrm>
          <a:prstGeom prst="rect">
            <a:avLst/>
          </a:prstGeom>
        </p:spPr>
        <p:txBody>
          <a:bodyPr lIns="0" tIns="0" rIns="0" bIns="0" rtlCol="0" anchor="t">
            <a:spAutoFit/>
          </a:bodyPr>
          <a:lstStyle/>
          <a:p>
            <a:pPr algn="r">
              <a:lnSpc>
                <a:spcPts val="2160"/>
              </a:lnSpc>
            </a:pPr>
            <a:r>
              <a:rPr lang="en-US" b="1" spc="179">
                <a:solidFill>
                  <a:srgbClr val="FFFFFF"/>
                </a:solidFill>
                <a:latin typeface="Century Gothic"/>
              </a:rPr>
              <a:t>CORE OFFICER TRAINING 24/25</a:t>
            </a:r>
            <a:endParaRPr lang="en-US" sz="1800" b="1" spc="179">
              <a:solidFill>
                <a:srgbClr val="FFFFFF"/>
              </a:solidFill>
              <a:latin typeface="Century Gothic" panose="020B0502020202020204" pitchFamily="34" charset="0"/>
            </a:endParaRPr>
          </a:p>
        </p:txBody>
      </p:sp>
      <p:sp>
        <p:nvSpPr>
          <p:cNvPr id="4" name="TextBox 3">
            <a:extLst>
              <a:ext uri="{FF2B5EF4-FFF2-40B4-BE49-F238E27FC236}">
                <a16:creationId xmlns:a16="http://schemas.microsoft.com/office/drawing/2014/main" id="{3CD5380E-A4D7-BF39-1538-38B6136FBBE2}"/>
              </a:ext>
            </a:extLst>
          </p:cNvPr>
          <p:cNvSpPr txBox="1"/>
          <p:nvPr/>
        </p:nvSpPr>
        <p:spPr>
          <a:xfrm>
            <a:off x="1325210" y="2461859"/>
            <a:ext cx="10772774" cy="7848302"/>
          </a:xfrm>
          <a:prstGeom prst="rect">
            <a:avLst/>
          </a:prstGeom>
          <a:noFill/>
        </p:spPr>
        <p:txBody>
          <a:bodyPr wrap="square" lIns="91440" tIns="45720" rIns="91440" bIns="45720" rtlCol="0" anchor="t">
            <a:spAutoFit/>
          </a:bodyPr>
          <a:lstStyle/>
          <a:p>
            <a:pPr marL="342900" indent="-342900">
              <a:buFont typeface="Arial"/>
              <a:buChar char="•"/>
            </a:pPr>
            <a:r>
              <a:rPr lang="en-GB" sz="2400">
                <a:latin typeface="Century Gothic"/>
                <a:ea typeface="Calibri"/>
                <a:cs typeface="Calibri"/>
              </a:rPr>
              <a:t>Committee meetings are important in order to stay connected to your committee and to keep communication flowing smoothly </a:t>
            </a:r>
          </a:p>
          <a:p>
            <a:pPr marL="342900" indent="-342900">
              <a:buFont typeface="Arial"/>
              <a:buChar char="•"/>
            </a:pPr>
            <a:endParaRPr lang="en-GB" sz="2400">
              <a:latin typeface="Century Gothic"/>
              <a:ea typeface="Calibri"/>
              <a:cs typeface="Calibri"/>
            </a:endParaRPr>
          </a:p>
          <a:p>
            <a:pPr marL="342900" indent="-342900">
              <a:buFont typeface="Arial"/>
              <a:buChar char="•"/>
            </a:pPr>
            <a:r>
              <a:rPr lang="en-GB" sz="2400">
                <a:latin typeface="Century Gothic"/>
                <a:ea typeface="Calibri"/>
                <a:cs typeface="Calibri"/>
              </a:rPr>
              <a:t>This will help you to run your club effectively throughout the year and to divide responsibilities in ways that suit each committee member while still benefitting the club </a:t>
            </a:r>
          </a:p>
          <a:p>
            <a:pPr marL="342900" indent="-342900">
              <a:buFont typeface="Arial"/>
              <a:buChar char="•"/>
            </a:pPr>
            <a:endParaRPr lang="en-GB" sz="2400">
              <a:latin typeface="Century Gothic"/>
              <a:ea typeface="Calibri"/>
              <a:cs typeface="Calibri"/>
            </a:endParaRPr>
          </a:p>
          <a:p>
            <a:pPr marL="342900" indent="-342900">
              <a:buFont typeface="Arial"/>
              <a:buChar char="•"/>
            </a:pPr>
            <a:r>
              <a:rPr lang="en-GB" sz="2400" b="1">
                <a:latin typeface="Century Gothic"/>
                <a:ea typeface="Calibri"/>
                <a:cs typeface="Calibri"/>
              </a:rPr>
              <a:t>To achieve a club standard you must have a certain number of meetings (Gold is 10) </a:t>
            </a:r>
          </a:p>
          <a:p>
            <a:pPr marL="342900" indent="-342900">
              <a:buFont typeface="Arial"/>
              <a:buChar char="•"/>
            </a:pPr>
            <a:endParaRPr lang="en-GB" sz="2400">
              <a:latin typeface="Century Gothic"/>
              <a:ea typeface="Calibri"/>
              <a:cs typeface="Calibri"/>
            </a:endParaRPr>
          </a:p>
          <a:p>
            <a:pPr marL="342900" indent="-342900">
              <a:buFont typeface="Arial"/>
              <a:buChar char="•"/>
            </a:pPr>
            <a:r>
              <a:rPr lang="en-GB" sz="2400" b="1">
                <a:latin typeface="Century Gothic"/>
                <a:ea typeface="Calibri"/>
                <a:cs typeface="Calibri"/>
              </a:rPr>
              <a:t>Committee meetings do not have to be long, and could cover: </a:t>
            </a:r>
          </a:p>
          <a:p>
            <a:pPr marL="800100" lvl="1" indent="-342900">
              <a:buFont typeface="Arial"/>
              <a:buChar char="•"/>
            </a:pPr>
            <a:r>
              <a:rPr lang="en-GB" sz="2400">
                <a:latin typeface="Century Gothic"/>
                <a:ea typeface="Calibri"/>
                <a:cs typeface="Calibri"/>
              </a:rPr>
              <a:t>The finances report that you receive weekly </a:t>
            </a:r>
          </a:p>
          <a:p>
            <a:pPr marL="800100" lvl="1" indent="-342900">
              <a:buFont typeface="Arial"/>
              <a:buChar char="•"/>
            </a:pPr>
            <a:r>
              <a:rPr lang="en-GB" sz="2400">
                <a:latin typeface="Century Gothic"/>
                <a:ea typeface="Calibri"/>
                <a:cs typeface="Calibri"/>
              </a:rPr>
              <a:t>Making sure your members are buying their memberships and booking onto sessions </a:t>
            </a:r>
          </a:p>
          <a:p>
            <a:pPr marL="800100" lvl="1" indent="-342900">
              <a:buFont typeface="Arial"/>
              <a:buChar char="•"/>
            </a:pPr>
            <a:r>
              <a:rPr lang="en-GB" sz="2400">
                <a:latin typeface="Century Gothic"/>
                <a:ea typeface="Calibri"/>
                <a:cs typeface="Calibri"/>
              </a:rPr>
              <a:t>Talking about social media plans and strategies </a:t>
            </a:r>
          </a:p>
          <a:p>
            <a:pPr marL="800100" lvl="1" indent="-342900">
              <a:buFont typeface="Arial"/>
              <a:buChar char="•"/>
            </a:pPr>
            <a:r>
              <a:rPr lang="en-GB" sz="2400">
                <a:latin typeface="Century Gothic"/>
                <a:ea typeface="Calibri"/>
                <a:cs typeface="Calibri"/>
              </a:rPr>
              <a:t>Planning socials and further meetings </a:t>
            </a:r>
          </a:p>
          <a:p>
            <a:pPr marL="800100" lvl="1" indent="-342900">
              <a:buFont typeface="Arial"/>
              <a:buChar char="•"/>
            </a:pPr>
            <a:r>
              <a:rPr lang="en-GB" sz="2400">
                <a:latin typeface="Century Gothic"/>
                <a:ea typeface="Calibri"/>
                <a:cs typeface="Calibri"/>
              </a:rPr>
              <a:t>Delegating training times, who does the register weekly, etc </a:t>
            </a:r>
          </a:p>
          <a:p>
            <a:pPr marL="342900" indent="-342900">
              <a:buFont typeface="Arial"/>
              <a:buChar char="•"/>
            </a:pPr>
            <a:endParaRPr lang="en-GB" sz="2400">
              <a:latin typeface="Century Gothic"/>
              <a:ea typeface="Calibri"/>
              <a:cs typeface="Calibri"/>
            </a:endParaRPr>
          </a:p>
          <a:p>
            <a:pPr marL="800100" lvl="1" indent="-342900">
              <a:buFont typeface="Arial"/>
              <a:buChar char="•"/>
            </a:pPr>
            <a:endParaRPr lang="en-GB" sz="2400">
              <a:latin typeface="Century Gothic"/>
              <a:ea typeface="Calibri"/>
              <a:cs typeface="Calibri"/>
            </a:endParaRPr>
          </a:p>
          <a:p>
            <a:pPr marL="800100" lvl="1" indent="-342900">
              <a:buFont typeface="Arial"/>
              <a:buChar char="•"/>
            </a:pPr>
            <a:endParaRPr lang="en-GB" sz="2400">
              <a:latin typeface="Century Gothic"/>
              <a:ea typeface="Calibri"/>
              <a:cs typeface="Calibri"/>
            </a:endParaRPr>
          </a:p>
          <a:p>
            <a:pPr marL="800100" lvl="1" indent="-342900">
              <a:buFont typeface="Arial"/>
              <a:buChar char="•"/>
            </a:pPr>
            <a:endParaRPr lang="en-GB" sz="2400">
              <a:latin typeface="Century Gothic"/>
              <a:ea typeface="Calibri"/>
              <a:cs typeface="Calibri"/>
            </a:endParaRPr>
          </a:p>
        </p:txBody>
      </p:sp>
    </p:spTree>
    <p:extLst>
      <p:ext uri="{BB962C8B-B14F-4D97-AF65-F5344CB8AC3E}">
        <p14:creationId xmlns:p14="http://schemas.microsoft.com/office/powerpoint/2010/main" val="12384537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0" y="0"/>
            <a:ext cx="18288000" cy="1028700"/>
          </a:xfrm>
          <a:prstGeom prst="rect">
            <a:avLst/>
          </a:prstGeom>
          <a:solidFill>
            <a:schemeClr val="tx1">
              <a:lumMod val="95000"/>
              <a:lumOff val="5000"/>
            </a:schemeClr>
          </a:solidFill>
        </p:spPr>
        <p:txBody>
          <a:bodyPr lIns="91440" tIns="45720" rIns="91440" bIns="45720" anchor="t"/>
          <a:lstStyle/>
          <a:p>
            <a:endParaRPr lang="en-US" sz="1750" b="1">
              <a:solidFill>
                <a:srgbClr val="FFFFFF"/>
              </a:solidFill>
              <a:latin typeface="Century Gothic"/>
            </a:endParaRPr>
          </a:p>
        </p:txBody>
      </p:sp>
      <p:sp>
        <p:nvSpPr>
          <p:cNvPr id="12" name="TextBox 12"/>
          <p:cNvSpPr txBox="1"/>
          <p:nvPr/>
        </p:nvSpPr>
        <p:spPr>
          <a:xfrm>
            <a:off x="1422046" y="1035050"/>
            <a:ext cx="9981811" cy="1017523"/>
          </a:xfrm>
          <a:prstGeom prst="rect">
            <a:avLst/>
          </a:prstGeom>
        </p:spPr>
        <p:txBody>
          <a:bodyPr wrap="square" lIns="0" tIns="0" rIns="0" bIns="0" rtlCol="0" anchor="t">
            <a:spAutoFit/>
          </a:bodyPr>
          <a:lstStyle/>
          <a:p>
            <a:pPr>
              <a:lnSpc>
                <a:spcPts val="9119"/>
              </a:lnSpc>
            </a:pPr>
            <a:r>
              <a:rPr lang="en-US" sz="4400">
                <a:latin typeface="esu v2"/>
                <a:cs typeface="Calibri"/>
              </a:rPr>
              <a:t>Documentation </a:t>
            </a:r>
            <a:endParaRPr lang="en-US"/>
          </a:p>
        </p:txBody>
      </p:sp>
      <p:sp>
        <p:nvSpPr>
          <p:cNvPr id="17" name="TextBox 16">
            <a:extLst>
              <a:ext uri="{FF2B5EF4-FFF2-40B4-BE49-F238E27FC236}">
                <a16:creationId xmlns:a16="http://schemas.microsoft.com/office/drawing/2014/main" id="{28BF06D2-3703-948F-DA4F-93DCF6488B56}"/>
              </a:ext>
            </a:extLst>
          </p:cNvPr>
          <p:cNvSpPr txBox="1"/>
          <p:nvPr/>
        </p:nvSpPr>
        <p:spPr>
          <a:xfrm>
            <a:off x="1423988" y="2165526"/>
            <a:ext cx="7922330" cy="8494633"/>
          </a:xfrm>
          <a:prstGeom prst="rect">
            <a:avLst/>
          </a:prstGeom>
          <a:noFill/>
        </p:spPr>
        <p:txBody>
          <a:bodyPr wrap="square" lIns="91440" tIns="45720" rIns="91440" bIns="45720" rtlCol="0" anchor="t">
            <a:spAutoFit/>
          </a:bodyPr>
          <a:lstStyle/>
          <a:p>
            <a:pPr marL="342900" indent="-342900">
              <a:buFont typeface="Arial"/>
              <a:buChar char="•"/>
            </a:pPr>
            <a:r>
              <a:rPr lang="en-GB" sz="2400">
                <a:latin typeface="Century Gothic"/>
                <a:ea typeface="Calibri"/>
                <a:cs typeface="Calibri"/>
              </a:rPr>
              <a:t>There is a set of documents that each club must sign before the beginning of the year, which will be sent out to you</a:t>
            </a:r>
          </a:p>
          <a:p>
            <a:pPr marL="342900" indent="-342900">
              <a:buFont typeface="Arial"/>
              <a:buChar char="•"/>
            </a:pPr>
            <a:r>
              <a:rPr lang="en-GB" sz="2400" b="1">
                <a:latin typeface="Century Gothic"/>
                <a:ea typeface="Calibri"/>
                <a:cs typeface="Calibri"/>
              </a:rPr>
              <a:t>To be read: </a:t>
            </a:r>
          </a:p>
          <a:p>
            <a:pPr marL="800100" lvl="1" indent="-342900">
              <a:buFont typeface="Arial"/>
              <a:buChar char="•"/>
            </a:pPr>
            <a:r>
              <a:rPr lang="en-GB" sz="2400">
                <a:latin typeface="Century Gothic"/>
                <a:ea typeface="Calibri"/>
                <a:cs typeface="Calibri"/>
              </a:rPr>
              <a:t>Essex Blades Constitution </a:t>
            </a:r>
          </a:p>
          <a:p>
            <a:pPr marL="800100" lvl="1" indent="-342900">
              <a:buFont typeface="Arial"/>
              <a:buChar char="•"/>
            </a:pPr>
            <a:r>
              <a:rPr lang="en-GB" sz="2400">
                <a:latin typeface="Century Gothic"/>
                <a:ea typeface="Calibri"/>
                <a:cs typeface="Calibri"/>
              </a:rPr>
              <a:t>Essex Blades Code of Conduct </a:t>
            </a:r>
          </a:p>
          <a:p>
            <a:pPr marL="800100" lvl="1" indent="-342900">
              <a:buFont typeface="Arial"/>
              <a:buChar char="•"/>
            </a:pPr>
            <a:r>
              <a:rPr lang="en-GB" sz="2400">
                <a:latin typeface="Century Gothic"/>
                <a:ea typeface="Calibri"/>
                <a:cs typeface="Calibri"/>
              </a:rPr>
              <a:t>Essex Blades Non Student Membership Policy </a:t>
            </a:r>
          </a:p>
          <a:p>
            <a:pPr marL="800100" lvl="1" indent="-342900">
              <a:buFont typeface="Arial"/>
              <a:buChar char="•"/>
            </a:pPr>
            <a:r>
              <a:rPr lang="en-GB" sz="2400">
                <a:latin typeface="Century Gothic"/>
                <a:ea typeface="Calibri"/>
                <a:cs typeface="Calibri"/>
              </a:rPr>
              <a:t>Essex Blades Travel and Accommodation Policy</a:t>
            </a:r>
          </a:p>
          <a:p>
            <a:pPr marL="800100" lvl="1" indent="-342900">
              <a:buFont typeface="Arial"/>
              <a:buChar char="•"/>
            </a:pPr>
            <a:r>
              <a:rPr lang="en-GB" sz="2400">
                <a:latin typeface="Century Gothic"/>
                <a:ea typeface="Calibri"/>
                <a:cs typeface="Calibri"/>
              </a:rPr>
              <a:t>Essex Blades Allocation of Funds Policy</a:t>
            </a:r>
          </a:p>
          <a:p>
            <a:pPr marL="800100" lvl="1" indent="-342900">
              <a:buFont typeface="Arial"/>
              <a:buChar char="•"/>
            </a:pPr>
            <a:r>
              <a:rPr lang="en-GB" sz="2400">
                <a:latin typeface="Century Gothic"/>
                <a:ea typeface="Calibri"/>
                <a:cs typeface="Calibri"/>
              </a:rPr>
              <a:t>Policies and Procedures for Club &amp; Society Treasurers (this has the sponsorship form blank in it at the bottom) </a:t>
            </a:r>
          </a:p>
          <a:p>
            <a:pPr marL="800100" lvl="1" indent="-342900">
              <a:buFont typeface="Arial"/>
              <a:buChar char="•"/>
            </a:pPr>
            <a:r>
              <a:rPr lang="en-GB" sz="2400">
                <a:latin typeface="Century Gothic"/>
                <a:ea typeface="Calibri"/>
                <a:cs typeface="Calibri"/>
              </a:rPr>
              <a:t>Alcohol Policy</a:t>
            </a:r>
          </a:p>
          <a:p>
            <a:pPr marL="800100" lvl="1" indent="-342900">
              <a:buFont typeface="Arial"/>
              <a:buChar char="•"/>
            </a:pPr>
            <a:endParaRPr lang="en-GB" sz="2400">
              <a:latin typeface="Century Gothic"/>
              <a:ea typeface="Calibri"/>
              <a:cs typeface="Calibri"/>
            </a:endParaRPr>
          </a:p>
          <a:p>
            <a:pPr marL="342900" indent="-342900">
              <a:buFont typeface="Arial"/>
              <a:buChar char="•"/>
            </a:pPr>
            <a:r>
              <a:rPr lang="en-GB" sz="2400" b="1" u="sng">
                <a:latin typeface="Century Gothic"/>
                <a:ea typeface="Calibri"/>
                <a:cs typeface="Calibri"/>
              </a:rPr>
              <a:t>To be signed: </a:t>
            </a:r>
          </a:p>
          <a:p>
            <a:pPr marL="800100" lvl="1" indent="-342900">
              <a:buFont typeface="Arial"/>
              <a:buChar char="•"/>
            </a:pPr>
            <a:r>
              <a:rPr lang="en-GB" sz="2400">
                <a:latin typeface="Century Gothic"/>
                <a:ea typeface="Calibri"/>
                <a:cs typeface="Calibri"/>
              </a:rPr>
              <a:t>Alcohol Policy must be signed by the President </a:t>
            </a:r>
          </a:p>
          <a:p>
            <a:pPr marL="800100" lvl="1" indent="-342900">
              <a:buFont typeface="Arial"/>
              <a:buChar char="•"/>
            </a:pPr>
            <a:r>
              <a:rPr lang="en-GB" sz="2400">
                <a:latin typeface="Century Gothic"/>
                <a:ea typeface="Calibri"/>
                <a:cs typeface="Calibri"/>
              </a:rPr>
              <a:t>Social Media Charter signed by Social Media / Publicity &amp; Communications</a:t>
            </a:r>
          </a:p>
          <a:p>
            <a:pPr marL="800100" lvl="1" indent="-342900">
              <a:buFont typeface="Arial"/>
              <a:buChar char="•"/>
            </a:pPr>
            <a:r>
              <a:rPr lang="en-GB" sz="2400">
                <a:latin typeface="Century Gothic"/>
                <a:ea typeface="Calibri"/>
                <a:cs typeface="Calibri"/>
              </a:rPr>
              <a:t>Declaration of Financial Responsibility signed by Treasurer and President </a:t>
            </a:r>
          </a:p>
          <a:p>
            <a:pPr marL="800100" lvl="1" indent="-342900">
              <a:buFont typeface="Arial"/>
              <a:buChar char="•"/>
            </a:pPr>
            <a:endParaRPr lang="en-GB" sz="2400">
              <a:latin typeface="Century Gothic"/>
              <a:ea typeface="Calibri"/>
              <a:cs typeface="Calibri"/>
            </a:endParaRPr>
          </a:p>
          <a:p>
            <a:pPr marL="800100" lvl="1" indent="-342900">
              <a:buFont typeface="Arial"/>
              <a:buChar char="•"/>
            </a:pPr>
            <a:endParaRPr lang="en-GB">
              <a:ea typeface="Calibri"/>
              <a:cs typeface="Calibri"/>
            </a:endParaRPr>
          </a:p>
        </p:txBody>
      </p:sp>
      <p:pic>
        <p:nvPicPr>
          <p:cNvPr id="13" name="Picture 12" descr="A red shield with white text&#10;&#10;Description automatically generated">
            <a:extLst>
              <a:ext uri="{FF2B5EF4-FFF2-40B4-BE49-F238E27FC236}">
                <a16:creationId xmlns:a16="http://schemas.microsoft.com/office/drawing/2014/main" id="{0C85DBB9-DC09-A233-06E6-2DF5253FBD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084" y="60931"/>
            <a:ext cx="906646" cy="892534"/>
          </a:xfrm>
          <a:prstGeom prst="rect">
            <a:avLst/>
          </a:prstGeom>
        </p:spPr>
      </p:pic>
      <p:pic>
        <p:nvPicPr>
          <p:cNvPr id="18" name="Picture 17" descr="Essex SU logo">
            <a:extLst>
              <a:ext uri="{FF2B5EF4-FFF2-40B4-BE49-F238E27FC236}">
                <a16:creationId xmlns:a16="http://schemas.microsoft.com/office/drawing/2014/main" id="{E5AED66E-7871-A750-0136-D7F7E05F790B}"/>
              </a:ext>
            </a:extLst>
          </p:cNvPr>
          <p:cNvPicPr>
            <a:picLocks noChangeAspect="1"/>
          </p:cNvPicPr>
          <p:nvPr/>
        </p:nvPicPr>
        <p:blipFill>
          <a:blip r:embed="rId4"/>
          <a:stretch>
            <a:fillRect/>
          </a:stretch>
        </p:blipFill>
        <p:spPr>
          <a:xfrm>
            <a:off x="1066518" y="39678"/>
            <a:ext cx="717412" cy="908420"/>
          </a:xfrm>
          <a:prstGeom prst="rect">
            <a:avLst/>
          </a:prstGeom>
        </p:spPr>
      </p:pic>
      <p:sp>
        <p:nvSpPr>
          <p:cNvPr id="6" name="Freeform 10">
            <a:extLst>
              <a:ext uri="{FF2B5EF4-FFF2-40B4-BE49-F238E27FC236}">
                <a16:creationId xmlns:a16="http://schemas.microsoft.com/office/drawing/2014/main" id="{EAAAEA94-C2B8-BF6F-6F85-97750BA40F9D}"/>
              </a:ext>
            </a:extLst>
          </p:cNvPr>
          <p:cNvSpPr/>
          <p:nvPr/>
        </p:nvSpPr>
        <p:spPr>
          <a:xfrm>
            <a:off x="2348" y="1028701"/>
            <a:ext cx="844100" cy="9258300"/>
          </a:xfrm>
          <a:custGeom>
            <a:avLst/>
            <a:gdLst/>
            <a:ahLst/>
            <a:cxnLst/>
            <a:rect l="l" t="t" r="r" b="b"/>
            <a:pathLst>
              <a:path w="9274787" h="9420577">
                <a:moveTo>
                  <a:pt x="0" y="0"/>
                </a:moveTo>
                <a:lnTo>
                  <a:pt x="9274787" y="0"/>
                </a:lnTo>
                <a:lnTo>
                  <a:pt x="9274787" y="9420577"/>
                </a:lnTo>
                <a:lnTo>
                  <a:pt x="0" y="9420577"/>
                </a:lnTo>
                <a:lnTo>
                  <a:pt x="0" y="0"/>
                </a:lnTo>
                <a:close/>
              </a:path>
            </a:pathLst>
          </a:custGeom>
          <a:blipFill>
            <a:blip r:embed="rId5"/>
            <a:stretch>
              <a:fillRect r="-1422444" b="-1753"/>
            </a:stretch>
          </a:blipFill>
        </p:spPr>
        <p:txBody>
          <a:bodyPr/>
          <a:lstStyle/>
          <a:p>
            <a:endParaRPr lang="en-GB"/>
          </a:p>
        </p:txBody>
      </p:sp>
      <p:sp>
        <p:nvSpPr>
          <p:cNvPr id="5" name="TextBox 15">
            <a:extLst>
              <a:ext uri="{FF2B5EF4-FFF2-40B4-BE49-F238E27FC236}">
                <a16:creationId xmlns:a16="http://schemas.microsoft.com/office/drawing/2014/main" id="{E4DA1409-9B78-1D18-4472-8A05532768CA}"/>
              </a:ext>
            </a:extLst>
          </p:cNvPr>
          <p:cNvSpPr txBox="1"/>
          <p:nvPr/>
        </p:nvSpPr>
        <p:spPr>
          <a:xfrm>
            <a:off x="9456463" y="353282"/>
            <a:ext cx="8420615" cy="266700"/>
          </a:xfrm>
          <a:prstGeom prst="rect">
            <a:avLst/>
          </a:prstGeom>
        </p:spPr>
        <p:txBody>
          <a:bodyPr lIns="0" tIns="0" rIns="0" bIns="0" rtlCol="0" anchor="t">
            <a:spAutoFit/>
          </a:bodyPr>
          <a:lstStyle/>
          <a:p>
            <a:pPr algn="r">
              <a:lnSpc>
                <a:spcPts val="2160"/>
              </a:lnSpc>
            </a:pPr>
            <a:r>
              <a:rPr lang="en-US" b="1" spc="179">
                <a:solidFill>
                  <a:srgbClr val="FFFFFF"/>
                </a:solidFill>
                <a:latin typeface="Century Gothic"/>
              </a:rPr>
              <a:t>CORE OFFICER TRAINING 24/25</a:t>
            </a:r>
            <a:endParaRPr lang="en-US" sz="1800" b="1" spc="179">
              <a:solidFill>
                <a:srgbClr val="FFFFFF"/>
              </a:solidFill>
              <a:latin typeface="Century Gothic" panose="020B0502020202020204" pitchFamily="34" charset="0"/>
            </a:endParaRPr>
          </a:p>
        </p:txBody>
      </p:sp>
      <p:pic>
        <p:nvPicPr>
          <p:cNvPr id="2" name="Picture 1" descr="A screenshot of a website&#10;&#10;Description automatically generated">
            <a:extLst>
              <a:ext uri="{FF2B5EF4-FFF2-40B4-BE49-F238E27FC236}">
                <a16:creationId xmlns:a16="http://schemas.microsoft.com/office/drawing/2014/main" id="{B59B79FA-E04D-6DA6-862D-D03315AD0057}"/>
              </a:ext>
            </a:extLst>
          </p:cNvPr>
          <p:cNvPicPr>
            <a:picLocks noChangeAspect="1"/>
          </p:cNvPicPr>
          <p:nvPr/>
        </p:nvPicPr>
        <p:blipFill>
          <a:blip r:embed="rId6"/>
          <a:stretch>
            <a:fillRect/>
          </a:stretch>
        </p:blipFill>
        <p:spPr>
          <a:xfrm>
            <a:off x="9046986" y="1652940"/>
            <a:ext cx="9239251" cy="4765675"/>
          </a:xfrm>
          <a:prstGeom prst="rect">
            <a:avLst/>
          </a:prstGeom>
        </p:spPr>
      </p:pic>
    </p:spTree>
    <p:extLst>
      <p:ext uri="{BB962C8B-B14F-4D97-AF65-F5344CB8AC3E}">
        <p14:creationId xmlns:p14="http://schemas.microsoft.com/office/powerpoint/2010/main" val="41880897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0" y="0"/>
            <a:ext cx="18288000" cy="1028700"/>
          </a:xfrm>
          <a:prstGeom prst="rect">
            <a:avLst/>
          </a:prstGeom>
          <a:solidFill>
            <a:schemeClr val="tx1">
              <a:lumMod val="95000"/>
              <a:lumOff val="5000"/>
            </a:schemeClr>
          </a:solidFill>
        </p:spPr>
        <p:txBody>
          <a:bodyPr lIns="91440" tIns="45720" rIns="91440" bIns="45720" anchor="t"/>
          <a:lstStyle/>
          <a:p>
            <a:endParaRPr lang="en-US" sz="1750" b="1">
              <a:solidFill>
                <a:srgbClr val="FFFFFF"/>
              </a:solidFill>
              <a:latin typeface="Century Gothic"/>
            </a:endParaRPr>
          </a:p>
        </p:txBody>
      </p:sp>
      <p:sp>
        <p:nvSpPr>
          <p:cNvPr id="12" name="TextBox 12"/>
          <p:cNvSpPr txBox="1"/>
          <p:nvPr/>
        </p:nvSpPr>
        <p:spPr>
          <a:xfrm>
            <a:off x="1422046" y="1232606"/>
            <a:ext cx="9981811" cy="1017523"/>
          </a:xfrm>
          <a:prstGeom prst="rect">
            <a:avLst/>
          </a:prstGeom>
        </p:spPr>
        <p:txBody>
          <a:bodyPr wrap="square" lIns="0" tIns="0" rIns="0" bIns="0" rtlCol="0" anchor="t">
            <a:spAutoFit/>
          </a:bodyPr>
          <a:lstStyle/>
          <a:p>
            <a:pPr>
              <a:lnSpc>
                <a:spcPts val="9119"/>
              </a:lnSpc>
            </a:pPr>
            <a:r>
              <a:rPr lang="en-US" sz="4400">
                <a:latin typeface="esu v2"/>
                <a:cs typeface="Calibri"/>
              </a:rPr>
              <a:t>Legal info</a:t>
            </a:r>
            <a:endParaRPr lang="en-US"/>
          </a:p>
        </p:txBody>
      </p:sp>
      <p:sp>
        <p:nvSpPr>
          <p:cNvPr id="17" name="TextBox 16">
            <a:extLst>
              <a:ext uri="{FF2B5EF4-FFF2-40B4-BE49-F238E27FC236}">
                <a16:creationId xmlns:a16="http://schemas.microsoft.com/office/drawing/2014/main" id="{28BF06D2-3703-948F-DA4F-93DCF6488B56}"/>
              </a:ext>
            </a:extLst>
          </p:cNvPr>
          <p:cNvSpPr txBox="1"/>
          <p:nvPr/>
        </p:nvSpPr>
        <p:spPr>
          <a:xfrm>
            <a:off x="1393448" y="2530097"/>
            <a:ext cx="11301625" cy="4893647"/>
          </a:xfrm>
          <a:prstGeom prst="rect">
            <a:avLst/>
          </a:prstGeom>
          <a:noFill/>
        </p:spPr>
        <p:txBody>
          <a:bodyPr wrap="square" lIns="91440" tIns="45720" rIns="91440" bIns="45720" rtlCol="0" anchor="t">
            <a:spAutoFit/>
          </a:bodyPr>
          <a:lstStyle/>
          <a:p>
            <a:pPr marL="342900" indent="-342900">
              <a:buFont typeface="Arial"/>
              <a:buChar char="•"/>
            </a:pPr>
            <a:r>
              <a:rPr lang="en-GB" sz="2400">
                <a:latin typeface="Century Gothic"/>
                <a:ea typeface="Calibri"/>
                <a:cs typeface="Calibri"/>
              </a:rPr>
              <a:t>If you are unsure – ASK US (</a:t>
            </a:r>
            <a:r>
              <a:rPr lang="en-GB" sz="2400">
                <a:latin typeface="Century Gothic"/>
                <a:ea typeface="Calibri"/>
                <a:cs typeface="Calibri"/>
                <a:hlinkClick r:id="rId3"/>
              </a:rPr>
              <a:t>blades@essex.ac.uk</a:t>
            </a:r>
            <a:r>
              <a:rPr lang="en-GB" sz="2400">
                <a:latin typeface="Century Gothic"/>
                <a:ea typeface="Calibri"/>
                <a:cs typeface="Calibri"/>
              </a:rPr>
              <a:t>) </a:t>
            </a:r>
          </a:p>
          <a:p>
            <a:pPr marL="342900" indent="-342900">
              <a:buFont typeface="Arial"/>
              <a:buChar char="•"/>
            </a:pPr>
            <a:endParaRPr lang="en-GB" sz="2400">
              <a:latin typeface="Century Gothic"/>
              <a:ea typeface="Calibri"/>
              <a:cs typeface="Calibri"/>
            </a:endParaRPr>
          </a:p>
          <a:p>
            <a:pPr marL="342900" indent="-342900">
              <a:buFont typeface="Arial"/>
              <a:buChar char="•"/>
            </a:pPr>
            <a:r>
              <a:rPr lang="en-GB" sz="2400">
                <a:latin typeface="Century Gothic"/>
                <a:ea typeface="Calibri"/>
                <a:cs typeface="Calibri"/>
              </a:rPr>
              <a:t>Clubs can </a:t>
            </a:r>
            <a:r>
              <a:rPr lang="en-GB" sz="2400" b="1">
                <a:latin typeface="Century Gothic"/>
                <a:ea typeface="Calibri"/>
                <a:cs typeface="Calibri"/>
              </a:rPr>
              <a:t>never </a:t>
            </a:r>
            <a:r>
              <a:rPr lang="en-GB" sz="2400">
                <a:latin typeface="Century Gothic"/>
                <a:ea typeface="Calibri"/>
                <a:cs typeface="Calibri"/>
              </a:rPr>
              <a:t>open their own bank accounts </a:t>
            </a:r>
          </a:p>
          <a:p>
            <a:pPr marL="342900" indent="-342900">
              <a:buFont typeface="Arial"/>
              <a:buChar char="•"/>
            </a:pPr>
            <a:endParaRPr lang="en-GB" sz="2400">
              <a:latin typeface="Century Gothic"/>
              <a:ea typeface="Calibri"/>
              <a:cs typeface="Calibri"/>
            </a:endParaRPr>
          </a:p>
          <a:p>
            <a:pPr marL="342900" indent="-342900">
              <a:buFont typeface="Arial"/>
              <a:buChar char="•"/>
            </a:pPr>
            <a:r>
              <a:rPr lang="en-GB" sz="2400">
                <a:latin typeface="Century Gothic"/>
                <a:ea typeface="Calibri"/>
                <a:cs typeface="Calibri"/>
              </a:rPr>
              <a:t>You cannot agree to sponsorships or contracts without them being agreed to by the Head of Student Sport first </a:t>
            </a:r>
          </a:p>
          <a:p>
            <a:pPr marL="800100" lvl="1" indent="-342900">
              <a:buFont typeface="Arial"/>
              <a:buChar char="•"/>
            </a:pPr>
            <a:r>
              <a:rPr lang="en-GB" sz="2400">
                <a:latin typeface="Century Gothic"/>
                <a:ea typeface="Calibri"/>
                <a:cs typeface="Calibri"/>
              </a:rPr>
              <a:t>This applies to any form of agreement – even verbal or online messaging </a:t>
            </a:r>
          </a:p>
          <a:p>
            <a:pPr marL="800100" lvl="1" indent="-342900">
              <a:buFont typeface="Arial"/>
              <a:buChar char="•"/>
            </a:pPr>
            <a:r>
              <a:rPr lang="en-GB" sz="2400">
                <a:latin typeface="Century Gothic"/>
                <a:ea typeface="Calibri"/>
                <a:cs typeface="Calibri"/>
              </a:rPr>
              <a:t>Be careful when discussing contracts with anyone </a:t>
            </a:r>
          </a:p>
          <a:p>
            <a:pPr marL="800100" lvl="1" indent="-342900">
              <a:buFont typeface="Arial"/>
              <a:buChar char="•"/>
            </a:pPr>
            <a:r>
              <a:rPr lang="en-GB" sz="2400">
                <a:latin typeface="Century Gothic"/>
                <a:ea typeface="Calibri"/>
                <a:cs typeface="Calibri"/>
              </a:rPr>
              <a:t>Contracts with outside venues, sponsors, etc, must be send to </a:t>
            </a:r>
            <a:r>
              <a:rPr lang="en-GB" sz="2400">
                <a:latin typeface="Century Gothic"/>
                <a:ea typeface="Calibri"/>
                <a:cs typeface="Calibri"/>
                <a:hlinkClick r:id="rId3"/>
              </a:rPr>
              <a:t>blades@essex.ac.uk</a:t>
            </a:r>
            <a:r>
              <a:rPr lang="en-GB" sz="2400">
                <a:latin typeface="Century Gothic"/>
                <a:ea typeface="Calibri"/>
                <a:cs typeface="Calibri"/>
              </a:rPr>
              <a:t> to be agreed to before the club can agree to it</a:t>
            </a:r>
          </a:p>
          <a:p>
            <a:pPr marL="800100" lvl="1" indent="-342900">
              <a:buFont typeface="Arial"/>
              <a:buChar char="•"/>
            </a:pPr>
            <a:endParaRPr lang="en-GB" sz="2400">
              <a:latin typeface="Century Gothic"/>
              <a:ea typeface="Calibri"/>
              <a:cs typeface="Calibri"/>
            </a:endParaRPr>
          </a:p>
          <a:p>
            <a:pPr marL="800100" lvl="1" indent="-342900">
              <a:buFont typeface="Arial"/>
              <a:buChar char="•"/>
            </a:pPr>
            <a:endParaRPr lang="en-GB" sz="2400">
              <a:latin typeface="Century Gothic"/>
              <a:ea typeface="Calibri"/>
              <a:cs typeface="Calibri"/>
            </a:endParaRPr>
          </a:p>
        </p:txBody>
      </p:sp>
      <p:pic>
        <p:nvPicPr>
          <p:cNvPr id="13" name="Picture 12" descr="A red shield with white text&#10;&#10;Description automatically generated">
            <a:extLst>
              <a:ext uri="{FF2B5EF4-FFF2-40B4-BE49-F238E27FC236}">
                <a16:creationId xmlns:a16="http://schemas.microsoft.com/office/drawing/2014/main" id="{0C85DBB9-DC09-A233-06E6-2DF5253FBD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084" y="60931"/>
            <a:ext cx="906646" cy="892534"/>
          </a:xfrm>
          <a:prstGeom prst="rect">
            <a:avLst/>
          </a:prstGeom>
        </p:spPr>
      </p:pic>
      <p:pic>
        <p:nvPicPr>
          <p:cNvPr id="18" name="Picture 17" descr="Essex SU logo">
            <a:extLst>
              <a:ext uri="{FF2B5EF4-FFF2-40B4-BE49-F238E27FC236}">
                <a16:creationId xmlns:a16="http://schemas.microsoft.com/office/drawing/2014/main" id="{E5AED66E-7871-A750-0136-D7F7E05F790B}"/>
              </a:ext>
            </a:extLst>
          </p:cNvPr>
          <p:cNvPicPr>
            <a:picLocks noChangeAspect="1"/>
          </p:cNvPicPr>
          <p:nvPr/>
        </p:nvPicPr>
        <p:blipFill>
          <a:blip r:embed="rId5"/>
          <a:stretch>
            <a:fillRect/>
          </a:stretch>
        </p:blipFill>
        <p:spPr>
          <a:xfrm>
            <a:off x="1066518" y="39678"/>
            <a:ext cx="717412" cy="908420"/>
          </a:xfrm>
          <a:prstGeom prst="rect">
            <a:avLst/>
          </a:prstGeom>
        </p:spPr>
      </p:pic>
      <p:sp>
        <p:nvSpPr>
          <p:cNvPr id="6" name="Freeform 10">
            <a:extLst>
              <a:ext uri="{FF2B5EF4-FFF2-40B4-BE49-F238E27FC236}">
                <a16:creationId xmlns:a16="http://schemas.microsoft.com/office/drawing/2014/main" id="{EAAAEA94-C2B8-BF6F-6F85-97750BA40F9D}"/>
              </a:ext>
            </a:extLst>
          </p:cNvPr>
          <p:cNvSpPr/>
          <p:nvPr/>
        </p:nvSpPr>
        <p:spPr>
          <a:xfrm>
            <a:off x="2348" y="1028701"/>
            <a:ext cx="844100" cy="9258300"/>
          </a:xfrm>
          <a:custGeom>
            <a:avLst/>
            <a:gdLst/>
            <a:ahLst/>
            <a:cxnLst/>
            <a:rect l="l" t="t" r="r" b="b"/>
            <a:pathLst>
              <a:path w="9274787" h="9420577">
                <a:moveTo>
                  <a:pt x="0" y="0"/>
                </a:moveTo>
                <a:lnTo>
                  <a:pt x="9274787" y="0"/>
                </a:lnTo>
                <a:lnTo>
                  <a:pt x="9274787" y="9420577"/>
                </a:lnTo>
                <a:lnTo>
                  <a:pt x="0" y="9420577"/>
                </a:lnTo>
                <a:lnTo>
                  <a:pt x="0" y="0"/>
                </a:lnTo>
                <a:close/>
              </a:path>
            </a:pathLst>
          </a:custGeom>
          <a:blipFill>
            <a:blip r:embed="rId6"/>
            <a:stretch>
              <a:fillRect r="-1422444" b="-1753"/>
            </a:stretch>
          </a:blipFill>
        </p:spPr>
        <p:txBody>
          <a:bodyPr/>
          <a:lstStyle/>
          <a:p>
            <a:endParaRPr lang="en-GB"/>
          </a:p>
        </p:txBody>
      </p:sp>
      <p:sp>
        <p:nvSpPr>
          <p:cNvPr id="5" name="TextBox 15">
            <a:extLst>
              <a:ext uri="{FF2B5EF4-FFF2-40B4-BE49-F238E27FC236}">
                <a16:creationId xmlns:a16="http://schemas.microsoft.com/office/drawing/2014/main" id="{E4DA1409-9B78-1D18-4472-8A05532768CA}"/>
              </a:ext>
            </a:extLst>
          </p:cNvPr>
          <p:cNvSpPr txBox="1"/>
          <p:nvPr/>
        </p:nvSpPr>
        <p:spPr>
          <a:xfrm>
            <a:off x="9456463" y="353282"/>
            <a:ext cx="8420615" cy="266700"/>
          </a:xfrm>
          <a:prstGeom prst="rect">
            <a:avLst/>
          </a:prstGeom>
        </p:spPr>
        <p:txBody>
          <a:bodyPr lIns="0" tIns="0" rIns="0" bIns="0" rtlCol="0" anchor="t">
            <a:spAutoFit/>
          </a:bodyPr>
          <a:lstStyle/>
          <a:p>
            <a:pPr algn="r">
              <a:lnSpc>
                <a:spcPts val="2160"/>
              </a:lnSpc>
            </a:pPr>
            <a:r>
              <a:rPr lang="en-US" b="1" spc="179">
                <a:solidFill>
                  <a:srgbClr val="FFFFFF"/>
                </a:solidFill>
                <a:latin typeface="Century Gothic"/>
              </a:rPr>
              <a:t>CORE OFFICER TRAINING 24/25</a:t>
            </a:r>
            <a:endParaRPr lang="en-US" sz="1800" b="1" spc="179">
              <a:solidFill>
                <a:srgbClr val="FFFFFF"/>
              </a:solidFill>
              <a:latin typeface="Century Gothic" panose="020B0502020202020204" pitchFamily="34" charset="0"/>
            </a:endParaRPr>
          </a:p>
        </p:txBody>
      </p:sp>
    </p:spTree>
    <p:extLst>
      <p:ext uri="{BB962C8B-B14F-4D97-AF65-F5344CB8AC3E}">
        <p14:creationId xmlns:p14="http://schemas.microsoft.com/office/powerpoint/2010/main" val="11900356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0" y="0"/>
            <a:ext cx="18288000" cy="1028700"/>
          </a:xfrm>
          <a:prstGeom prst="rect">
            <a:avLst/>
          </a:prstGeom>
          <a:solidFill>
            <a:schemeClr val="tx1">
              <a:lumMod val="95000"/>
              <a:lumOff val="5000"/>
            </a:schemeClr>
          </a:solidFill>
        </p:spPr>
        <p:txBody>
          <a:bodyPr lIns="91440" tIns="45720" rIns="91440" bIns="45720" anchor="t"/>
          <a:lstStyle/>
          <a:p>
            <a:endParaRPr lang="en-US" sz="1750" b="1">
              <a:solidFill>
                <a:srgbClr val="FFFFFF"/>
              </a:solidFill>
              <a:latin typeface="Century Gothic"/>
            </a:endParaRPr>
          </a:p>
        </p:txBody>
      </p:sp>
      <p:sp>
        <p:nvSpPr>
          <p:cNvPr id="12" name="TextBox 12"/>
          <p:cNvSpPr txBox="1"/>
          <p:nvPr/>
        </p:nvSpPr>
        <p:spPr>
          <a:xfrm>
            <a:off x="1422046" y="1232606"/>
            <a:ext cx="9981811" cy="1017523"/>
          </a:xfrm>
          <a:prstGeom prst="rect">
            <a:avLst/>
          </a:prstGeom>
        </p:spPr>
        <p:txBody>
          <a:bodyPr wrap="square" lIns="0" tIns="0" rIns="0" bIns="0" rtlCol="0" anchor="t">
            <a:spAutoFit/>
          </a:bodyPr>
          <a:lstStyle/>
          <a:p>
            <a:pPr>
              <a:lnSpc>
                <a:spcPts val="9119"/>
              </a:lnSpc>
            </a:pPr>
            <a:r>
              <a:rPr lang="en-US" sz="4400">
                <a:latin typeface="esu v2"/>
                <a:cs typeface="Calibri"/>
              </a:rPr>
              <a:t>Disciplinary proceedings </a:t>
            </a:r>
            <a:endParaRPr lang="en-US"/>
          </a:p>
        </p:txBody>
      </p:sp>
      <p:sp>
        <p:nvSpPr>
          <p:cNvPr id="17" name="TextBox 16">
            <a:extLst>
              <a:ext uri="{FF2B5EF4-FFF2-40B4-BE49-F238E27FC236}">
                <a16:creationId xmlns:a16="http://schemas.microsoft.com/office/drawing/2014/main" id="{28BF06D2-3703-948F-DA4F-93DCF6488B56}"/>
              </a:ext>
            </a:extLst>
          </p:cNvPr>
          <p:cNvSpPr txBox="1"/>
          <p:nvPr/>
        </p:nvSpPr>
        <p:spPr>
          <a:xfrm>
            <a:off x="1325210" y="2461859"/>
            <a:ext cx="16558329" cy="4893647"/>
          </a:xfrm>
          <a:prstGeom prst="rect">
            <a:avLst/>
          </a:prstGeom>
          <a:noFill/>
        </p:spPr>
        <p:txBody>
          <a:bodyPr wrap="square" lIns="91440" tIns="45720" rIns="91440" bIns="45720" rtlCol="0" anchor="t">
            <a:spAutoFit/>
          </a:bodyPr>
          <a:lstStyle/>
          <a:p>
            <a:pPr marL="342900" indent="-342900">
              <a:buFont typeface="Arial"/>
              <a:buChar char="•"/>
            </a:pPr>
            <a:r>
              <a:rPr lang="en-GB" sz="2400">
                <a:latin typeface="Century Gothic"/>
                <a:ea typeface="Calibri"/>
                <a:cs typeface="Calibri"/>
              </a:rPr>
              <a:t>When there is any conflict, our first piece of advice would be to reach out to the individuals for mediation, whether on a one-to-one basis or with another executive member that they may feel open to talk to or in a more informal setting as a team </a:t>
            </a:r>
          </a:p>
          <a:p>
            <a:pPr marL="342900" indent="-342900">
              <a:buFont typeface="Arial"/>
              <a:buChar char="•"/>
            </a:pPr>
            <a:endParaRPr lang="en-GB" sz="2400">
              <a:latin typeface="Century Gothic"/>
              <a:ea typeface="Calibri"/>
              <a:cs typeface="Calibri"/>
            </a:endParaRPr>
          </a:p>
          <a:p>
            <a:pPr marL="800100" lvl="1" indent="-342900">
              <a:buFont typeface="Arial"/>
              <a:buChar char="•"/>
            </a:pPr>
            <a:r>
              <a:rPr lang="en-GB" sz="2400">
                <a:latin typeface="Century Gothic"/>
                <a:ea typeface="Calibri"/>
                <a:cs typeface="Calibri"/>
              </a:rPr>
              <a:t>During this meeting, we would recommend you refrain from using any accusatory language but try to fact-find and see if there may be any challenges that the individual may be facing that could be the cause of the issue </a:t>
            </a:r>
          </a:p>
          <a:p>
            <a:pPr marL="800100" lvl="1" indent="-342900">
              <a:buFont typeface="Arial"/>
              <a:buChar char="•"/>
            </a:pPr>
            <a:endParaRPr lang="en-GB" sz="2400">
              <a:latin typeface="Century Gothic"/>
              <a:ea typeface="Calibri"/>
              <a:cs typeface="Calibri"/>
            </a:endParaRPr>
          </a:p>
          <a:p>
            <a:pPr marL="342900" indent="-342900">
              <a:buFont typeface="Arial"/>
              <a:buChar char="•"/>
            </a:pPr>
            <a:r>
              <a:rPr lang="en-GB" sz="2400">
                <a:latin typeface="Century Gothic"/>
                <a:ea typeface="Calibri"/>
                <a:cs typeface="Calibri"/>
              </a:rPr>
              <a:t>Following this, if you still feel that no positive changes have been made to improve the situation then you should call a formal meeting with a member of the Blades Staff by emailing us at </a:t>
            </a:r>
            <a:r>
              <a:rPr lang="en-GB" sz="2400">
                <a:latin typeface="Century Gothic"/>
                <a:ea typeface="Calibri"/>
                <a:cs typeface="Calibri"/>
                <a:hlinkClick r:id="rId3"/>
              </a:rPr>
              <a:t>blades@essex.ac.uk</a:t>
            </a:r>
            <a:r>
              <a:rPr lang="en-GB" sz="2400">
                <a:latin typeface="Century Gothic"/>
                <a:ea typeface="Calibri"/>
                <a:cs typeface="Calibri"/>
              </a:rPr>
              <a:t> </a:t>
            </a:r>
          </a:p>
          <a:p>
            <a:pPr marL="342900" indent="-342900">
              <a:buFont typeface="Arial"/>
              <a:buChar char="•"/>
            </a:pPr>
            <a:endParaRPr lang="en-GB" sz="2400">
              <a:latin typeface="Century Gothic"/>
              <a:ea typeface="Calibri"/>
              <a:cs typeface="Calibri"/>
            </a:endParaRPr>
          </a:p>
          <a:p>
            <a:pPr marL="342900" indent="-342900">
              <a:buFont typeface="Arial"/>
              <a:buChar char="•"/>
            </a:pPr>
            <a:r>
              <a:rPr lang="en-GB" sz="2400">
                <a:latin typeface="Century Gothic"/>
                <a:ea typeface="Calibri"/>
                <a:cs typeface="Calibri"/>
              </a:rPr>
              <a:t>If any issue within a society or club involves bullying or harassment of any kind, then you need to go directly to SU Advice / Student Support </a:t>
            </a:r>
          </a:p>
        </p:txBody>
      </p:sp>
      <p:pic>
        <p:nvPicPr>
          <p:cNvPr id="13" name="Picture 12" descr="A red shield with white text&#10;&#10;Description automatically generated">
            <a:extLst>
              <a:ext uri="{FF2B5EF4-FFF2-40B4-BE49-F238E27FC236}">
                <a16:creationId xmlns:a16="http://schemas.microsoft.com/office/drawing/2014/main" id="{0C85DBB9-DC09-A233-06E6-2DF5253FBD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084" y="60931"/>
            <a:ext cx="906646" cy="892534"/>
          </a:xfrm>
          <a:prstGeom prst="rect">
            <a:avLst/>
          </a:prstGeom>
        </p:spPr>
      </p:pic>
      <p:pic>
        <p:nvPicPr>
          <p:cNvPr id="18" name="Picture 17" descr="Essex SU logo">
            <a:extLst>
              <a:ext uri="{FF2B5EF4-FFF2-40B4-BE49-F238E27FC236}">
                <a16:creationId xmlns:a16="http://schemas.microsoft.com/office/drawing/2014/main" id="{E5AED66E-7871-A750-0136-D7F7E05F790B}"/>
              </a:ext>
            </a:extLst>
          </p:cNvPr>
          <p:cNvPicPr>
            <a:picLocks noChangeAspect="1"/>
          </p:cNvPicPr>
          <p:nvPr/>
        </p:nvPicPr>
        <p:blipFill>
          <a:blip r:embed="rId5"/>
          <a:stretch>
            <a:fillRect/>
          </a:stretch>
        </p:blipFill>
        <p:spPr>
          <a:xfrm>
            <a:off x="1066518" y="39678"/>
            <a:ext cx="717412" cy="908420"/>
          </a:xfrm>
          <a:prstGeom prst="rect">
            <a:avLst/>
          </a:prstGeom>
        </p:spPr>
      </p:pic>
      <p:sp>
        <p:nvSpPr>
          <p:cNvPr id="6" name="Freeform 10">
            <a:extLst>
              <a:ext uri="{FF2B5EF4-FFF2-40B4-BE49-F238E27FC236}">
                <a16:creationId xmlns:a16="http://schemas.microsoft.com/office/drawing/2014/main" id="{EAAAEA94-C2B8-BF6F-6F85-97750BA40F9D}"/>
              </a:ext>
            </a:extLst>
          </p:cNvPr>
          <p:cNvSpPr/>
          <p:nvPr/>
        </p:nvSpPr>
        <p:spPr>
          <a:xfrm>
            <a:off x="2348" y="1028701"/>
            <a:ext cx="844100" cy="9258300"/>
          </a:xfrm>
          <a:custGeom>
            <a:avLst/>
            <a:gdLst/>
            <a:ahLst/>
            <a:cxnLst/>
            <a:rect l="l" t="t" r="r" b="b"/>
            <a:pathLst>
              <a:path w="9274787" h="9420577">
                <a:moveTo>
                  <a:pt x="0" y="0"/>
                </a:moveTo>
                <a:lnTo>
                  <a:pt x="9274787" y="0"/>
                </a:lnTo>
                <a:lnTo>
                  <a:pt x="9274787" y="9420577"/>
                </a:lnTo>
                <a:lnTo>
                  <a:pt x="0" y="9420577"/>
                </a:lnTo>
                <a:lnTo>
                  <a:pt x="0" y="0"/>
                </a:lnTo>
                <a:close/>
              </a:path>
            </a:pathLst>
          </a:custGeom>
          <a:blipFill>
            <a:blip r:embed="rId6"/>
            <a:stretch>
              <a:fillRect r="-1422444" b="-1753"/>
            </a:stretch>
          </a:blipFill>
        </p:spPr>
        <p:txBody>
          <a:bodyPr/>
          <a:lstStyle/>
          <a:p>
            <a:endParaRPr lang="en-GB"/>
          </a:p>
        </p:txBody>
      </p:sp>
      <p:sp>
        <p:nvSpPr>
          <p:cNvPr id="5" name="TextBox 15">
            <a:extLst>
              <a:ext uri="{FF2B5EF4-FFF2-40B4-BE49-F238E27FC236}">
                <a16:creationId xmlns:a16="http://schemas.microsoft.com/office/drawing/2014/main" id="{E4DA1409-9B78-1D18-4472-8A05532768CA}"/>
              </a:ext>
            </a:extLst>
          </p:cNvPr>
          <p:cNvSpPr txBox="1"/>
          <p:nvPr/>
        </p:nvSpPr>
        <p:spPr>
          <a:xfrm>
            <a:off x="9456463" y="353282"/>
            <a:ext cx="8420615" cy="266700"/>
          </a:xfrm>
          <a:prstGeom prst="rect">
            <a:avLst/>
          </a:prstGeom>
        </p:spPr>
        <p:txBody>
          <a:bodyPr lIns="0" tIns="0" rIns="0" bIns="0" rtlCol="0" anchor="t">
            <a:spAutoFit/>
          </a:bodyPr>
          <a:lstStyle/>
          <a:p>
            <a:pPr algn="r">
              <a:lnSpc>
                <a:spcPts val="2160"/>
              </a:lnSpc>
            </a:pPr>
            <a:r>
              <a:rPr lang="en-US" b="1" spc="179">
                <a:solidFill>
                  <a:srgbClr val="FFFFFF"/>
                </a:solidFill>
                <a:latin typeface="Century Gothic"/>
              </a:rPr>
              <a:t>CORE OFFICER TRAINING 24/25</a:t>
            </a:r>
            <a:endParaRPr lang="en-US" sz="1800" b="1" spc="179">
              <a:solidFill>
                <a:srgbClr val="FFFFFF"/>
              </a:solidFill>
              <a:latin typeface="Century Gothic" panose="020B0502020202020204" pitchFamily="34" charset="0"/>
            </a:endParaRPr>
          </a:p>
        </p:txBody>
      </p:sp>
    </p:spTree>
    <p:extLst>
      <p:ext uri="{BB962C8B-B14F-4D97-AF65-F5344CB8AC3E}">
        <p14:creationId xmlns:p14="http://schemas.microsoft.com/office/powerpoint/2010/main" val="2514242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0" y="0"/>
            <a:ext cx="18288000" cy="1028700"/>
          </a:xfrm>
          <a:prstGeom prst="rect">
            <a:avLst/>
          </a:prstGeom>
          <a:solidFill>
            <a:schemeClr val="tx1">
              <a:lumMod val="95000"/>
              <a:lumOff val="5000"/>
            </a:schemeClr>
          </a:solidFill>
        </p:spPr>
        <p:txBody>
          <a:bodyPr lIns="91440" tIns="45720" rIns="91440" bIns="45720" anchor="t"/>
          <a:lstStyle/>
          <a:p>
            <a:endParaRPr lang="en-US" sz="1750" b="1">
              <a:solidFill>
                <a:srgbClr val="FFFFFF"/>
              </a:solidFill>
              <a:latin typeface="Century Gothic"/>
            </a:endParaRPr>
          </a:p>
        </p:txBody>
      </p:sp>
      <p:sp>
        <p:nvSpPr>
          <p:cNvPr id="12" name="TextBox 12"/>
          <p:cNvSpPr txBox="1"/>
          <p:nvPr/>
        </p:nvSpPr>
        <p:spPr>
          <a:xfrm>
            <a:off x="1619602" y="1232606"/>
            <a:ext cx="12507699" cy="1017523"/>
          </a:xfrm>
          <a:prstGeom prst="rect">
            <a:avLst/>
          </a:prstGeom>
        </p:spPr>
        <p:txBody>
          <a:bodyPr wrap="square" lIns="0" tIns="0" rIns="0" bIns="0" rtlCol="0" anchor="t">
            <a:spAutoFit/>
          </a:bodyPr>
          <a:lstStyle/>
          <a:p>
            <a:pPr>
              <a:lnSpc>
                <a:spcPts val="9119"/>
              </a:lnSpc>
            </a:pPr>
            <a:r>
              <a:rPr lang="en-US" sz="4400">
                <a:latin typeface="esu v2"/>
                <a:cs typeface="Calibri"/>
              </a:rPr>
              <a:t>Accident Report Form</a:t>
            </a:r>
            <a:endParaRPr lang="en-US">
              <a:ea typeface="Calibri"/>
              <a:cs typeface="Calibri"/>
            </a:endParaRPr>
          </a:p>
        </p:txBody>
      </p:sp>
      <p:sp>
        <p:nvSpPr>
          <p:cNvPr id="17" name="TextBox 16">
            <a:extLst>
              <a:ext uri="{FF2B5EF4-FFF2-40B4-BE49-F238E27FC236}">
                <a16:creationId xmlns:a16="http://schemas.microsoft.com/office/drawing/2014/main" id="{28BF06D2-3703-948F-DA4F-93DCF6488B56}"/>
              </a:ext>
            </a:extLst>
          </p:cNvPr>
          <p:cNvSpPr txBox="1"/>
          <p:nvPr/>
        </p:nvSpPr>
        <p:spPr>
          <a:xfrm>
            <a:off x="1423988" y="2574748"/>
            <a:ext cx="10772774" cy="3785652"/>
          </a:xfrm>
          <a:prstGeom prst="rect">
            <a:avLst/>
          </a:prstGeom>
          <a:noFill/>
        </p:spPr>
        <p:txBody>
          <a:bodyPr wrap="square" lIns="91440" tIns="45720" rIns="91440" bIns="45720" rtlCol="0" anchor="t">
            <a:spAutoFit/>
          </a:bodyPr>
          <a:lstStyle/>
          <a:p>
            <a:pPr marL="342900" indent="-342900">
              <a:buFont typeface="Arial"/>
              <a:buChar char="•"/>
            </a:pPr>
            <a:r>
              <a:rPr lang="en-GB" sz="2400">
                <a:latin typeface="Century Gothic"/>
                <a:ea typeface="Calibri"/>
                <a:cs typeface="Calibri"/>
              </a:rPr>
              <a:t>Any accidents that occur during a club event must be reported using an Accident Report Form which you can find in the </a:t>
            </a:r>
            <a:r>
              <a:rPr lang="en-GB" sz="2400">
                <a:latin typeface="Century Gothic"/>
                <a:ea typeface="+mn-lt"/>
                <a:cs typeface="+mn-lt"/>
                <a:hlinkClick r:id="rId3"/>
              </a:rPr>
              <a:t>Sports Toolkit</a:t>
            </a:r>
            <a:endParaRPr lang="en-GB" sz="2400">
              <a:latin typeface="Century Gothic"/>
              <a:ea typeface="+mn-lt"/>
              <a:cs typeface="+mn-lt"/>
            </a:endParaRPr>
          </a:p>
          <a:p>
            <a:pPr marL="342900" indent="-342900">
              <a:buFont typeface="Arial"/>
              <a:buChar char="•"/>
            </a:pPr>
            <a:endParaRPr lang="en-GB" sz="2400">
              <a:latin typeface="Calibri"/>
              <a:ea typeface="Calibri"/>
              <a:cs typeface="Calibri"/>
            </a:endParaRPr>
          </a:p>
          <a:p>
            <a:pPr marL="342900" indent="-342900">
              <a:buFont typeface="Arial"/>
              <a:buChar char="•"/>
            </a:pPr>
            <a:r>
              <a:rPr lang="en-GB" sz="2400">
                <a:latin typeface="Century Gothic"/>
                <a:ea typeface="Calibri"/>
                <a:cs typeface="Calibri"/>
              </a:rPr>
              <a:t>Club events mean any training, any club social or club meeting – anything organised by the club</a:t>
            </a:r>
          </a:p>
          <a:p>
            <a:pPr marL="342900" indent="-342900">
              <a:buFont typeface="Arial"/>
              <a:buChar char="•"/>
            </a:pPr>
            <a:endParaRPr lang="en-GB" sz="2400">
              <a:latin typeface="Century Gothic"/>
              <a:ea typeface="Calibri"/>
              <a:cs typeface="Calibri"/>
            </a:endParaRPr>
          </a:p>
          <a:p>
            <a:pPr marL="342900" indent="-342900">
              <a:buFont typeface="Arial"/>
              <a:buChar char="•"/>
            </a:pPr>
            <a:r>
              <a:rPr lang="en-GB" sz="2400">
                <a:latin typeface="Century Gothic"/>
                <a:ea typeface="Calibri"/>
                <a:cs typeface="Calibri"/>
              </a:rPr>
              <a:t>Fill it out as soon as possible after the accident </a:t>
            </a:r>
          </a:p>
          <a:p>
            <a:pPr marL="342900" indent="-342900">
              <a:buFont typeface="Arial"/>
              <a:buChar char="•"/>
            </a:pPr>
            <a:endParaRPr lang="en-GB" sz="2400">
              <a:latin typeface="Century Gothic"/>
              <a:ea typeface="Calibri"/>
              <a:cs typeface="Calibri"/>
            </a:endParaRPr>
          </a:p>
          <a:p>
            <a:pPr marL="342900" indent="-342900">
              <a:buFont typeface="Arial"/>
              <a:buChar char="•"/>
            </a:pPr>
            <a:r>
              <a:rPr lang="en-GB" sz="2400">
                <a:latin typeface="Century Gothic"/>
                <a:ea typeface="Calibri"/>
                <a:cs typeface="Calibri"/>
              </a:rPr>
              <a:t>Send it to </a:t>
            </a:r>
            <a:r>
              <a:rPr lang="en-GB" sz="2400">
                <a:latin typeface="Century Gothic"/>
                <a:ea typeface="Calibri"/>
                <a:cs typeface="Calibri"/>
                <a:hlinkClick r:id="rId4"/>
              </a:rPr>
              <a:t>blades@essex.ac.uk</a:t>
            </a:r>
            <a:r>
              <a:rPr lang="en-GB" sz="2400">
                <a:latin typeface="Century Gothic"/>
                <a:ea typeface="Calibri"/>
                <a:cs typeface="Calibri"/>
              </a:rPr>
              <a:t> </a:t>
            </a:r>
            <a:r>
              <a:rPr lang="en-GB" sz="2400" b="1">
                <a:latin typeface="Century Gothic"/>
                <a:ea typeface="Calibri"/>
                <a:cs typeface="Calibri"/>
              </a:rPr>
              <a:t>and </a:t>
            </a:r>
            <a:r>
              <a:rPr lang="en-GB" sz="2400">
                <a:latin typeface="Century Gothic"/>
                <a:ea typeface="Calibri"/>
                <a:cs typeface="Calibri"/>
                <a:hlinkClick r:id="rId5"/>
              </a:rPr>
              <a:t>dsking@essex.ac.uk</a:t>
            </a:r>
            <a:r>
              <a:rPr lang="en-GB" sz="2400">
                <a:latin typeface="Century Gothic"/>
                <a:ea typeface="Calibri"/>
                <a:cs typeface="Calibri"/>
              </a:rPr>
              <a:t> </a:t>
            </a:r>
          </a:p>
        </p:txBody>
      </p:sp>
      <p:pic>
        <p:nvPicPr>
          <p:cNvPr id="13" name="Picture 12" descr="A red shield with white text&#10;&#10;Description automatically generated">
            <a:extLst>
              <a:ext uri="{FF2B5EF4-FFF2-40B4-BE49-F238E27FC236}">
                <a16:creationId xmlns:a16="http://schemas.microsoft.com/office/drawing/2014/main" id="{0C85DBB9-DC09-A233-06E6-2DF5253FBD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084" y="60931"/>
            <a:ext cx="906646" cy="892534"/>
          </a:xfrm>
          <a:prstGeom prst="rect">
            <a:avLst/>
          </a:prstGeom>
        </p:spPr>
      </p:pic>
      <p:pic>
        <p:nvPicPr>
          <p:cNvPr id="18" name="Picture 17" descr="Essex SU logo">
            <a:extLst>
              <a:ext uri="{FF2B5EF4-FFF2-40B4-BE49-F238E27FC236}">
                <a16:creationId xmlns:a16="http://schemas.microsoft.com/office/drawing/2014/main" id="{E5AED66E-7871-A750-0136-D7F7E05F790B}"/>
              </a:ext>
            </a:extLst>
          </p:cNvPr>
          <p:cNvPicPr>
            <a:picLocks noChangeAspect="1"/>
          </p:cNvPicPr>
          <p:nvPr/>
        </p:nvPicPr>
        <p:blipFill>
          <a:blip r:embed="rId7"/>
          <a:stretch>
            <a:fillRect/>
          </a:stretch>
        </p:blipFill>
        <p:spPr>
          <a:xfrm>
            <a:off x="1066518" y="39678"/>
            <a:ext cx="717412" cy="908420"/>
          </a:xfrm>
          <a:prstGeom prst="rect">
            <a:avLst/>
          </a:prstGeom>
        </p:spPr>
      </p:pic>
      <p:sp>
        <p:nvSpPr>
          <p:cNvPr id="6" name="Freeform 10">
            <a:extLst>
              <a:ext uri="{FF2B5EF4-FFF2-40B4-BE49-F238E27FC236}">
                <a16:creationId xmlns:a16="http://schemas.microsoft.com/office/drawing/2014/main" id="{EAAAEA94-C2B8-BF6F-6F85-97750BA40F9D}"/>
              </a:ext>
            </a:extLst>
          </p:cNvPr>
          <p:cNvSpPr/>
          <p:nvPr/>
        </p:nvSpPr>
        <p:spPr>
          <a:xfrm>
            <a:off x="2348" y="1028701"/>
            <a:ext cx="844100" cy="9258300"/>
          </a:xfrm>
          <a:custGeom>
            <a:avLst/>
            <a:gdLst/>
            <a:ahLst/>
            <a:cxnLst/>
            <a:rect l="l" t="t" r="r" b="b"/>
            <a:pathLst>
              <a:path w="9274787" h="9420577">
                <a:moveTo>
                  <a:pt x="0" y="0"/>
                </a:moveTo>
                <a:lnTo>
                  <a:pt x="9274787" y="0"/>
                </a:lnTo>
                <a:lnTo>
                  <a:pt x="9274787" y="9420577"/>
                </a:lnTo>
                <a:lnTo>
                  <a:pt x="0" y="9420577"/>
                </a:lnTo>
                <a:lnTo>
                  <a:pt x="0" y="0"/>
                </a:lnTo>
                <a:close/>
              </a:path>
            </a:pathLst>
          </a:custGeom>
          <a:blipFill>
            <a:blip r:embed="rId8"/>
            <a:stretch>
              <a:fillRect r="-1422444" b="-1753"/>
            </a:stretch>
          </a:blipFill>
        </p:spPr>
        <p:txBody>
          <a:bodyPr/>
          <a:lstStyle/>
          <a:p>
            <a:endParaRPr lang="en-GB"/>
          </a:p>
        </p:txBody>
      </p:sp>
      <p:sp>
        <p:nvSpPr>
          <p:cNvPr id="5" name="TextBox 15">
            <a:extLst>
              <a:ext uri="{FF2B5EF4-FFF2-40B4-BE49-F238E27FC236}">
                <a16:creationId xmlns:a16="http://schemas.microsoft.com/office/drawing/2014/main" id="{E4DA1409-9B78-1D18-4472-8A05532768CA}"/>
              </a:ext>
            </a:extLst>
          </p:cNvPr>
          <p:cNvSpPr txBox="1"/>
          <p:nvPr/>
        </p:nvSpPr>
        <p:spPr>
          <a:xfrm>
            <a:off x="9456463" y="353282"/>
            <a:ext cx="8420615" cy="266700"/>
          </a:xfrm>
          <a:prstGeom prst="rect">
            <a:avLst/>
          </a:prstGeom>
        </p:spPr>
        <p:txBody>
          <a:bodyPr lIns="0" tIns="0" rIns="0" bIns="0" rtlCol="0" anchor="t">
            <a:spAutoFit/>
          </a:bodyPr>
          <a:lstStyle/>
          <a:p>
            <a:pPr algn="r">
              <a:lnSpc>
                <a:spcPts val="2160"/>
              </a:lnSpc>
            </a:pPr>
            <a:r>
              <a:rPr lang="en-US" b="1" spc="179">
                <a:solidFill>
                  <a:srgbClr val="FFFFFF"/>
                </a:solidFill>
                <a:latin typeface="Century Gothic"/>
              </a:rPr>
              <a:t>CORE OFFICER TRAINING 24/25</a:t>
            </a:r>
            <a:endParaRPr lang="en-US" sz="1800" b="1" spc="179">
              <a:solidFill>
                <a:srgbClr val="FFFFFF"/>
              </a:solidFill>
              <a:latin typeface="Century Gothic" panose="020B0502020202020204" pitchFamily="34" charset="0"/>
            </a:endParaRPr>
          </a:p>
        </p:txBody>
      </p:sp>
      <p:pic>
        <p:nvPicPr>
          <p:cNvPr id="2" name="Picture 1" descr="A screenshot of a health and safety form&#10;&#10;Description automatically generated">
            <a:extLst>
              <a:ext uri="{FF2B5EF4-FFF2-40B4-BE49-F238E27FC236}">
                <a16:creationId xmlns:a16="http://schemas.microsoft.com/office/drawing/2014/main" id="{468C0063-EB34-17E1-8BD4-C08B7FBA8E1C}"/>
              </a:ext>
            </a:extLst>
          </p:cNvPr>
          <p:cNvPicPr>
            <a:picLocks noChangeAspect="1"/>
          </p:cNvPicPr>
          <p:nvPr/>
        </p:nvPicPr>
        <p:blipFill>
          <a:blip r:embed="rId9"/>
          <a:stretch>
            <a:fillRect/>
          </a:stretch>
        </p:blipFill>
        <p:spPr>
          <a:xfrm>
            <a:off x="11689997" y="1734961"/>
            <a:ext cx="5801782" cy="6831187"/>
          </a:xfrm>
          <a:prstGeom prst="rect">
            <a:avLst/>
          </a:prstGeom>
        </p:spPr>
      </p:pic>
    </p:spTree>
    <p:extLst>
      <p:ext uri="{BB962C8B-B14F-4D97-AF65-F5344CB8AC3E}">
        <p14:creationId xmlns:p14="http://schemas.microsoft.com/office/powerpoint/2010/main" val="4767935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0" y="0"/>
            <a:ext cx="18288000" cy="1028700"/>
          </a:xfrm>
          <a:prstGeom prst="rect">
            <a:avLst/>
          </a:prstGeom>
          <a:solidFill>
            <a:schemeClr val="tx1">
              <a:lumMod val="95000"/>
              <a:lumOff val="5000"/>
            </a:schemeClr>
          </a:solidFill>
        </p:spPr>
        <p:txBody>
          <a:bodyPr lIns="91440" tIns="45720" rIns="91440" bIns="45720" anchor="t"/>
          <a:lstStyle/>
          <a:p>
            <a:endParaRPr lang="en-US" sz="1750" b="1">
              <a:solidFill>
                <a:srgbClr val="FFFFFF"/>
              </a:solidFill>
              <a:latin typeface="Century Gothic"/>
            </a:endParaRPr>
          </a:p>
        </p:txBody>
      </p:sp>
      <p:sp>
        <p:nvSpPr>
          <p:cNvPr id="12" name="TextBox 12"/>
          <p:cNvSpPr txBox="1"/>
          <p:nvPr/>
        </p:nvSpPr>
        <p:spPr>
          <a:xfrm>
            <a:off x="1422046" y="1232606"/>
            <a:ext cx="9981811" cy="1017523"/>
          </a:xfrm>
          <a:prstGeom prst="rect">
            <a:avLst/>
          </a:prstGeom>
        </p:spPr>
        <p:txBody>
          <a:bodyPr wrap="square" lIns="0" tIns="0" rIns="0" bIns="0" rtlCol="0" anchor="t">
            <a:spAutoFit/>
          </a:bodyPr>
          <a:lstStyle/>
          <a:p>
            <a:pPr>
              <a:lnSpc>
                <a:spcPts val="9119"/>
              </a:lnSpc>
            </a:pPr>
            <a:r>
              <a:rPr lang="en-US" sz="4400">
                <a:latin typeface="esu v2"/>
                <a:cs typeface="Calibri"/>
              </a:rPr>
              <a:t>elections</a:t>
            </a:r>
            <a:endParaRPr lang="en-US"/>
          </a:p>
        </p:txBody>
      </p:sp>
      <p:sp>
        <p:nvSpPr>
          <p:cNvPr id="17" name="TextBox 16">
            <a:extLst>
              <a:ext uri="{FF2B5EF4-FFF2-40B4-BE49-F238E27FC236}">
                <a16:creationId xmlns:a16="http://schemas.microsoft.com/office/drawing/2014/main" id="{28BF06D2-3703-948F-DA4F-93DCF6488B56}"/>
              </a:ext>
            </a:extLst>
          </p:cNvPr>
          <p:cNvSpPr txBox="1"/>
          <p:nvPr/>
        </p:nvSpPr>
        <p:spPr>
          <a:xfrm>
            <a:off x="1325210" y="2461859"/>
            <a:ext cx="10772774" cy="8586966"/>
          </a:xfrm>
          <a:prstGeom prst="rect">
            <a:avLst/>
          </a:prstGeom>
          <a:noFill/>
        </p:spPr>
        <p:txBody>
          <a:bodyPr wrap="square" lIns="91440" tIns="45720" rIns="91440" bIns="45720" rtlCol="0" anchor="t">
            <a:spAutoFit/>
          </a:bodyPr>
          <a:lstStyle/>
          <a:p>
            <a:pPr marL="342900" indent="-342900">
              <a:buFont typeface="Arial"/>
              <a:buChar char="•"/>
            </a:pPr>
            <a:r>
              <a:rPr lang="en-GB" sz="2400">
                <a:latin typeface="Century Gothic"/>
                <a:ea typeface="Calibri"/>
                <a:cs typeface="Calibri"/>
              </a:rPr>
              <a:t>Committee positions are filled by election process using the essexstudent.com website </a:t>
            </a:r>
          </a:p>
          <a:p>
            <a:pPr marL="342900" indent="-342900">
              <a:buFont typeface="Arial"/>
              <a:buChar char="•"/>
            </a:pPr>
            <a:endParaRPr lang="en-GB" sz="2400">
              <a:latin typeface="Century Gothic"/>
              <a:ea typeface="Calibri"/>
              <a:cs typeface="Calibri"/>
            </a:endParaRPr>
          </a:p>
          <a:p>
            <a:pPr marL="342900" indent="-342900">
              <a:buFont typeface="Arial"/>
              <a:buChar char="•"/>
            </a:pPr>
            <a:r>
              <a:rPr lang="en-GB" sz="2400" b="1">
                <a:latin typeface="Century Gothic"/>
                <a:ea typeface="Calibri"/>
                <a:cs typeface="Calibri"/>
              </a:rPr>
              <a:t>We will be holding the elections for the 25/26 academic year in early 2025, around February / March time </a:t>
            </a:r>
          </a:p>
          <a:p>
            <a:pPr marL="342900" indent="-342900">
              <a:buFont typeface="Arial"/>
              <a:buChar char="•"/>
            </a:pPr>
            <a:endParaRPr lang="en-GB" sz="2400">
              <a:latin typeface="Century Gothic"/>
              <a:ea typeface="Calibri"/>
              <a:cs typeface="Calibri"/>
            </a:endParaRPr>
          </a:p>
          <a:p>
            <a:pPr marL="342900" indent="-342900">
              <a:buFont typeface="Arial"/>
              <a:buChar char="•"/>
            </a:pPr>
            <a:r>
              <a:rPr lang="en-GB" sz="2400">
                <a:latin typeface="Century Gothic"/>
                <a:ea typeface="Calibri"/>
                <a:cs typeface="Calibri"/>
              </a:rPr>
              <a:t>When you open your elections, you should advertise it to your club members in order to try to fulfil the committee for the next year </a:t>
            </a:r>
          </a:p>
          <a:p>
            <a:pPr marL="342900" indent="-342900">
              <a:buFont typeface="Arial"/>
              <a:buChar char="•"/>
            </a:pPr>
            <a:endParaRPr lang="en-GB" sz="2400">
              <a:latin typeface="Century Gothic"/>
              <a:ea typeface="Calibri"/>
              <a:cs typeface="Calibri"/>
            </a:endParaRPr>
          </a:p>
          <a:p>
            <a:pPr marL="342900" indent="-342900">
              <a:buFont typeface="Arial"/>
              <a:buChar char="•"/>
            </a:pPr>
            <a:r>
              <a:rPr lang="en-GB" sz="2400" b="1">
                <a:latin typeface="Century Gothic"/>
                <a:ea typeface="Calibri"/>
                <a:cs typeface="Calibri"/>
              </a:rPr>
              <a:t>Process: </a:t>
            </a:r>
          </a:p>
          <a:p>
            <a:pPr marL="800100" lvl="1" indent="-342900">
              <a:buFont typeface="Arial"/>
              <a:buChar char="•"/>
            </a:pPr>
            <a:r>
              <a:rPr lang="en-GB" sz="2400">
                <a:latin typeface="Century Gothic"/>
                <a:ea typeface="Calibri"/>
                <a:cs typeface="Calibri"/>
              </a:rPr>
              <a:t>Identify roles that need filling – let us know the names </a:t>
            </a:r>
          </a:p>
          <a:p>
            <a:pPr marL="800100" lvl="1" indent="-342900">
              <a:buFont typeface="Arial"/>
              <a:buChar char="•"/>
            </a:pPr>
            <a:r>
              <a:rPr lang="en-GB" sz="2400">
                <a:latin typeface="Century Gothic"/>
                <a:ea typeface="Calibri"/>
                <a:cs typeface="Calibri"/>
              </a:rPr>
              <a:t>Nominations Open </a:t>
            </a:r>
            <a:endParaRPr lang="en-GB"/>
          </a:p>
          <a:p>
            <a:pPr marL="800100" lvl="1" indent="-342900">
              <a:buFont typeface="Arial"/>
              <a:buChar char="•"/>
            </a:pPr>
            <a:r>
              <a:rPr lang="en-GB" sz="2400">
                <a:latin typeface="Century Gothic"/>
                <a:ea typeface="Calibri"/>
                <a:cs typeface="Calibri"/>
              </a:rPr>
              <a:t>People nominate themselves for positions within the committee </a:t>
            </a:r>
          </a:p>
          <a:p>
            <a:pPr marL="800100" lvl="1" indent="-342900">
              <a:buFont typeface="Arial"/>
              <a:buChar char="•"/>
            </a:pPr>
            <a:r>
              <a:rPr lang="en-GB" sz="2400">
                <a:latin typeface="Century Gothic"/>
                <a:ea typeface="Calibri"/>
                <a:cs typeface="Calibri"/>
              </a:rPr>
              <a:t>Nominations Close </a:t>
            </a:r>
          </a:p>
          <a:p>
            <a:pPr marL="800100" lvl="1" indent="-342900">
              <a:buFont typeface="Arial"/>
              <a:buChar char="•"/>
            </a:pPr>
            <a:r>
              <a:rPr lang="en-GB" sz="2400">
                <a:latin typeface="Century Gothic"/>
                <a:ea typeface="Calibri"/>
                <a:cs typeface="Calibri"/>
              </a:rPr>
              <a:t>Voting Opens </a:t>
            </a:r>
          </a:p>
          <a:p>
            <a:pPr marL="800100" lvl="1" indent="-342900">
              <a:buFont typeface="Arial"/>
              <a:buChar char="•"/>
            </a:pPr>
            <a:r>
              <a:rPr lang="en-GB" sz="2400">
                <a:latin typeface="Century Gothic"/>
                <a:ea typeface="Calibri"/>
                <a:cs typeface="Calibri"/>
              </a:rPr>
              <a:t>All Club Members are able to vote in the election </a:t>
            </a:r>
          </a:p>
          <a:p>
            <a:pPr marL="800100" lvl="1" indent="-342900">
              <a:buFont typeface="Arial"/>
              <a:buChar char="•"/>
            </a:pPr>
            <a:r>
              <a:rPr lang="en-GB" sz="2400">
                <a:latin typeface="Century Gothic"/>
                <a:ea typeface="Calibri"/>
                <a:cs typeface="Calibri"/>
              </a:rPr>
              <a:t>Voting Closes </a:t>
            </a:r>
          </a:p>
          <a:p>
            <a:pPr marL="800100" lvl="1" indent="-342900">
              <a:buFont typeface="Arial"/>
              <a:buChar char="•"/>
            </a:pPr>
            <a:r>
              <a:rPr lang="en-GB" sz="2400">
                <a:latin typeface="Century Gothic"/>
                <a:ea typeface="Calibri"/>
                <a:cs typeface="Calibri"/>
              </a:rPr>
              <a:t>Winning Candidates are announced </a:t>
            </a:r>
          </a:p>
          <a:p>
            <a:pPr marL="800100" lvl="1" indent="-342900">
              <a:buFont typeface="Arial"/>
              <a:buChar char="•"/>
            </a:pPr>
            <a:r>
              <a:rPr lang="en-GB" sz="2400">
                <a:latin typeface="Century Gothic"/>
                <a:ea typeface="Calibri"/>
                <a:cs typeface="Calibri"/>
              </a:rPr>
              <a:t>If there are empty positions, the club may run a by-election to fill the positions </a:t>
            </a:r>
          </a:p>
          <a:p>
            <a:pPr marL="800100" lvl="1" indent="-342900">
              <a:buFont typeface="Arial"/>
              <a:buChar char="•"/>
            </a:pPr>
            <a:endParaRPr lang="en-GB" sz="2400">
              <a:latin typeface="Century Gothic"/>
              <a:ea typeface="Calibri"/>
              <a:cs typeface="Calibri"/>
            </a:endParaRPr>
          </a:p>
          <a:p>
            <a:pPr marL="342900" indent="-342900">
              <a:buFont typeface="Arial"/>
              <a:buChar char="•"/>
            </a:pPr>
            <a:endParaRPr lang="en-GB" sz="2400">
              <a:latin typeface="Century Gothic"/>
              <a:ea typeface="Calibri"/>
              <a:cs typeface="Calibri"/>
            </a:endParaRPr>
          </a:p>
          <a:p>
            <a:pPr marL="342900" indent="-342900">
              <a:buFont typeface="Arial"/>
              <a:buChar char="•"/>
            </a:pPr>
            <a:endParaRPr lang="en-GB" sz="2400">
              <a:latin typeface="Century Gothic"/>
              <a:ea typeface="Calibri"/>
              <a:cs typeface="Calibri"/>
            </a:endParaRPr>
          </a:p>
        </p:txBody>
      </p:sp>
      <p:pic>
        <p:nvPicPr>
          <p:cNvPr id="13" name="Picture 12" descr="A red shield with white text&#10;&#10;Description automatically generated">
            <a:extLst>
              <a:ext uri="{FF2B5EF4-FFF2-40B4-BE49-F238E27FC236}">
                <a16:creationId xmlns:a16="http://schemas.microsoft.com/office/drawing/2014/main" id="{0C85DBB9-DC09-A233-06E6-2DF5253FBD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084" y="60931"/>
            <a:ext cx="906646" cy="892534"/>
          </a:xfrm>
          <a:prstGeom prst="rect">
            <a:avLst/>
          </a:prstGeom>
        </p:spPr>
      </p:pic>
      <p:pic>
        <p:nvPicPr>
          <p:cNvPr id="18" name="Picture 17" descr="Essex SU logo">
            <a:extLst>
              <a:ext uri="{FF2B5EF4-FFF2-40B4-BE49-F238E27FC236}">
                <a16:creationId xmlns:a16="http://schemas.microsoft.com/office/drawing/2014/main" id="{E5AED66E-7871-A750-0136-D7F7E05F790B}"/>
              </a:ext>
            </a:extLst>
          </p:cNvPr>
          <p:cNvPicPr>
            <a:picLocks noChangeAspect="1"/>
          </p:cNvPicPr>
          <p:nvPr/>
        </p:nvPicPr>
        <p:blipFill>
          <a:blip r:embed="rId4"/>
          <a:stretch>
            <a:fillRect/>
          </a:stretch>
        </p:blipFill>
        <p:spPr>
          <a:xfrm>
            <a:off x="1066518" y="39678"/>
            <a:ext cx="717412" cy="908420"/>
          </a:xfrm>
          <a:prstGeom prst="rect">
            <a:avLst/>
          </a:prstGeom>
        </p:spPr>
      </p:pic>
      <p:sp>
        <p:nvSpPr>
          <p:cNvPr id="6" name="Freeform 10">
            <a:extLst>
              <a:ext uri="{FF2B5EF4-FFF2-40B4-BE49-F238E27FC236}">
                <a16:creationId xmlns:a16="http://schemas.microsoft.com/office/drawing/2014/main" id="{EAAAEA94-C2B8-BF6F-6F85-97750BA40F9D}"/>
              </a:ext>
            </a:extLst>
          </p:cNvPr>
          <p:cNvSpPr/>
          <p:nvPr/>
        </p:nvSpPr>
        <p:spPr>
          <a:xfrm>
            <a:off x="2348" y="1028701"/>
            <a:ext cx="844100" cy="9258300"/>
          </a:xfrm>
          <a:custGeom>
            <a:avLst/>
            <a:gdLst/>
            <a:ahLst/>
            <a:cxnLst/>
            <a:rect l="l" t="t" r="r" b="b"/>
            <a:pathLst>
              <a:path w="9274787" h="9420577">
                <a:moveTo>
                  <a:pt x="0" y="0"/>
                </a:moveTo>
                <a:lnTo>
                  <a:pt x="9274787" y="0"/>
                </a:lnTo>
                <a:lnTo>
                  <a:pt x="9274787" y="9420577"/>
                </a:lnTo>
                <a:lnTo>
                  <a:pt x="0" y="9420577"/>
                </a:lnTo>
                <a:lnTo>
                  <a:pt x="0" y="0"/>
                </a:lnTo>
                <a:close/>
              </a:path>
            </a:pathLst>
          </a:custGeom>
          <a:blipFill>
            <a:blip r:embed="rId5"/>
            <a:stretch>
              <a:fillRect r="-1422444" b="-1753"/>
            </a:stretch>
          </a:blipFill>
        </p:spPr>
        <p:txBody>
          <a:bodyPr/>
          <a:lstStyle/>
          <a:p>
            <a:endParaRPr lang="en-GB"/>
          </a:p>
        </p:txBody>
      </p:sp>
      <p:sp>
        <p:nvSpPr>
          <p:cNvPr id="5" name="TextBox 15">
            <a:extLst>
              <a:ext uri="{FF2B5EF4-FFF2-40B4-BE49-F238E27FC236}">
                <a16:creationId xmlns:a16="http://schemas.microsoft.com/office/drawing/2014/main" id="{E4DA1409-9B78-1D18-4472-8A05532768CA}"/>
              </a:ext>
            </a:extLst>
          </p:cNvPr>
          <p:cNvSpPr txBox="1"/>
          <p:nvPr/>
        </p:nvSpPr>
        <p:spPr>
          <a:xfrm>
            <a:off x="9456463" y="353282"/>
            <a:ext cx="8420615" cy="266700"/>
          </a:xfrm>
          <a:prstGeom prst="rect">
            <a:avLst/>
          </a:prstGeom>
        </p:spPr>
        <p:txBody>
          <a:bodyPr lIns="0" tIns="0" rIns="0" bIns="0" rtlCol="0" anchor="t">
            <a:spAutoFit/>
          </a:bodyPr>
          <a:lstStyle/>
          <a:p>
            <a:pPr algn="r">
              <a:lnSpc>
                <a:spcPts val="2160"/>
              </a:lnSpc>
            </a:pPr>
            <a:r>
              <a:rPr lang="en-US" b="1" spc="179">
                <a:solidFill>
                  <a:srgbClr val="FFFFFF"/>
                </a:solidFill>
                <a:latin typeface="Century Gothic"/>
              </a:rPr>
              <a:t>CORE OFFICER TRAINING 24/25</a:t>
            </a:r>
            <a:endParaRPr lang="en-US" sz="1800" b="1" spc="179">
              <a:solidFill>
                <a:srgbClr val="FFFFFF"/>
              </a:solidFill>
              <a:latin typeface="Century Gothic" panose="020B0502020202020204" pitchFamily="34" charset="0"/>
            </a:endParaRPr>
          </a:p>
        </p:txBody>
      </p:sp>
      <p:pic>
        <p:nvPicPr>
          <p:cNvPr id="2" name="Picture 1" descr="A person holding a sign&#10;&#10;Description automatically generated">
            <a:extLst>
              <a:ext uri="{FF2B5EF4-FFF2-40B4-BE49-F238E27FC236}">
                <a16:creationId xmlns:a16="http://schemas.microsoft.com/office/drawing/2014/main" id="{D987E2A9-E9DC-6643-A1FB-8A5D83384A8A}"/>
              </a:ext>
            </a:extLst>
          </p:cNvPr>
          <p:cNvPicPr>
            <a:picLocks noChangeAspect="1"/>
          </p:cNvPicPr>
          <p:nvPr/>
        </p:nvPicPr>
        <p:blipFill>
          <a:blip r:embed="rId6"/>
          <a:srcRect l="2915" t="62" r="-292" b="-199"/>
          <a:stretch/>
        </p:blipFill>
        <p:spPr>
          <a:xfrm>
            <a:off x="12109451" y="1030641"/>
            <a:ext cx="6190289" cy="9251446"/>
          </a:xfrm>
          <a:prstGeom prst="rect">
            <a:avLst/>
          </a:prstGeom>
        </p:spPr>
      </p:pic>
    </p:spTree>
    <p:extLst>
      <p:ext uri="{BB962C8B-B14F-4D97-AF65-F5344CB8AC3E}">
        <p14:creationId xmlns:p14="http://schemas.microsoft.com/office/powerpoint/2010/main" val="15967900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0" y="0"/>
            <a:ext cx="18288000" cy="1028700"/>
          </a:xfrm>
          <a:prstGeom prst="rect">
            <a:avLst/>
          </a:prstGeom>
          <a:solidFill>
            <a:schemeClr val="tx1">
              <a:lumMod val="95000"/>
              <a:lumOff val="5000"/>
            </a:schemeClr>
          </a:solidFill>
        </p:spPr>
        <p:txBody>
          <a:bodyPr lIns="91440" tIns="45720" rIns="91440" bIns="45720" anchor="t"/>
          <a:lstStyle/>
          <a:p>
            <a:endParaRPr lang="en-US" sz="1750" b="1">
              <a:solidFill>
                <a:srgbClr val="FFFFFF"/>
              </a:solidFill>
              <a:latin typeface="Century Gothic"/>
            </a:endParaRPr>
          </a:p>
        </p:txBody>
      </p:sp>
      <p:sp>
        <p:nvSpPr>
          <p:cNvPr id="12" name="TextBox 12"/>
          <p:cNvSpPr txBox="1"/>
          <p:nvPr/>
        </p:nvSpPr>
        <p:spPr>
          <a:xfrm>
            <a:off x="1422046" y="1232606"/>
            <a:ext cx="9981811" cy="1017523"/>
          </a:xfrm>
          <a:prstGeom prst="rect">
            <a:avLst/>
          </a:prstGeom>
        </p:spPr>
        <p:txBody>
          <a:bodyPr wrap="square" lIns="0" tIns="0" rIns="0" bIns="0" rtlCol="0" anchor="t">
            <a:spAutoFit/>
          </a:bodyPr>
          <a:lstStyle/>
          <a:p>
            <a:pPr>
              <a:lnSpc>
                <a:spcPts val="9119"/>
              </a:lnSpc>
            </a:pPr>
            <a:r>
              <a:rPr lang="en-US" sz="4400">
                <a:latin typeface="esu v2"/>
                <a:cs typeface="Calibri"/>
              </a:rPr>
              <a:t>Derby Day</a:t>
            </a:r>
            <a:endParaRPr lang="en-US"/>
          </a:p>
        </p:txBody>
      </p:sp>
      <p:sp>
        <p:nvSpPr>
          <p:cNvPr id="17" name="TextBox 16">
            <a:extLst>
              <a:ext uri="{FF2B5EF4-FFF2-40B4-BE49-F238E27FC236}">
                <a16:creationId xmlns:a16="http://schemas.microsoft.com/office/drawing/2014/main" id="{28BF06D2-3703-948F-DA4F-93DCF6488B56}"/>
              </a:ext>
            </a:extLst>
          </p:cNvPr>
          <p:cNvSpPr txBox="1"/>
          <p:nvPr/>
        </p:nvSpPr>
        <p:spPr>
          <a:xfrm>
            <a:off x="1169988" y="2447748"/>
            <a:ext cx="10688107" cy="5693866"/>
          </a:xfrm>
          <a:prstGeom prst="rect">
            <a:avLst/>
          </a:prstGeom>
          <a:noFill/>
        </p:spPr>
        <p:txBody>
          <a:bodyPr wrap="square" lIns="91440" tIns="45720" rIns="91440" bIns="45720" rtlCol="0" anchor="t">
            <a:spAutoFit/>
          </a:bodyPr>
          <a:lstStyle/>
          <a:p>
            <a:pPr marL="342900" indent="-342900">
              <a:buFont typeface="Arial"/>
              <a:buChar char="•"/>
            </a:pPr>
            <a:r>
              <a:rPr lang="en-GB" sz="2800" b="1">
                <a:latin typeface="Century Gothic"/>
                <a:ea typeface="Calibri"/>
                <a:cs typeface="Calibri"/>
              </a:rPr>
              <a:t>This year Derby Day will be at UEA on </a:t>
            </a:r>
            <a:r>
              <a:rPr lang="en-GB" sz="2800" b="1">
                <a:solidFill>
                  <a:srgbClr val="FF0000"/>
                </a:solidFill>
                <a:latin typeface="Century Gothic"/>
                <a:ea typeface="Calibri"/>
                <a:cs typeface="Calibri"/>
              </a:rPr>
              <a:t>April 30</a:t>
            </a:r>
            <a:r>
              <a:rPr lang="en-GB" sz="2800" b="1">
                <a:latin typeface="Century Gothic"/>
                <a:ea typeface="Calibri"/>
                <a:cs typeface="Calibri"/>
              </a:rPr>
              <a:t>  - SAVE THE DATE ! </a:t>
            </a:r>
          </a:p>
          <a:p>
            <a:pPr marL="800100" lvl="1" indent="-342900">
              <a:buFont typeface="Arial"/>
              <a:buChar char="•"/>
            </a:pPr>
            <a:r>
              <a:rPr lang="en-GB" sz="2800" u="sng">
                <a:latin typeface="Century Gothic"/>
                <a:ea typeface="Calibri"/>
                <a:cs typeface="Calibri"/>
              </a:rPr>
              <a:t>Pre warn your teams to keep that day free </a:t>
            </a:r>
          </a:p>
          <a:p>
            <a:pPr marL="342900" indent="-342900">
              <a:buFont typeface="Arial"/>
              <a:buChar char="•"/>
            </a:pPr>
            <a:endParaRPr lang="en-GB" sz="2800">
              <a:latin typeface="Century Gothic"/>
              <a:ea typeface="Calibri"/>
              <a:cs typeface="Calibri"/>
            </a:endParaRPr>
          </a:p>
          <a:p>
            <a:pPr marL="342900" indent="-342900">
              <a:buFont typeface="Arial"/>
              <a:buChar char="•"/>
            </a:pPr>
            <a:r>
              <a:rPr lang="en-GB" sz="2800" b="1">
                <a:latin typeface="Century Gothic"/>
                <a:ea typeface="Calibri"/>
                <a:cs typeface="Calibri"/>
              </a:rPr>
              <a:t>You have the date – please plan accordingly </a:t>
            </a:r>
            <a:endParaRPr lang="en-GB" b="1">
              <a:ea typeface="Calibri"/>
              <a:cs typeface="Calibri"/>
            </a:endParaRPr>
          </a:p>
          <a:p>
            <a:pPr marL="800100" lvl="1" indent="-342900">
              <a:buFont typeface="Arial"/>
              <a:buChar char="•"/>
            </a:pPr>
            <a:r>
              <a:rPr lang="en-GB" sz="2800">
                <a:latin typeface="Century Gothic"/>
                <a:ea typeface="Calibri"/>
                <a:cs typeface="Calibri"/>
              </a:rPr>
              <a:t>Send in extra training requests ahead of time (a month) </a:t>
            </a:r>
          </a:p>
          <a:p>
            <a:pPr marL="800100" lvl="1" indent="-342900">
              <a:buFont typeface="Arial"/>
              <a:buChar char="•"/>
            </a:pPr>
            <a:r>
              <a:rPr lang="en-GB" sz="2800">
                <a:latin typeface="Century Gothic"/>
                <a:ea typeface="Calibri"/>
                <a:cs typeface="Calibri"/>
              </a:rPr>
              <a:t>Make sure your teams are ready!!</a:t>
            </a:r>
          </a:p>
          <a:p>
            <a:pPr marL="800100" lvl="1" indent="-342900">
              <a:buFont typeface="Arial"/>
              <a:buChar char="•"/>
            </a:pPr>
            <a:endParaRPr lang="en-GB" sz="2800">
              <a:latin typeface="Century Gothic"/>
              <a:ea typeface="Calibri"/>
              <a:cs typeface="Calibri"/>
            </a:endParaRPr>
          </a:p>
          <a:p>
            <a:pPr marL="342900" indent="-342900">
              <a:buFont typeface="Arial"/>
              <a:buChar char="•"/>
            </a:pPr>
            <a:r>
              <a:rPr lang="en-GB" sz="2800">
                <a:latin typeface="Century Gothic"/>
                <a:ea typeface="Calibri"/>
                <a:cs typeface="Calibri"/>
              </a:rPr>
              <a:t>We will distribute more information closer to the date </a:t>
            </a:r>
          </a:p>
          <a:p>
            <a:pPr marL="342900" indent="-342900">
              <a:buFont typeface="Arial"/>
              <a:buChar char="•"/>
            </a:pPr>
            <a:endParaRPr lang="en-GB" sz="2800">
              <a:latin typeface="Century Gothic"/>
              <a:ea typeface="Calibri"/>
              <a:cs typeface="Calibri"/>
            </a:endParaRPr>
          </a:p>
          <a:p>
            <a:pPr marL="342900" indent="-342900">
              <a:buFont typeface="Arial"/>
              <a:buChar char="•"/>
            </a:pPr>
            <a:r>
              <a:rPr lang="en-GB" sz="2800">
                <a:latin typeface="Century Gothic"/>
                <a:ea typeface="Calibri"/>
                <a:cs typeface="Calibri"/>
              </a:rPr>
              <a:t>We would like to support, not just those that are participating. Great opportunity for a social (criteria for standards)</a:t>
            </a:r>
          </a:p>
        </p:txBody>
      </p:sp>
      <p:pic>
        <p:nvPicPr>
          <p:cNvPr id="13" name="Picture 12" descr="A red shield with white text&#10;&#10;Description automatically generated">
            <a:extLst>
              <a:ext uri="{FF2B5EF4-FFF2-40B4-BE49-F238E27FC236}">
                <a16:creationId xmlns:a16="http://schemas.microsoft.com/office/drawing/2014/main" id="{0C85DBB9-DC09-A233-06E6-2DF5253FBD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084" y="60931"/>
            <a:ext cx="906646" cy="892534"/>
          </a:xfrm>
          <a:prstGeom prst="rect">
            <a:avLst/>
          </a:prstGeom>
        </p:spPr>
      </p:pic>
      <p:pic>
        <p:nvPicPr>
          <p:cNvPr id="18" name="Picture 17" descr="Essex SU logo">
            <a:extLst>
              <a:ext uri="{FF2B5EF4-FFF2-40B4-BE49-F238E27FC236}">
                <a16:creationId xmlns:a16="http://schemas.microsoft.com/office/drawing/2014/main" id="{E5AED66E-7871-A750-0136-D7F7E05F790B}"/>
              </a:ext>
            </a:extLst>
          </p:cNvPr>
          <p:cNvPicPr>
            <a:picLocks noChangeAspect="1"/>
          </p:cNvPicPr>
          <p:nvPr/>
        </p:nvPicPr>
        <p:blipFill>
          <a:blip r:embed="rId4"/>
          <a:stretch>
            <a:fillRect/>
          </a:stretch>
        </p:blipFill>
        <p:spPr>
          <a:xfrm>
            <a:off x="1066518" y="39678"/>
            <a:ext cx="717412" cy="908420"/>
          </a:xfrm>
          <a:prstGeom prst="rect">
            <a:avLst/>
          </a:prstGeom>
        </p:spPr>
      </p:pic>
      <p:sp>
        <p:nvSpPr>
          <p:cNvPr id="6" name="Freeform 10">
            <a:extLst>
              <a:ext uri="{FF2B5EF4-FFF2-40B4-BE49-F238E27FC236}">
                <a16:creationId xmlns:a16="http://schemas.microsoft.com/office/drawing/2014/main" id="{EAAAEA94-C2B8-BF6F-6F85-97750BA40F9D}"/>
              </a:ext>
            </a:extLst>
          </p:cNvPr>
          <p:cNvSpPr/>
          <p:nvPr/>
        </p:nvSpPr>
        <p:spPr>
          <a:xfrm>
            <a:off x="2348" y="1028701"/>
            <a:ext cx="844100" cy="9258300"/>
          </a:xfrm>
          <a:custGeom>
            <a:avLst/>
            <a:gdLst/>
            <a:ahLst/>
            <a:cxnLst/>
            <a:rect l="l" t="t" r="r" b="b"/>
            <a:pathLst>
              <a:path w="9274787" h="9420577">
                <a:moveTo>
                  <a:pt x="0" y="0"/>
                </a:moveTo>
                <a:lnTo>
                  <a:pt x="9274787" y="0"/>
                </a:lnTo>
                <a:lnTo>
                  <a:pt x="9274787" y="9420577"/>
                </a:lnTo>
                <a:lnTo>
                  <a:pt x="0" y="9420577"/>
                </a:lnTo>
                <a:lnTo>
                  <a:pt x="0" y="0"/>
                </a:lnTo>
                <a:close/>
              </a:path>
            </a:pathLst>
          </a:custGeom>
          <a:blipFill>
            <a:blip r:embed="rId5"/>
            <a:stretch>
              <a:fillRect r="-1422444" b="-1753"/>
            </a:stretch>
          </a:blipFill>
        </p:spPr>
        <p:txBody>
          <a:bodyPr/>
          <a:lstStyle/>
          <a:p>
            <a:endParaRPr lang="en-GB"/>
          </a:p>
        </p:txBody>
      </p:sp>
      <p:sp>
        <p:nvSpPr>
          <p:cNvPr id="5" name="TextBox 15">
            <a:extLst>
              <a:ext uri="{FF2B5EF4-FFF2-40B4-BE49-F238E27FC236}">
                <a16:creationId xmlns:a16="http://schemas.microsoft.com/office/drawing/2014/main" id="{E4DA1409-9B78-1D18-4472-8A05532768CA}"/>
              </a:ext>
            </a:extLst>
          </p:cNvPr>
          <p:cNvSpPr txBox="1"/>
          <p:nvPr/>
        </p:nvSpPr>
        <p:spPr>
          <a:xfrm>
            <a:off x="9456463" y="353282"/>
            <a:ext cx="8420615" cy="266700"/>
          </a:xfrm>
          <a:prstGeom prst="rect">
            <a:avLst/>
          </a:prstGeom>
        </p:spPr>
        <p:txBody>
          <a:bodyPr lIns="0" tIns="0" rIns="0" bIns="0" rtlCol="0" anchor="t">
            <a:spAutoFit/>
          </a:bodyPr>
          <a:lstStyle/>
          <a:p>
            <a:pPr algn="r">
              <a:lnSpc>
                <a:spcPts val="2160"/>
              </a:lnSpc>
            </a:pPr>
            <a:r>
              <a:rPr lang="en-US" b="1" spc="179">
                <a:solidFill>
                  <a:srgbClr val="FFFFFF"/>
                </a:solidFill>
                <a:latin typeface="Century Gothic"/>
              </a:rPr>
              <a:t>CORE OFFICER TRAINING 24/25</a:t>
            </a:r>
            <a:endParaRPr lang="en-US" sz="1800" b="1" spc="179">
              <a:solidFill>
                <a:srgbClr val="FFFFFF"/>
              </a:solidFill>
              <a:latin typeface="Century Gothic" panose="020B0502020202020204" pitchFamily="34" charset="0"/>
            </a:endParaRPr>
          </a:p>
        </p:txBody>
      </p:sp>
      <p:pic>
        <p:nvPicPr>
          <p:cNvPr id="4" name="Picture 3" descr="A group of people sitting in a stadium&#10;&#10;Description automatically generated">
            <a:extLst>
              <a:ext uri="{FF2B5EF4-FFF2-40B4-BE49-F238E27FC236}">
                <a16:creationId xmlns:a16="http://schemas.microsoft.com/office/drawing/2014/main" id="{24081D00-2B00-9601-18DD-CE0908BC29E3}"/>
              </a:ext>
            </a:extLst>
          </p:cNvPr>
          <p:cNvPicPr>
            <a:picLocks noChangeAspect="1"/>
          </p:cNvPicPr>
          <p:nvPr/>
        </p:nvPicPr>
        <p:blipFill>
          <a:blip r:embed="rId6"/>
          <a:stretch>
            <a:fillRect/>
          </a:stretch>
        </p:blipFill>
        <p:spPr>
          <a:xfrm>
            <a:off x="12100101" y="1030641"/>
            <a:ext cx="6181018" cy="9255829"/>
          </a:xfrm>
          <a:prstGeom prst="rect">
            <a:avLst/>
          </a:prstGeom>
        </p:spPr>
      </p:pic>
    </p:spTree>
    <p:extLst>
      <p:ext uri="{BB962C8B-B14F-4D97-AF65-F5344CB8AC3E}">
        <p14:creationId xmlns:p14="http://schemas.microsoft.com/office/powerpoint/2010/main" val="14066531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0" y="0"/>
            <a:ext cx="18288000" cy="1028700"/>
          </a:xfrm>
          <a:prstGeom prst="rect">
            <a:avLst/>
          </a:prstGeom>
          <a:solidFill>
            <a:schemeClr val="tx1">
              <a:lumMod val="95000"/>
              <a:lumOff val="5000"/>
            </a:schemeClr>
          </a:solidFill>
        </p:spPr>
        <p:txBody>
          <a:bodyPr lIns="91440" tIns="45720" rIns="91440" bIns="45720" anchor="t"/>
          <a:lstStyle/>
          <a:p>
            <a:endParaRPr lang="en-US" sz="1750" b="1">
              <a:solidFill>
                <a:srgbClr val="FFFFFF"/>
              </a:solidFill>
              <a:latin typeface="Century Gothic"/>
            </a:endParaRPr>
          </a:p>
        </p:txBody>
      </p:sp>
      <p:sp>
        <p:nvSpPr>
          <p:cNvPr id="12" name="TextBox 12"/>
          <p:cNvSpPr txBox="1"/>
          <p:nvPr/>
        </p:nvSpPr>
        <p:spPr>
          <a:xfrm>
            <a:off x="1196268" y="1232606"/>
            <a:ext cx="9981811" cy="1017523"/>
          </a:xfrm>
          <a:prstGeom prst="rect">
            <a:avLst/>
          </a:prstGeom>
        </p:spPr>
        <p:txBody>
          <a:bodyPr wrap="square" lIns="0" tIns="0" rIns="0" bIns="0" rtlCol="0" anchor="t">
            <a:spAutoFit/>
          </a:bodyPr>
          <a:lstStyle/>
          <a:p>
            <a:pPr>
              <a:lnSpc>
                <a:spcPts val="9119"/>
              </a:lnSpc>
            </a:pPr>
            <a:r>
              <a:rPr lang="en-US" sz="4400">
                <a:latin typeface="esu v2"/>
                <a:cs typeface="Calibri"/>
              </a:rPr>
              <a:t>Training Registers</a:t>
            </a:r>
            <a:endParaRPr lang="en-US"/>
          </a:p>
        </p:txBody>
      </p:sp>
      <p:sp>
        <p:nvSpPr>
          <p:cNvPr id="17" name="TextBox 16">
            <a:extLst>
              <a:ext uri="{FF2B5EF4-FFF2-40B4-BE49-F238E27FC236}">
                <a16:creationId xmlns:a16="http://schemas.microsoft.com/office/drawing/2014/main" id="{28BF06D2-3703-948F-DA4F-93DCF6488B56}"/>
              </a:ext>
            </a:extLst>
          </p:cNvPr>
          <p:cNvSpPr txBox="1"/>
          <p:nvPr/>
        </p:nvSpPr>
        <p:spPr>
          <a:xfrm>
            <a:off x="1198210" y="2363081"/>
            <a:ext cx="5738988" cy="1569660"/>
          </a:xfrm>
          <a:prstGeom prst="rect">
            <a:avLst/>
          </a:prstGeom>
          <a:noFill/>
        </p:spPr>
        <p:txBody>
          <a:bodyPr wrap="square" lIns="91440" tIns="45720" rIns="91440" bIns="45720" rtlCol="0" anchor="t">
            <a:spAutoFit/>
          </a:bodyPr>
          <a:lstStyle/>
          <a:p>
            <a:pPr marL="342900" indent="-342900">
              <a:buFont typeface="Arial"/>
              <a:buChar char="•"/>
            </a:pPr>
            <a:r>
              <a:rPr lang="en-GB" sz="2400">
                <a:latin typeface="Century Gothic"/>
                <a:ea typeface="Calibri"/>
                <a:cs typeface="Calibri"/>
              </a:rPr>
              <a:t>We have sent each committee a Google Sheets which is already formatted to track your training registers </a:t>
            </a:r>
          </a:p>
        </p:txBody>
      </p:sp>
      <p:pic>
        <p:nvPicPr>
          <p:cNvPr id="13" name="Picture 12" descr="A red shield with white text&#10;&#10;Description automatically generated">
            <a:extLst>
              <a:ext uri="{FF2B5EF4-FFF2-40B4-BE49-F238E27FC236}">
                <a16:creationId xmlns:a16="http://schemas.microsoft.com/office/drawing/2014/main" id="{0C85DBB9-DC09-A233-06E6-2DF5253FBD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084" y="60931"/>
            <a:ext cx="906646" cy="892534"/>
          </a:xfrm>
          <a:prstGeom prst="rect">
            <a:avLst/>
          </a:prstGeom>
        </p:spPr>
      </p:pic>
      <p:pic>
        <p:nvPicPr>
          <p:cNvPr id="18" name="Picture 17" descr="Essex SU logo">
            <a:extLst>
              <a:ext uri="{FF2B5EF4-FFF2-40B4-BE49-F238E27FC236}">
                <a16:creationId xmlns:a16="http://schemas.microsoft.com/office/drawing/2014/main" id="{E5AED66E-7871-A750-0136-D7F7E05F790B}"/>
              </a:ext>
            </a:extLst>
          </p:cNvPr>
          <p:cNvPicPr>
            <a:picLocks noChangeAspect="1"/>
          </p:cNvPicPr>
          <p:nvPr/>
        </p:nvPicPr>
        <p:blipFill>
          <a:blip r:embed="rId4"/>
          <a:stretch>
            <a:fillRect/>
          </a:stretch>
        </p:blipFill>
        <p:spPr>
          <a:xfrm>
            <a:off x="1066518" y="39678"/>
            <a:ext cx="717412" cy="908420"/>
          </a:xfrm>
          <a:prstGeom prst="rect">
            <a:avLst/>
          </a:prstGeom>
        </p:spPr>
      </p:pic>
      <p:sp>
        <p:nvSpPr>
          <p:cNvPr id="6" name="Freeform 10">
            <a:extLst>
              <a:ext uri="{FF2B5EF4-FFF2-40B4-BE49-F238E27FC236}">
                <a16:creationId xmlns:a16="http://schemas.microsoft.com/office/drawing/2014/main" id="{EAAAEA94-C2B8-BF6F-6F85-97750BA40F9D}"/>
              </a:ext>
            </a:extLst>
          </p:cNvPr>
          <p:cNvSpPr/>
          <p:nvPr/>
        </p:nvSpPr>
        <p:spPr>
          <a:xfrm>
            <a:off x="2348" y="1028701"/>
            <a:ext cx="844100" cy="9258300"/>
          </a:xfrm>
          <a:custGeom>
            <a:avLst/>
            <a:gdLst/>
            <a:ahLst/>
            <a:cxnLst/>
            <a:rect l="l" t="t" r="r" b="b"/>
            <a:pathLst>
              <a:path w="9274787" h="9420577">
                <a:moveTo>
                  <a:pt x="0" y="0"/>
                </a:moveTo>
                <a:lnTo>
                  <a:pt x="9274787" y="0"/>
                </a:lnTo>
                <a:lnTo>
                  <a:pt x="9274787" y="9420577"/>
                </a:lnTo>
                <a:lnTo>
                  <a:pt x="0" y="9420577"/>
                </a:lnTo>
                <a:lnTo>
                  <a:pt x="0" y="0"/>
                </a:lnTo>
                <a:close/>
              </a:path>
            </a:pathLst>
          </a:custGeom>
          <a:blipFill>
            <a:blip r:embed="rId5"/>
            <a:stretch>
              <a:fillRect r="-1422444" b="-1753"/>
            </a:stretch>
          </a:blipFill>
        </p:spPr>
        <p:txBody>
          <a:bodyPr/>
          <a:lstStyle/>
          <a:p>
            <a:endParaRPr lang="en-GB"/>
          </a:p>
        </p:txBody>
      </p:sp>
      <p:sp>
        <p:nvSpPr>
          <p:cNvPr id="5" name="TextBox 15">
            <a:extLst>
              <a:ext uri="{FF2B5EF4-FFF2-40B4-BE49-F238E27FC236}">
                <a16:creationId xmlns:a16="http://schemas.microsoft.com/office/drawing/2014/main" id="{E4DA1409-9B78-1D18-4472-8A05532768CA}"/>
              </a:ext>
            </a:extLst>
          </p:cNvPr>
          <p:cNvSpPr txBox="1"/>
          <p:nvPr/>
        </p:nvSpPr>
        <p:spPr>
          <a:xfrm>
            <a:off x="9456463" y="353282"/>
            <a:ext cx="8420615" cy="266700"/>
          </a:xfrm>
          <a:prstGeom prst="rect">
            <a:avLst/>
          </a:prstGeom>
        </p:spPr>
        <p:txBody>
          <a:bodyPr lIns="0" tIns="0" rIns="0" bIns="0" rtlCol="0" anchor="t">
            <a:spAutoFit/>
          </a:bodyPr>
          <a:lstStyle/>
          <a:p>
            <a:pPr algn="r">
              <a:lnSpc>
                <a:spcPts val="2160"/>
              </a:lnSpc>
            </a:pPr>
            <a:r>
              <a:rPr lang="en-US" b="1" spc="179">
                <a:solidFill>
                  <a:srgbClr val="FFFFFF"/>
                </a:solidFill>
                <a:latin typeface="Century Gothic"/>
              </a:rPr>
              <a:t>CORE OFFICER TRAINING 24/25</a:t>
            </a:r>
            <a:endParaRPr lang="en-US" sz="1800" b="1" spc="179">
              <a:solidFill>
                <a:srgbClr val="FFFFFF"/>
              </a:solidFill>
              <a:latin typeface="Century Gothic" panose="020B0502020202020204" pitchFamily="34" charset="0"/>
            </a:endParaRPr>
          </a:p>
        </p:txBody>
      </p:sp>
      <p:pic>
        <p:nvPicPr>
          <p:cNvPr id="2" name="Picture 1" descr="A screenshot of a computer&#10;&#10;Description automatically generated">
            <a:extLst>
              <a:ext uri="{FF2B5EF4-FFF2-40B4-BE49-F238E27FC236}">
                <a16:creationId xmlns:a16="http://schemas.microsoft.com/office/drawing/2014/main" id="{72BE0919-C5FE-295F-C565-1746AB92EB21}"/>
              </a:ext>
            </a:extLst>
          </p:cNvPr>
          <p:cNvPicPr>
            <a:picLocks noChangeAspect="1"/>
          </p:cNvPicPr>
          <p:nvPr/>
        </p:nvPicPr>
        <p:blipFill>
          <a:blip r:embed="rId6"/>
          <a:stretch>
            <a:fillRect/>
          </a:stretch>
        </p:blipFill>
        <p:spPr>
          <a:xfrm>
            <a:off x="6935611" y="1426633"/>
            <a:ext cx="11049000" cy="2438400"/>
          </a:xfrm>
          <a:prstGeom prst="rect">
            <a:avLst/>
          </a:prstGeom>
        </p:spPr>
      </p:pic>
      <p:sp>
        <p:nvSpPr>
          <p:cNvPr id="4" name="TextBox 3">
            <a:extLst>
              <a:ext uri="{FF2B5EF4-FFF2-40B4-BE49-F238E27FC236}">
                <a16:creationId xmlns:a16="http://schemas.microsoft.com/office/drawing/2014/main" id="{53636B9B-C70B-5C8C-4AC4-80DAF5FB9DDB}"/>
              </a:ext>
            </a:extLst>
          </p:cNvPr>
          <p:cNvSpPr txBox="1"/>
          <p:nvPr/>
        </p:nvSpPr>
        <p:spPr>
          <a:xfrm>
            <a:off x="1199443" y="4387319"/>
            <a:ext cx="12263261"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sz="2400">
                <a:latin typeface="Century Gothic"/>
                <a:ea typeface="Calibri"/>
                <a:cs typeface="Calibri"/>
              </a:rPr>
              <a:t>Write the date and start time of the session in the top row (you can write it as 8 Oct 5pm and it will automatically format) </a:t>
            </a:r>
          </a:p>
          <a:p>
            <a:pPr marL="285750" indent="-285750">
              <a:buFont typeface="Arial"/>
              <a:buChar char="•"/>
            </a:pPr>
            <a:r>
              <a:rPr lang="en-GB" sz="2400">
                <a:latin typeface="Century Gothic"/>
                <a:ea typeface="Calibri"/>
                <a:cs typeface="Calibri"/>
              </a:rPr>
              <a:t>Write the full name of your member in the column on the left </a:t>
            </a:r>
          </a:p>
          <a:p>
            <a:pPr marL="285750" indent="-285750">
              <a:buFont typeface="Arial"/>
              <a:buChar char="•"/>
            </a:pPr>
            <a:r>
              <a:rPr lang="en-GB" sz="2400">
                <a:latin typeface="Century Gothic"/>
                <a:ea typeface="Calibri"/>
                <a:cs typeface="Calibri"/>
              </a:rPr>
              <a:t>For each session, click on the drop down and select "attended" or "absent" </a:t>
            </a:r>
          </a:p>
          <a:p>
            <a:pPr marL="285750" indent="-285750">
              <a:buFont typeface="Arial"/>
              <a:buChar char="•"/>
            </a:pPr>
            <a:endParaRPr lang="en-GB" sz="2400" b="1">
              <a:latin typeface="Century Gothic"/>
              <a:ea typeface="Calibri"/>
              <a:cs typeface="Calibri"/>
            </a:endParaRPr>
          </a:p>
          <a:p>
            <a:pPr marL="285750" indent="-285750">
              <a:buFont typeface="Arial"/>
              <a:buChar char="•"/>
            </a:pPr>
            <a:r>
              <a:rPr lang="en-GB" sz="2400" b="1">
                <a:latin typeface="Century Gothic"/>
                <a:ea typeface="Calibri"/>
                <a:cs typeface="Calibri"/>
              </a:rPr>
              <a:t>We ask that you update this weekly – you will be chased if you do not do so </a:t>
            </a:r>
            <a:endParaRPr lang="en-GB"/>
          </a:p>
          <a:p>
            <a:pPr marL="285750" indent="-285750">
              <a:buFont typeface="Arial"/>
              <a:buChar char="•"/>
            </a:pPr>
            <a:r>
              <a:rPr lang="en-GB" sz="2400">
                <a:latin typeface="Century Gothic"/>
                <a:ea typeface="Calibri"/>
                <a:cs typeface="Calibri"/>
              </a:rPr>
              <a:t>It may be best to give this responsibility to one person to avoid confusion </a:t>
            </a:r>
          </a:p>
          <a:p>
            <a:pPr marL="285750" indent="-285750">
              <a:buFont typeface="Arial"/>
              <a:buChar char="•"/>
            </a:pPr>
            <a:endParaRPr lang="en-GB" sz="2400">
              <a:latin typeface="Century Gothic"/>
              <a:ea typeface="Calibri"/>
              <a:cs typeface="Calibri"/>
            </a:endParaRPr>
          </a:p>
          <a:p>
            <a:pPr marL="285750" indent="-285750">
              <a:buFont typeface="Arial"/>
              <a:buChar char="•"/>
            </a:pPr>
            <a:r>
              <a:rPr lang="en-GB" sz="2400" b="1">
                <a:latin typeface="Century Gothic"/>
                <a:ea typeface="Calibri"/>
                <a:cs typeface="Calibri"/>
              </a:rPr>
              <a:t>Important -  please enter people's names as they appear on their student cards! </a:t>
            </a:r>
          </a:p>
          <a:p>
            <a:pPr marL="285750" indent="-285750">
              <a:buFont typeface="Arial"/>
              <a:buChar char="•"/>
            </a:pPr>
            <a:endParaRPr lang="en-GB" sz="2400">
              <a:latin typeface="Century Gothic"/>
              <a:ea typeface="Calibri"/>
              <a:cs typeface="Calibri"/>
            </a:endParaRPr>
          </a:p>
        </p:txBody>
      </p:sp>
      <p:pic>
        <p:nvPicPr>
          <p:cNvPr id="7" name="Picture 6" descr="A screenshot of a chat&#10;&#10;Description automatically generated">
            <a:extLst>
              <a:ext uri="{FF2B5EF4-FFF2-40B4-BE49-F238E27FC236}">
                <a16:creationId xmlns:a16="http://schemas.microsoft.com/office/drawing/2014/main" id="{F8A15F64-2130-07A0-2D3A-EBD9632D2E9D}"/>
              </a:ext>
            </a:extLst>
          </p:cNvPr>
          <p:cNvPicPr>
            <a:picLocks noChangeAspect="1"/>
          </p:cNvPicPr>
          <p:nvPr/>
        </p:nvPicPr>
        <p:blipFill>
          <a:blip r:embed="rId7"/>
          <a:stretch>
            <a:fillRect/>
          </a:stretch>
        </p:blipFill>
        <p:spPr>
          <a:xfrm>
            <a:off x="14626167" y="4241800"/>
            <a:ext cx="3242027" cy="2046286"/>
          </a:xfrm>
          <a:prstGeom prst="rect">
            <a:avLst/>
          </a:prstGeom>
        </p:spPr>
      </p:pic>
    </p:spTree>
    <p:extLst>
      <p:ext uri="{BB962C8B-B14F-4D97-AF65-F5344CB8AC3E}">
        <p14:creationId xmlns:p14="http://schemas.microsoft.com/office/powerpoint/2010/main" val="41213837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0" y="0"/>
            <a:ext cx="18288000" cy="1028700"/>
          </a:xfrm>
          <a:prstGeom prst="rect">
            <a:avLst/>
          </a:prstGeom>
          <a:solidFill>
            <a:schemeClr val="tx1">
              <a:lumMod val="95000"/>
              <a:lumOff val="5000"/>
            </a:schemeClr>
          </a:solidFill>
        </p:spPr>
        <p:txBody>
          <a:bodyPr lIns="91440" tIns="45720" rIns="91440" bIns="45720" anchor="t"/>
          <a:lstStyle/>
          <a:p>
            <a:endParaRPr lang="en-US" sz="1750" b="1">
              <a:solidFill>
                <a:srgbClr val="FFFFFF"/>
              </a:solidFill>
              <a:latin typeface="Century Gothic"/>
            </a:endParaRPr>
          </a:p>
        </p:txBody>
      </p:sp>
      <p:sp>
        <p:nvSpPr>
          <p:cNvPr id="12" name="TextBox 12"/>
          <p:cNvSpPr txBox="1"/>
          <p:nvPr/>
        </p:nvSpPr>
        <p:spPr>
          <a:xfrm>
            <a:off x="1422046" y="1162050"/>
            <a:ext cx="9981811" cy="1017523"/>
          </a:xfrm>
          <a:prstGeom prst="rect">
            <a:avLst/>
          </a:prstGeom>
        </p:spPr>
        <p:txBody>
          <a:bodyPr wrap="square" lIns="0" tIns="0" rIns="0" bIns="0" rtlCol="0" anchor="t">
            <a:spAutoFit/>
          </a:bodyPr>
          <a:lstStyle/>
          <a:p>
            <a:pPr>
              <a:lnSpc>
                <a:spcPts val="9119"/>
              </a:lnSpc>
            </a:pPr>
            <a:r>
              <a:rPr lang="en-US" sz="4400">
                <a:latin typeface="esu v2"/>
                <a:cs typeface="Calibri"/>
              </a:rPr>
              <a:t>Essex sport INDEMNITY LIST </a:t>
            </a:r>
            <a:endParaRPr lang="en-US"/>
          </a:p>
        </p:txBody>
      </p:sp>
      <p:sp>
        <p:nvSpPr>
          <p:cNvPr id="17" name="TextBox 16">
            <a:extLst>
              <a:ext uri="{FF2B5EF4-FFF2-40B4-BE49-F238E27FC236}">
                <a16:creationId xmlns:a16="http://schemas.microsoft.com/office/drawing/2014/main" id="{28BF06D2-3703-948F-DA4F-93DCF6488B56}"/>
              </a:ext>
            </a:extLst>
          </p:cNvPr>
          <p:cNvSpPr txBox="1"/>
          <p:nvPr/>
        </p:nvSpPr>
        <p:spPr>
          <a:xfrm>
            <a:off x="1198210" y="2701748"/>
            <a:ext cx="16953439" cy="6001643"/>
          </a:xfrm>
          <a:prstGeom prst="rect">
            <a:avLst/>
          </a:prstGeom>
          <a:noFill/>
        </p:spPr>
        <p:txBody>
          <a:bodyPr wrap="square" lIns="91440" tIns="45720" rIns="91440" bIns="45720" rtlCol="0" anchor="t">
            <a:spAutoFit/>
          </a:bodyPr>
          <a:lstStyle/>
          <a:p>
            <a:pPr marL="342900" indent="-342900">
              <a:buFont typeface="Arial"/>
              <a:buChar char="•"/>
            </a:pPr>
            <a:r>
              <a:rPr lang="en-GB" sz="2400" b="1">
                <a:latin typeface="Century Gothic"/>
                <a:ea typeface="Calibri"/>
                <a:cs typeface="Calibri"/>
              </a:rPr>
              <a:t>Essex Sport will only give keys to people on the </a:t>
            </a:r>
            <a:r>
              <a:rPr lang="en-GB" sz="2400" b="1" u="sng">
                <a:latin typeface="Century Gothic"/>
                <a:ea typeface="Calibri"/>
                <a:cs typeface="Calibri"/>
              </a:rPr>
              <a:t>indemnity list </a:t>
            </a:r>
          </a:p>
          <a:p>
            <a:pPr marL="342900" indent="-342900">
              <a:buFont typeface="Arial"/>
              <a:buChar char="•"/>
            </a:pPr>
            <a:endParaRPr lang="en-GB" sz="2400" u="sng">
              <a:latin typeface="Century Gothic"/>
              <a:ea typeface="Calibri"/>
              <a:cs typeface="Calibri"/>
            </a:endParaRPr>
          </a:p>
          <a:p>
            <a:pPr marL="342900" indent="-342900">
              <a:buFont typeface="Arial"/>
              <a:buChar char="•"/>
            </a:pPr>
            <a:r>
              <a:rPr lang="en-GB" sz="2400" u="sng">
                <a:latin typeface="Century Gothic"/>
                <a:ea typeface="Calibri"/>
                <a:cs typeface="Calibri"/>
              </a:rPr>
              <a:t>Automatically on the list: </a:t>
            </a:r>
          </a:p>
          <a:p>
            <a:pPr marL="800100" lvl="1" indent="-342900">
              <a:buFont typeface="Arial"/>
              <a:buChar char="•"/>
            </a:pPr>
            <a:r>
              <a:rPr lang="en-GB" sz="2400">
                <a:latin typeface="Century Gothic"/>
                <a:ea typeface="Calibri"/>
                <a:cs typeface="Calibri"/>
              </a:rPr>
              <a:t>Presidents</a:t>
            </a:r>
          </a:p>
          <a:p>
            <a:pPr marL="800100" lvl="1" indent="-342900">
              <a:buFont typeface="Arial"/>
              <a:buChar char="•"/>
            </a:pPr>
            <a:r>
              <a:rPr lang="en-GB" sz="2400">
                <a:latin typeface="Century Gothic"/>
                <a:ea typeface="Calibri"/>
                <a:cs typeface="Calibri"/>
              </a:rPr>
              <a:t>Vice Presidents </a:t>
            </a:r>
          </a:p>
          <a:p>
            <a:pPr marL="800100" lvl="1" indent="-342900">
              <a:buFont typeface="Arial"/>
              <a:buChar char="•"/>
            </a:pPr>
            <a:r>
              <a:rPr lang="en-GB" sz="2400">
                <a:latin typeface="Century Gothic"/>
                <a:ea typeface="Calibri"/>
                <a:cs typeface="Calibri"/>
              </a:rPr>
              <a:t>Treasurers </a:t>
            </a:r>
          </a:p>
          <a:p>
            <a:pPr marL="800100" lvl="1" indent="-342900">
              <a:buFont typeface="Arial"/>
              <a:buChar char="•"/>
            </a:pPr>
            <a:r>
              <a:rPr lang="en-GB" sz="2400">
                <a:latin typeface="Century Gothic"/>
                <a:ea typeface="Calibri"/>
                <a:cs typeface="Calibri"/>
              </a:rPr>
              <a:t>Welfare Officer</a:t>
            </a:r>
          </a:p>
          <a:p>
            <a:pPr marL="800100" lvl="1" indent="-342900">
              <a:buFont typeface="Arial"/>
              <a:buChar char="•"/>
            </a:pPr>
            <a:r>
              <a:rPr lang="en-GB" sz="2400">
                <a:latin typeface="Century Gothic"/>
                <a:ea typeface="Calibri"/>
                <a:cs typeface="Calibri"/>
              </a:rPr>
              <a:t>Captains </a:t>
            </a:r>
          </a:p>
          <a:p>
            <a:pPr marL="800100" lvl="1" indent="-342900">
              <a:buFont typeface="Arial"/>
              <a:buChar char="•"/>
            </a:pPr>
            <a:endParaRPr lang="en-GB" sz="2400">
              <a:latin typeface="Century Gothic"/>
              <a:ea typeface="Calibri"/>
              <a:cs typeface="Calibri"/>
            </a:endParaRPr>
          </a:p>
          <a:p>
            <a:pPr marL="342900" indent="-342900">
              <a:buFont typeface="Arial"/>
              <a:buChar char="•"/>
            </a:pPr>
            <a:r>
              <a:rPr lang="en-GB" sz="2400">
                <a:latin typeface="Century Gothic"/>
                <a:ea typeface="Calibri"/>
                <a:cs typeface="Calibri"/>
              </a:rPr>
              <a:t>If you need anyone else on the list, you must inform us via email by</a:t>
            </a:r>
            <a:r>
              <a:rPr lang="en-GB" sz="2400" b="1">
                <a:solidFill>
                  <a:srgbClr val="FF0000"/>
                </a:solidFill>
                <a:latin typeface="Century Gothic"/>
                <a:ea typeface="Calibri"/>
                <a:cs typeface="Calibri"/>
              </a:rPr>
              <a:t> Friday 13 September</a:t>
            </a:r>
            <a:r>
              <a:rPr lang="en-GB" sz="2400">
                <a:latin typeface="Century Gothic"/>
                <a:ea typeface="Calibri"/>
                <a:cs typeface="Calibri"/>
              </a:rPr>
              <a:t> at </a:t>
            </a:r>
            <a:r>
              <a:rPr lang="en-GB" sz="2400">
                <a:latin typeface="Century Gothic"/>
                <a:ea typeface="Calibri"/>
                <a:cs typeface="Calibri"/>
                <a:hlinkClick r:id="rId3"/>
              </a:rPr>
              <a:t>blades@essex.ac.uk</a:t>
            </a:r>
            <a:r>
              <a:rPr lang="en-GB" sz="2400">
                <a:latin typeface="Century Gothic"/>
                <a:ea typeface="Calibri"/>
                <a:cs typeface="Calibri"/>
              </a:rPr>
              <a:t> </a:t>
            </a:r>
          </a:p>
          <a:p>
            <a:pPr marL="800100" lvl="1" indent="-342900">
              <a:buFont typeface="Arial"/>
              <a:buChar char="•"/>
            </a:pPr>
            <a:r>
              <a:rPr lang="en-GB" sz="2400">
                <a:latin typeface="Century Gothic"/>
                <a:ea typeface="Calibri"/>
                <a:cs typeface="Calibri"/>
              </a:rPr>
              <a:t>The above date is next week Friday. Do not miss this deadline. </a:t>
            </a:r>
          </a:p>
          <a:p>
            <a:pPr marL="800100" lvl="1" indent="-342900">
              <a:buFont typeface="Arial"/>
              <a:buChar char="•"/>
            </a:pPr>
            <a:r>
              <a:rPr lang="en-GB" sz="2400">
                <a:latin typeface="Century Gothic"/>
                <a:ea typeface="Calibri"/>
                <a:cs typeface="Calibri"/>
              </a:rPr>
              <a:t>You can add people to the indemnity list, but they must already be committee members</a:t>
            </a:r>
          </a:p>
          <a:p>
            <a:pPr marL="342900" indent="-342900">
              <a:buFont typeface="Arial"/>
              <a:buChar char="•"/>
            </a:pPr>
            <a:endParaRPr lang="en-GB" sz="2400">
              <a:latin typeface="Century Gothic"/>
              <a:ea typeface="Calibri"/>
              <a:cs typeface="Calibri"/>
            </a:endParaRPr>
          </a:p>
          <a:p>
            <a:pPr marL="342900" indent="-342900">
              <a:buFont typeface="Arial"/>
              <a:buChar char="•"/>
            </a:pPr>
            <a:r>
              <a:rPr lang="en-GB" sz="2400" b="1">
                <a:latin typeface="Century Gothic"/>
                <a:ea typeface="Calibri"/>
                <a:cs typeface="Calibri"/>
              </a:rPr>
              <a:t>IF YOU ARE NOT ON THE LIST, YOU WILL NOT BE ALLOWED KEYS </a:t>
            </a:r>
          </a:p>
          <a:p>
            <a:pPr marL="342900" indent="-342900">
              <a:buFont typeface="Arial"/>
              <a:buChar char="•"/>
            </a:pPr>
            <a:endParaRPr lang="en-GB" sz="2400" b="1">
              <a:latin typeface="Century Gothic"/>
              <a:ea typeface="Calibri"/>
              <a:cs typeface="Calibri"/>
            </a:endParaRPr>
          </a:p>
          <a:p>
            <a:endParaRPr lang="en-GB" sz="2400" b="1">
              <a:latin typeface="Century Gothic"/>
              <a:ea typeface="Calibri"/>
              <a:cs typeface="Calibri"/>
            </a:endParaRPr>
          </a:p>
        </p:txBody>
      </p:sp>
      <p:pic>
        <p:nvPicPr>
          <p:cNvPr id="13" name="Picture 12" descr="A red shield with white text&#10;&#10;Description automatically generated">
            <a:extLst>
              <a:ext uri="{FF2B5EF4-FFF2-40B4-BE49-F238E27FC236}">
                <a16:creationId xmlns:a16="http://schemas.microsoft.com/office/drawing/2014/main" id="{0C85DBB9-DC09-A233-06E6-2DF5253FBD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084" y="60931"/>
            <a:ext cx="906646" cy="892534"/>
          </a:xfrm>
          <a:prstGeom prst="rect">
            <a:avLst/>
          </a:prstGeom>
        </p:spPr>
      </p:pic>
      <p:pic>
        <p:nvPicPr>
          <p:cNvPr id="18" name="Picture 17" descr="Essex SU logo">
            <a:extLst>
              <a:ext uri="{FF2B5EF4-FFF2-40B4-BE49-F238E27FC236}">
                <a16:creationId xmlns:a16="http://schemas.microsoft.com/office/drawing/2014/main" id="{E5AED66E-7871-A750-0136-D7F7E05F790B}"/>
              </a:ext>
            </a:extLst>
          </p:cNvPr>
          <p:cNvPicPr>
            <a:picLocks noChangeAspect="1"/>
          </p:cNvPicPr>
          <p:nvPr/>
        </p:nvPicPr>
        <p:blipFill>
          <a:blip r:embed="rId5"/>
          <a:stretch>
            <a:fillRect/>
          </a:stretch>
        </p:blipFill>
        <p:spPr>
          <a:xfrm>
            <a:off x="1066518" y="39678"/>
            <a:ext cx="717412" cy="908420"/>
          </a:xfrm>
          <a:prstGeom prst="rect">
            <a:avLst/>
          </a:prstGeom>
        </p:spPr>
      </p:pic>
      <p:sp>
        <p:nvSpPr>
          <p:cNvPr id="6" name="Freeform 10">
            <a:extLst>
              <a:ext uri="{FF2B5EF4-FFF2-40B4-BE49-F238E27FC236}">
                <a16:creationId xmlns:a16="http://schemas.microsoft.com/office/drawing/2014/main" id="{EAAAEA94-C2B8-BF6F-6F85-97750BA40F9D}"/>
              </a:ext>
            </a:extLst>
          </p:cNvPr>
          <p:cNvSpPr/>
          <p:nvPr/>
        </p:nvSpPr>
        <p:spPr>
          <a:xfrm>
            <a:off x="2348" y="1028701"/>
            <a:ext cx="844100" cy="9258300"/>
          </a:xfrm>
          <a:custGeom>
            <a:avLst/>
            <a:gdLst/>
            <a:ahLst/>
            <a:cxnLst/>
            <a:rect l="l" t="t" r="r" b="b"/>
            <a:pathLst>
              <a:path w="9274787" h="9420577">
                <a:moveTo>
                  <a:pt x="0" y="0"/>
                </a:moveTo>
                <a:lnTo>
                  <a:pt x="9274787" y="0"/>
                </a:lnTo>
                <a:lnTo>
                  <a:pt x="9274787" y="9420577"/>
                </a:lnTo>
                <a:lnTo>
                  <a:pt x="0" y="9420577"/>
                </a:lnTo>
                <a:lnTo>
                  <a:pt x="0" y="0"/>
                </a:lnTo>
                <a:close/>
              </a:path>
            </a:pathLst>
          </a:custGeom>
          <a:blipFill>
            <a:blip r:embed="rId6"/>
            <a:stretch>
              <a:fillRect r="-1422444" b="-1753"/>
            </a:stretch>
          </a:blipFill>
        </p:spPr>
        <p:txBody>
          <a:bodyPr/>
          <a:lstStyle/>
          <a:p>
            <a:endParaRPr lang="en-GB"/>
          </a:p>
        </p:txBody>
      </p:sp>
      <p:sp>
        <p:nvSpPr>
          <p:cNvPr id="5" name="TextBox 15">
            <a:extLst>
              <a:ext uri="{FF2B5EF4-FFF2-40B4-BE49-F238E27FC236}">
                <a16:creationId xmlns:a16="http://schemas.microsoft.com/office/drawing/2014/main" id="{E4DA1409-9B78-1D18-4472-8A05532768CA}"/>
              </a:ext>
            </a:extLst>
          </p:cNvPr>
          <p:cNvSpPr txBox="1"/>
          <p:nvPr/>
        </p:nvSpPr>
        <p:spPr>
          <a:xfrm>
            <a:off x="9456463" y="353282"/>
            <a:ext cx="8420615" cy="266700"/>
          </a:xfrm>
          <a:prstGeom prst="rect">
            <a:avLst/>
          </a:prstGeom>
        </p:spPr>
        <p:txBody>
          <a:bodyPr lIns="0" tIns="0" rIns="0" bIns="0" rtlCol="0" anchor="t">
            <a:spAutoFit/>
          </a:bodyPr>
          <a:lstStyle/>
          <a:p>
            <a:pPr algn="r">
              <a:lnSpc>
                <a:spcPts val="2160"/>
              </a:lnSpc>
            </a:pPr>
            <a:r>
              <a:rPr lang="en-US" b="1" spc="179">
                <a:solidFill>
                  <a:srgbClr val="FFFFFF"/>
                </a:solidFill>
                <a:latin typeface="Century Gothic"/>
              </a:rPr>
              <a:t>CORE OFFICER TRAINING 24/25</a:t>
            </a:r>
            <a:endParaRPr lang="en-US" sz="1800" b="1" spc="179">
              <a:solidFill>
                <a:srgbClr val="FFFFFF"/>
              </a:solidFill>
              <a:latin typeface="Century Gothic" panose="020B0502020202020204" pitchFamily="34" charset="0"/>
            </a:endParaRPr>
          </a:p>
        </p:txBody>
      </p:sp>
      <p:pic>
        <p:nvPicPr>
          <p:cNvPr id="2" name="Picture 1" descr="Essex – Get Back Into">
            <a:extLst>
              <a:ext uri="{FF2B5EF4-FFF2-40B4-BE49-F238E27FC236}">
                <a16:creationId xmlns:a16="http://schemas.microsoft.com/office/drawing/2014/main" id="{E322257D-B644-B1BF-3EE8-479EA42D1019}"/>
              </a:ext>
            </a:extLst>
          </p:cNvPr>
          <p:cNvPicPr>
            <a:picLocks noChangeAspect="1"/>
          </p:cNvPicPr>
          <p:nvPr/>
        </p:nvPicPr>
        <p:blipFill>
          <a:blip r:embed="rId7"/>
          <a:stretch>
            <a:fillRect/>
          </a:stretch>
        </p:blipFill>
        <p:spPr>
          <a:xfrm>
            <a:off x="12130088" y="1871663"/>
            <a:ext cx="2743200" cy="2057400"/>
          </a:xfrm>
          <a:prstGeom prst="rect">
            <a:avLst/>
          </a:prstGeom>
        </p:spPr>
      </p:pic>
      <p:pic>
        <p:nvPicPr>
          <p:cNvPr id="4" name="Picture 3" descr="Keys PNG Transparent Keys.PNG Images. | PlusPNG">
            <a:extLst>
              <a:ext uri="{FF2B5EF4-FFF2-40B4-BE49-F238E27FC236}">
                <a16:creationId xmlns:a16="http://schemas.microsoft.com/office/drawing/2014/main" id="{6A51A9A2-B7E5-0632-AE49-A71B50260365}"/>
              </a:ext>
            </a:extLst>
          </p:cNvPr>
          <p:cNvPicPr>
            <a:picLocks noChangeAspect="1"/>
          </p:cNvPicPr>
          <p:nvPr/>
        </p:nvPicPr>
        <p:blipFill>
          <a:blip r:embed="rId8"/>
          <a:stretch>
            <a:fillRect/>
          </a:stretch>
        </p:blipFill>
        <p:spPr>
          <a:xfrm>
            <a:off x="15116175" y="1900238"/>
            <a:ext cx="2028825" cy="2028825"/>
          </a:xfrm>
          <a:prstGeom prst="rect">
            <a:avLst/>
          </a:prstGeom>
        </p:spPr>
      </p:pic>
    </p:spTree>
    <p:extLst>
      <p:ext uri="{BB962C8B-B14F-4D97-AF65-F5344CB8AC3E}">
        <p14:creationId xmlns:p14="http://schemas.microsoft.com/office/powerpoint/2010/main" val="3586089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0" y="0"/>
            <a:ext cx="18288000" cy="1028700"/>
          </a:xfrm>
          <a:prstGeom prst="rect">
            <a:avLst/>
          </a:prstGeom>
          <a:solidFill>
            <a:schemeClr val="tx1">
              <a:lumMod val="95000"/>
              <a:lumOff val="5000"/>
            </a:schemeClr>
          </a:solidFill>
        </p:spPr>
        <p:txBody>
          <a:bodyPr lIns="91440" tIns="45720" rIns="91440" bIns="45720" anchor="t"/>
          <a:lstStyle/>
          <a:p>
            <a:endParaRPr lang="en-US" sz="1750" b="1">
              <a:solidFill>
                <a:srgbClr val="FFFFFF"/>
              </a:solidFill>
              <a:latin typeface="Century Gothic"/>
            </a:endParaRPr>
          </a:p>
        </p:txBody>
      </p:sp>
      <p:sp>
        <p:nvSpPr>
          <p:cNvPr id="12" name="TextBox 12"/>
          <p:cNvSpPr txBox="1"/>
          <p:nvPr/>
        </p:nvSpPr>
        <p:spPr>
          <a:xfrm>
            <a:off x="1422046" y="1516775"/>
            <a:ext cx="16410637" cy="1354217"/>
          </a:xfrm>
          <a:prstGeom prst="rect">
            <a:avLst/>
          </a:prstGeom>
        </p:spPr>
        <p:txBody>
          <a:bodyPr wrap="square" lIns="0" tIns="0" rIns="0" bIns="0" rtlCol="0" anchor="t">
            <a:spAutoFit/>
          </a:bodyPr>
          <a:lstStyle/>
          <a:p>
            <a:r>
              <a:rPr lang="en-US" sz="4400">
                <a:latin typeface="esu v2"/>
                <a:cs typeface="Calibri"/>
              </a:rPr>
              <a:t>Essex Sport/ Floodlight Training for outdoor Facility Use </a:t>
            </a:r>
            <a:endParaRPr lang="en-US">
              <a:ea typeface="Calibri"/>
              <a:cs typeface="Calibri"/>
            </a:endParaRPr>
          </a:p>
        </p:txBody>
      </p:sp>
      <p:sp>
        <p:nvSpPr>
          <p:cNvPr id="17" name="TextBox 16">
            <a:extLst>
              <a:ext uri="{FF2B5EF4-FFF2-40B4-BE49-F238E27FC236}">
                <a16:creationId xmlns:a16="http://schemas.microsoft.com/office/drawing/2014/main" id="{28BF06D2-3703-948F-DA4F-93DCF6488B56}"/>
              </a:ext>
            </a:extLst>
          </p:cNvPr>
          <p:cNvSpPr txBox="1"/>
          <p:nvPr/>
        </p:nvSpPr>
        <p:spPr>
          <a:xfrm>
            <a:off x="1119383" y="3982697"/>
            <a:ext cx="8026215" cy="2308324"/>
          </a:xfrm>
          <a:prstGeom prst="rect">
            <a:avLst/>
          </a:prstGeom>
          <a:noFill/>
        </p:spPr>
        <p:txBody>
          <a:bodyPr wrap="square" lIns="91440" tIns="45720" rIns="91440" bIns="45720" rtlCol="0" anchor="t">
            <a:spAutoFit/>
          </a:bodyPr>
          <a:lstStyle/>
          <a:p>
            <a:pPr marL="342900" indent="-342900">
              <a:buFont typeface="Arial"/>
              <a:buChar char="•"/>
            </a:pPr>
            <a:r>
              <a:rPr lang="en-GB" sz="2400">
                <a:latin typeface="Century Gothic"/>
                <a:ea typeface="Calibri"/>
                <a:cs typeface="Calibri"/>
              </a:rPr>
              <a:t>For sports who train in spaces that use the floodlights, you will be asked at some point to attend and complete an introduction / training for operating the floodlights.</a:t>
            </a:r>
            <a:endParaRPr lang="en-US"/>
          </a:p>
          <a:p>
            <a:pPr marL="342900" indent="-342900">
              <a:buFont typeface="Arial"/>
              <a:buChar char="•"/>
            </a:pPr>
            <a:endParaRPr lang="en-GB" sz="2400">
              <a:latin typeface="Century Gothic"/>
              <a:ea typeface="Calibri"/>
              <a:cs typeface="Calibri"/>
            </a:endParaRPr>
          </a:p>
          <a:p>
            <a:pPr marL="342900" indent="-342900">
              <a:buFont typeface="Arial"/>
              <a:buChar char="•"/>
            </a:pPr>
            <a:r>
              <a:rPr lang="en-GB" sz="2400">
                <a:latin typeface="Century Gothic"/>
                <a:ea typeface="Calibri"/>
                <a:cs typeface="Calibri"/>
              </a:rPr>
              <a:t>More information will be circulated with you. </a:t>
            </a:r>
          </a:p>
        </p:txBody>
      </p:sp>
      <p:pic>
        <p:nvPicPr>
          <p:cNvPr id="13" name="Picture 12" descr="A red shield with white text&#10;&#10;Description automatically generated">
            <a:extLst>
              <a:ext uri="{FF2B5EF4-FFF2-40B4-BE49-F238E27FC236}">
                <a16:creationId xmlns:a16="http://schemas.microsoft.com/office/drawing/2014/main" id="{0C85DBB9-DC09-A233-06E6-2DF5253FBD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084" y="60931"/>
            <a:ext cx="906646" cy="892534"/>
          </a:xfrm>
          <a:prstGeom prst="rect">
            <a:avLst/>
          </a:prstGeom>
        </p:spPr>
      </p:pic>
      <p:pic>
        <p:nvPicPr>
          <p:cNvPr id="18" name="Picture 17" descr="Essex SU logo">
            <a:extLst>
              <a:ext uri="{FF2B5EF4-FFF2-40B4-BE49-F238E27FC236}">
                <a16:creationId xmlns:a16="http://schemas.microsoft.com/office/drawing/2014/main" id="{E5AED66E-7871-A750-0136-D7F7E05F790B}"/>
              </a:ext>
            </a:extLst>
          </p:cNvPr>
          <p:cNvPicPr>
            <a:picLocks noChangeAspect="1"/>
          </p:cNvPicPr>
          <p:nvPr/>
        </p:nvPicPr>
        <p:blipFill>
          <a:blip r:embed="rId4"/>
          <a:stretch>
            <a:fillRect/>
          </a:stretch>
        </p:blipFill>
        <p:spPr>
          <a:xfrm>
            <a:off x="1066518" y="39678"/>
            <a:ext cx="717412" cy="908420"/>
          </a:xfrm>
          <a:prstGeom prst="rect">
            <a:avLst/>
          </a:prstGeom>
        </p:spPr>
      </p:pic>
      <p:sp>
        <p:nvSpPr>
          <p:cNvPr id="6" name="Freeform 10">
            <a:extLst>
              <a:ext uri="{FF2B5EF4-FFF2-40B4-BE49-F238E27FC236}">
                <a16:creationId xmlns:a16="http://schemas.microsoft.com/office/drawing/2014/main" id="{EAAAEA94-C2B8-BF6F-6F85-97750BA40F9D}"/>
              </a:ext>
            </a:extLst>
          </p:cNvPr>
          <p:cNvSpPr/>
          <p:nvPr/>
        </p:nvSpPr>
        <p:spPr>
          <a:xfrm>
            <a:off x="2348" y="1028701"/>
            <a:ext cx="844100" cy="9258300"/>
          </a:xfrm>
          <a:custGeom>
            <a:avLst/>
            <a:gdLst/>
            <a:ahLst/>
            <a:cxnLst/>
            <a:rect l="l" t="t" r="r" b="b"/>
            <a:pathLst>
              <a:path w="9274787" h="9420577">
                <a:moveTo>
                  <a:pt x="0" y="0"/>
                </a:moveTo>
                <a:lnTo>
                  <a:pt x="9274787" y="0"/>
                </a:lnTo>
                <a:lnTo>
                  <a:pt x="9274787" y="9420577"/>
                </a:lnTo>
                <a:lnTo>
                  <a:pt x="0" y="9420577"/>
                </a:lnTo>
                <a:lnTo>
                  <a:pt x="0" y="0"/>
                </a:lnTo>
                <a:close/>
              </a:path>
            </a:pathLst>
          </a:custGeom>
          <a:blipFill>
            <a:blip r:embed="rId5"/>
            <a:stretch>
              <a:fillRect r="-1422444" b="-1753"/>
            </a:stretch>
          </a:blipFill>
        </p:spPr>
        <p:txBody>
          <a:bodyPr/>
          <a:lstStyle/>
          <a:p>
            <a:endParaRPr lang="en-GB"/>
          </a:p>
        </p:txBody>
      </p:sp>
      <p:sp>
        <p:nvSpPr>
          <p:cNvPr id="5" name="TextBox 15">
            <a:extLst>
              <a:ext uri="{FF2B5EF4-FFF2-40B4-BE49-F238E27FC236}">
                <a16:creationId xmlns:a16="http://schemas.microsoft.com/office/drawing/2014/main" id="{E4DA1409-9B78-1D18-4472-8A05532768CA}"/>
              </a:ext>
            </a:extLst>
          </p:cNvPr>
          <p:cNvSpPr txBox="1"/>
          <p:nvPr/>
        </p:nvSpPr>
        <p:spPr>
          <a:xfrm>
            <a:off x="9456463" y="353282"/>
            <a:ext cx="8420615" cy="266700"/>
          </a:xfrm>
          <a:prstGeom prst="rect">
            <a:avLst/>
          </a:prstGeom>
        </p:spPr>
        <p:txBody>
          <a:bodyPr lIns="0" tIns="0" rIns="0" bIns="0" rtlCol="0" anchor="t">
            <a:spAutoFit/>
          </a:bodyPr>
          <a:lstStyle/>
          <a:p>
            <a:pPr algn="r">
              <a:lnSpc>
                <a:spcPts val="2160"/>
              </a:lnSpc>
            </a:pPr>
            <a:r>
              <a:rPr lang="en-US" b="1" spc="179">
                <a:solidFill>
                  <a:srgbClr val="FFFFFF"/>
                </a:solidFill>
                <a:latin typeface="Century Gothic"/>
              </a:rPr>
              <a:t>CORE OFFICER TRAINING 24/25</a:t>
            </a:r>
            <a:endParaRPr lang="en-US" sz="1800" b="1" spc="179">
              <a:solidFill>
                <a:srgbClr val="FFFFFF"/>
              </a:solidFill>
              <a:latin typeface="Century Gothic" panose="020B0502020202020204" pitchFamily="34" charset="0"/>
            </a:endParaRPr>
          </a:p>
        </p:txBody>
      </p:sp>
      <p:pic>
        <p:nvPicPr>
          <p:cNvPr id="2" name="Picture 1" descr="See the source image">
            <a:extLst>
              <a:ext uri="{FF2B5EF4-FFF2-40B4-BE49-F238E27FC236}">
                <a16:creationId xmlns:a16="http://schemas.microsoft.com/office/drawing/2014/main" id="{10FEB0CE-01EA-7D4E-4C26-2C1713E0DC07}"/>
              </a:ext>
            </a:extLst>
          </p:cNvPr>
          <p:cNvPicPr>
            <a:picLocks noChangeAspect="1"/>
          </p:cNvPicPr>
          <p:nvPr/>
        </p:nvPicPr>
        <p:blipFill>
          <a:blip r:embed="rId6"/>
          <a:srcRect r="763" b="5263"/>
          <a:stretch/>
        </p:blipFill>
        <p:spPr>
          <a:xfrm>
            <a:off x="12683289" y="2711670"/>
            <a:ext cx="4844125" cy="7169579"/>
          </a:xfrm>
          <a:prstGeom prst="rect">
            <a:avLst/>
          </a:prstGeom>
        </p:spPr>
      </p:pic>
    </p:spTree>
    <p:extLst>
      <p:ext uri="{BB962C8B-B14F-4D97-AF65-F5344CB8AC3E}">
        <p14:creationId xmlns:p14="http://schemas.microsoft.com/office/powerpoint/2010/main" val="2692323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4437159" y="4437159"/>
            <a:ext cx="10287000" cy="1412683"/>
          </a:xfrm>
          <a:prstGeom prst="rect">
            <a:avLst/>
          </a:prstGeom>
          <a:solidFill>
            <a:schemeClr val="tx1">
              <a:lumMod val="95000"/>
              <a:lumOff val="5000"/>
            </a:schemeClr>
          </a:solidFill>
        </p:spPr>
        <p:txBody>
          <a:bodyPr/>
          <a:lstStyle/>
          <a:p>
            <a:endParaRPr lang="en-GB"/>
          </a:p>
        </p:txBody>
      </p:sp>
      <p:sp>
        <p:nvSpPr>
          <p:cNvPr id="4" name="TextBox 4"/>
          <p:cNvSpPr txBox="1"/>
          <p:nvPr/>
        </p:nvSpPr>
        <p:spPr>
          <a:xfrm>
            <a:off x="2323480" y="2140770"/>
            <a:ext cx="8538549" cy="7357592"/>
          </a:xfrm>
          <a:prstGeom prst="rect">
            <a:avLst/>
          </a:prstGeom>
        </p:spPr>
        <p:txBody>
          <a:bodyPr wrap="square" lIns="0" tIns="0" rIns="0" bIns="0" rtlCol="0" anchor="t">
            <a:spAutoFit/>
          </a:bodyPr>
          <a:lstStyle/>
          <a:p>
            <a:pPr marL="561975" lvl="1" algn="ctr">
              <a:lnSpc>
                <a:spcPts val="7285"/>
              </a:lnSpc>
            </a:pPr>
            <a:r>
              <a:rPr lang="en-US" sz="3200">
                <a:solidFill>
                  <a:srgbClr val="000000"/>
                </a:solidFill>
                <a:latin typeface="Century Gothic"/>
              </a:rPr>
              <a:t>What is the point?</a:t>
            </a:r>
          </a:p>
          <a:p>
            <a:pPr marL="561975" lvl="1" algn="ctr">
              <a:lnSpc>
                <a:spcPts val="7284"/>
              </a:lnSpc>
            </a:pPr>
            <a:endParaRPr lang="en-US" sz="3200">
              <a:solidFill>
                <a:srgbClr val="000000"/>
              </a:solidFill>
              <a:latin typeface="Century Gothic"/>
            </a:endParaRPr>
          </a:p>
          <a:p>
            <a:pPr marL="1123315" lvl="1" indent="-561340" algn="ctr">
              <a:lnSpc>
                <a:spcPts val="7284"/>
              </a:lnSpc>
              <a:buFont typeface="Arial"/>
              <a:buChar char="•"/>
            </a:pPr>
            <a:r>
              <a:rPr lang="en-US" sz="3600">
                <a:solidFill>
                  <a:srgbClr val="000000"/>
                </a:solidFill>
                <a:latin typeface="Century Gothic"/>
              </a:rPr>
              <a:t>To ensure you are fully equipped with all of the knowledge and tools to run your sports club effectively and offer the best possible experience to your members.</a:t>
            </a:r>
            <a:endParaRPr lang="en-US" sz="3600">
              <a:latin typeface="Century Gothic"/>
            </a:endParaRPr>
          </a:p>
        </p:txBody>
      </p:sp>
      <p:sp>
        <p:nvSpPr>
          <p:cNvPr id="5" name="TextBox 5"/>
          <p:cNvSpPr txBox="1"/>
          <p:nvPr/>
        </p:nvSpPr>
        <p:spPr>
          <a:xfrm>
            <a:off x="5747874" y="523875"/>
            <a:ext cx="8525953" cy="1289712"/>
          </a:xfrm>
          <a:prstGeom prst="rect">
            <a:avLst/>
          </a:prstGeom>
        </p:spPr>
        <p:txBody>
          <a:bodyPr wrap="square" lIns="0" tIns="0" rIns="0" bIns="0" rtlCol="0" anchor="t">
            <a:spAutoFit/>
          </a:bodyPr>
          <a:lstStyle/>
          <a:p>
            <a:pPr algn="just">
              <a:lnSpc>
                <a:spcPts val="10860"/>
              </a:lnSpc>
            </a:pPr>
            <a:r>
              <a:rPr lang="en-US" sz="9050">
                <a:solidFill>
                  <a:srgbClr val="000000"/>
                </a:solidFill>
                <a:latin typeface="esu v2"/>
              </a:rPr>
              <a:t>Training aims </a:t>
            </a:r>
          </a:p>
        </p:txBody>
      </p:sp>
      <p:pic>
        <p:nvPicPr>
          <p:cNvPr id="15" name="Picture 14" descr="A red shield with white text&#10;&#10;Description automatically generated">
            <a:extLst>
              <a:ext uri="{FF2B5EF4-FFF2-40B4-BE49-F238E27FC236}">
                <a16:creationId xmlns:a16="http://schemas.microsoft.com/office/drawing/2014/main" id="{DB63A059-157B-50BA-372E-77E9FFCA85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974" y="202043"/>
            <a:ext cx="1132422" cy="1132422"/>
          </a:xfrm>
          <a:prstGeom prst="rect">
            <a:avLst/>
          </a:prstGeom>
        </p:spPr>
      </p:pic>
      <p:pic>
        <p:nvPicPr>
          <p:cNvPr id="17" name="Picture 16" descr="Essex SU logo">
            <a:extLst>
              <a:ext uri="{FF2B5EF4-FFF2-40B4-BE49-F238E27FC236}">
                <a16:creationId xmlns:a16="http://schemas.microsoft.com/office/drawing/2014/main" id="{4F8D3C5E-AAC1-984A-EB49-CE733D131BC4}"/>
              </a:ext>
            </a:extLst>
          </p:cNvPr>
          <p:cNvPicPr>
            <a:picLocks noChangeAspect="1"/>
          </p:cNvPicPr>
          <p:nvPr/>
        </p:nvPicPr>
        <p:blipFill>
          <a:blip r:embed="rId4"/>
          <a:stretch>
            <a:fillRect/>
          </a:stretch>
        </p:blipFill>
        <p:spPr>
          <a:xfrm>
            <a:off x="205741" y="1535457"/>
            <a:ext cx="1013744" cy="1190641"/>
          </a:xfrm>
          <a:prstGeom prst="rect">
            <a:avLst/>
          </a:prstGeom>
        </p:spPr>
      </p:pic>
      <p:sp>
        <p:nvSpPr>
          <p:cNvPr id="7" name="Freeform 10">
            <a:extLst>
              <a:ext uri="{FF2B5EF4-FFF2-40B4-BE49-F238E27FC236}">
                <a16:creationId xmlns:a16="http://schemas.microsoft.com/office/drawing/2014/main" id="{78DDB772-1064-0906-040C-6DBEA9D2E0E2}"/>
              </a:ext>
            </a:extLst>
          </p:cNvPr>
          <p:cNvSpPr/>
          <p:nvPr/>
        </p:nvSpPr>
        <p:spPr>
          <a:xfrm>
            <a:off x="17429790" y="-170742"/>
            <a:ext cx="858211" cy="10457743"/>
          </a:xfrm>
          <a:custGeom>
            <a:avLst/>
            <a:gdLst/>
            <a:ahLst/>
            <a:cxnLst/>
            <a:rect l="l" t="t" r="r" b="b"/>
            <a:pathLst>
              <a:path w="9274787" h="9420577">
                <a:moveTo>
                  <a:pt x="0" y="0"/>
                </a:moveTo>
                <a:lnTo>
                  <a:pt x="9274787" y="0"/>
                </a:lnTo>
                <a:lnTo>
                  <a:pt x="9274787" y="9420577"/>
                </a:lnTo>
                <a:lnTo>
                  <a:pt x="0" y="9420577"/>
                </a:lnTo>
                <a:lnTo>
                  <a:pt x="0" y="0"/>
                </a:lnTo>
                <a:close/>
              </a:path>
            </a:pathLst>
          </a:custGeom>
          <a:blipFill>
            <a:blip r:embed="rId5"/>
            <a:stretch>
              <a:fillRect r="-1422444" b="-1753"/>
            </a:stretch>
          </a:blipFill>
        </p:spPr>
        <p:txBody>
          <a:bodyPr/>
          <a:lstStyle/>
          <a:p>
            <a:endParaRPr lang="en-GB"/>
          </a:p>
        </p:txBody>
      </p:sp>
      <p:pic>
        <p:nvPicPr>
          <p:cNvPr id="6" name="Picture 5" descr="A group of people posing for a picture&#10;&#10;Description automatically generated">
            <a:extLst>
              <a:ext uri="{FF2B5EF4-FFF2-40B4-BE49-F238E27FC236}">
                <a16:creationId xmlns:a16="http://schemas.microsoft.com/office/drawing/2014/main" id="{6E1E4246-AE8C-36AC-0175-9849D9A17C49}"/>
              </a:ext>
            </a:extLst>
          </p:cNvPr>
          <p:cNvPicPr>
            <a:picLocks noChangeAspect="1"/>
          </p:cNvPicPr>
          <p:nvPr/>
        </p:nvPicPr>
        <p:blipFill>
          <a:blip r:embed="rId6"/>
          <a:stretch>
            <a:fillRect/>
          </a:stretch>
        </p:blipFill>
        <p:spPr>
          <a:xfrm>
            <a:off x="11168063" y="3362326"/>
            <a:ext cx="5753100" cy="3833813"/>
          </a:xfrm>
          <a:prstGeom prst="rect">
            <a:avLst/>
          </a:prstGeom>
        </p:spPr>
      </p:pic>
      <p:sp>
        <p:nvSpPr>
          <p:cNvPr id="9" name="TextBox 3">
            <a:extLst>
              <a:ext uri="{FF2B5EF4-FFF2-40B4-BE49-F238E27FC236}">
                <a16:creationId xmlns:a16="http://schemas.microsoft.com/office/drawing/2014/main" id="{9EA9E661-B29F-FB52-F086-9C00773C8126}"/>
              </a:ext>
            </a:extLst>
          </p:cNvPr>
          <p:cNvSpPr txBox="1"/>
          <p:nvPr/>
        </p:nvSpPr>
        <p:spPr>
          <a:xfrm rot="16200000">
            <a:off x="-1352828" y="7068870"/>
            <a:ext cx="4118339" cy="260521"/>
          </a:xfrm>
          <a:prstGeom prst="rect">
            <a:avLst/>
          </a:prstGeom>
        </p:spPr>
        <p:txBody>
          <a:bodyPr lIns="0" tIns="0" rIns="0" bIns="0" rtlCol="0" anchor="t">
            <a:spAutoFit/>
          </a:bodyPr>
          <a:lstStyle/>
          <a:p>
            <a:pPr>
              <a:lnSpc>
                <a:spcPts val="2159"/>
              </a:lnSpc>
            </a:pPr>
            <a:r>
              <a:rPr lang="en-US" sz="1750" b="1" spc="179">
                <a:solidFill>
                  <a:schemeClr val="bg1"/>
                </a:solidFill>
                <a:latin typeface="Century Gothic"/>
              </a:rPr>
              <a:t>CORE OFFICER TRAINING 24/25</a:t>
            </a:r>
          </a:p>
        </p:txBody>
      </p:sp>
    </p:spTree>
    <p:extLst>
      <p:ext uri="{BB962C8B-B14F-4D97-AF65-F5344CB8AC3E}">
        <p14:creationId xmlns:p14="http://schemas.microsoft.com/office/powerpoint/2010/main" val="18979292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0" y="0"/>
            <a:ext cx="18288000" cy="1028700"/>
          </a:xfrm>
          <a:prstGeom prst="rect">
            <a:avLst/>
          </a:prstGeom>
          <a:solidFill>
            <a:schemeClr val="tx1">
              <a:lumMod val="95000"/>
              <a:lumOff val="5000"/>
            </a:schemeClr>
          </a:solidFill>
        </p:spPr>
        <p:txBody>
          <a:bodyPr lIns="91440" tIns="45720" rIns="91440" bIns="45720" anchor="t"/>
          <a:lstStyle/>
          <a:p>
            <a:endParaRPr lang="en-US" sz="1750" b="1">
              <a:solidFill>
                <a:srgbClr val="FFFFFF"/>
              </a:solidFill>
              <a:latin typeface="Century Gothic"/>
            </a:endParaRPr>
          </a:p>
        </p:txBody>
      </p:sp>
      <p:sp>
        <p:nvSpPr>
          <p:cNvPr id="12" name="TextBox 12"/>
          <p:cNvSpPr txBox="1"/>
          <p:nvPr/>
        </p:nvSpPr>
        <p:spPr>
          <a:xfrm>
            <a:off x="1422046" y="1162050"/>
            <a:ext cx="14045810" cy="1017523"/>
          </a:xfrm>
          <a:prstGeom prst="rect">
            <a:avLst/>
          </a:prstGeom>
        </p:spPr>
        <p:txBody>
          <a:bodyPr wrap="square" lIns="0" tIns="0" rIns="0" bIns="0" rtlCol="0" anchor="t">
            <a:spAutoFit/>
          </a:bodyPr>
          <a:lstStyle/>
          <a:p>
            <a:pPr>
              <a:lnSpc>
                <a:spcPts val="9119"/>
              </a:lnSpc>
            </a:pPr>
            <a:r>
              <a:rPr lang="en-US" sz="4400">
                <a:latin typeface="esu v2"/>
                <a:cs typeface="Calibri"/>
              </a:rPr>
              <a:t>Booking travel </a:t>
            </a:r>
            <a:endParaRPr lang="en-US"/>
          </a:p>
        </p:txBody>
      </p:sp>
      <p:sp>
        <p:nvSpPr>
          <p:cNvPr id="17" name="TextBox 16">
            <a:extLst>
              <a:ext uri="{FF2B5EF4-FFF2-40B4-BE49-F238E27FC236}">
                <a16:creationId xmlns:a16="http://schemas.microsoft.com/office/drawing/2014/main" id="{28BF06D2-3703-948F-DA4F-93DCF6488B56}"/>
              </a:ext>
            </a:extLst>
          </p:cNvPr>
          <p:cNvSpPr txBox="1"/>
          <p:nvPr/>
        </p:nvSpPr>
        <p:spPr>
          <a:xfrm>
            <a:off x="1061733" y="2070540"/>
            <a:ext cx="10839667" cy="8217634"/>
          </a:xfrm>
          <a:prstGeom prst="rect">
            <a:avLst/>
          </a:prstGeom>
          <a:noFill/>
        </p:spPr>
        <p:txBody>
          <a:bodyPr wrap="square" lIns="91440" tIns="45720" rIns="91440" bIns="45720" rtlCol="0" anchor="t">
            <a:spAutoFit/>
          </a:bodyPr>
          <a:lstStyle/>
          <a:p>
            <a:pPr marL="342900" indent="-342900">
              <a:buFont typeface="Arial"/>
              <a:buChar char="•"/>
            </a:pPr>
            <a:r>
              <a:rPr lang="en-GB" sz="2400" b="1">
                <a:latin typeface="Century Gothic"/>
                <a:ea typeface="Calibri"/>
                <a:cs typeface="Calibri"/>
              </a:rPr>
              <a:t>We usually cover the cost of travel to BUCS league/cup matches – trains and coaches, fuel reimbursements etc </a:t>
            </a:r>
          </a:p>
          <a:p>
            <a:pPr marL="800100" lvl="1" indent="-342900">
              <a:buFont typeface="Arial"/>
              <a:buChar char="•"/>
            </a:pPr>
            <a:r>
              <a:rPr lang="en-GB" sz="2400">
                <a:latin typeface="Century Gothic"/>
                <a:ea typeface="Calibri"/>
                <a:cs typeface="Calibri"/>
              </a:rPr>
              <a:t>For BUCS, we know when your fixtures are and will generally have your transport already organised as long as we know how many people are going. We encourage all teams to travel by car where possible, By car pool this is a much more cost effective way of travelling. Up to 45p per mile reimbursement for drivers.  </a:t>
            </a:r>
          </a:p>
          <a:p>
            <a:pPr marL="800100" lvl="1" indent="-342900">
              <a:buFont typeface="Arial"/>
              <a:buChar char="•"/>
            </a:pPr>
            <a:r>
              <a:rPr lang="en-GB" sz="2400">
                <a:latin typeface="Century Gothic"/>
                <a:ea typeface="Calibri"/>
                <a:cs typeface="Calibri"/>
              </a:rPr>
              <a:t>Due to significant budget cuts this year, we cannot guarantee that the Essex Blades officer will cover all transport costs, therefore your club funds may be required to cover any excesses. </a:t>
            </a:r>
          </a:p>
          <a:p>
            <a:pPr marL="800100" lvl="1" indent="-342900">
              <a:buFont typeface="Arial"/>
              <a:buChar char="•"/>
            </a:pPr>
            <a:endParaRPr lang="en-GB" sz="2400">
              <a:latin typeface="Century Gothic"/>
              <a:ea typeface="Calibri"/>
              <a:cs typeface="Calibri"/>
            </a:endParaRPr>
          </a:p>
          <a:p>
            <a:pPr marL="342900" indent="-342900">
              <a:buFont typeface="Arial"/>
              <a:buChar char="•"/>
            </a:pPr>
            <a:r>
              <a:rPr lang="en-GB" sz="2400" b="1">
                <a:latin typeface="Century Gothic"/>
                <a:ea typeface="Calibri"/>
                <a:cs typeface="Calibri"/>
              </a:rPr>
              <a:t>Please note, we do not cover transport to and from events which are non-BUCS </a:t>
            </a:r>
          </a:p>
          <a:p>
            <a:pPr marL="800100" lvl="1" indent="-342900">
              <a:buFont typeface="Arial"/>
              <a:buChar char="•"/>
            </a:pPr>
            <a:r>
              <a:rPr lang="en-GB" sz="2400" u="sng">
                <a:latin typeface="Century Gothic"/>
                <a:ea typeface="Calibri"/>
                <a:cs typeface="Calibri"/>
              </a:rPr>
              <a:t>We can still make the booking for you</a:t>
            </a:r>
            <a:r>
              <a:rPr lang="en-GB" sz="2400">
                <a:latin typeface="Century Gothic"/>
                <a:ea typeface="Calibri"/>
                <a:cs typeface="Calibri"/>
              </a:rPr>
              <a:t>, since we can book a large number of train tickets on Trainline and we have an agreement with Roman Coaches, but </a:t>
            </a:r>
            <a:r>
              <a:rPr lang="en-GB" sz="2400" u="sng">
                <a:latin typeface="Century Gothic"/>
                <a:ea typeface="Calibri"/>
                <a:cs typeface="Calibri"/>
              </a:rPr>
              <a:t>the cost will come out of your club fund </a:t>
            </a:r>
          </a:p>
          <a:p>
            <a:pPr marL="800100" lvl="1" indent="-342900">
              <a:buFont typeface="Arial"/>
              <a:buChar char="•"/>
            </a:pPr>
            <a:r>
              <a:rPr lang="en-GB" sz="2400">
                <a:latin typeface="Century Gothic"/>
                <a:ea typeface="Calibri"/>
                <a:cs typeface="Calibri"/>
              </a:rPr>
              <a:t>If you are considering travel with an outside company – be careful! There are a lot of scams where they will take your money and your transport will never show up – better to go with the reliable company </a:t>
            </a:r>
          </a:p>
          <a:p>
            <a:pPr marL="800100" lvl="1" indent="-342900">
              <a:buFont typeface="Arial"/>
              <a:buChar char="•"/>
            </a:pPr>
            <a:r>
              <a:rPr lang="en-GB" sz="2400">
                <a:latin typeface="Century Gothic"/>
                <a:ea typeface="Calibri"/>
                <a:cs typeface="Calibri"/>
              </a:rPr>
              <a:t>No expenses approved unless agreed prior with us. </a:t>
            </a:r>
          </a:p>
          <a:p>
            <a:pPr marL="342900" indent="-342900">
              <a:buFont typeface="Arial"/>
              <a:buChar char="•"/>
            </a:pPr>
            <a:endParaRPr lang="en-GB" sz="2400">
              <a:latin typeface="Century Gothic"/>
              <a:ea typeface="Calibri"/>
              <a:cs typeface="Calibri"/>
            </a:endParaRPr>
          </a:p>
        </p:txBody>
      </p:sp>
      <p:pic>
        <p:nvPicPr>
          <p:cNvPr id="13" name="Picture 12" descr="A red shield with white text&#10;&#10;Description automatically generated">
            <a:extLst>
              <a:ext uri="{FF2B5EF4-FFF2-40B4-BE49-F238E27FC236}">
                <a16:creationId xmlns:a16="http://schemas.microsoft.com/office/drawing/2014/main" id="{0C85DBB9-DC09-A233-06E6-2DF5253FBD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084" y="60931"/>
            <a:ext cx="906646" cy="892534"/>
          </a:xfrm>
          <a:prstGeom prst="rect">
            <a:avLst/>
          </a:prstGeom>
        </p:spPr>
      </p:pic>
      <p:pic>
        <p:nvPicPr>
          <p:cNvPr id="18" name="Picture 17" descr="Essex SU logo">
            <a:extLst>
              <a:ext uri="{FF2B5EF4-FFF2-40B4-BE49-F238E27FC236}">
                <a16:creationId xmlns:a16="http://schemas.microsoft.com/office/drawing/2014/main" id="{E5AED66E-7871-A750-0136-D7F7E05F790B}"/>
              </a:ext>
            </a:extLst>
          </p:cNvPr>
          <p:cNvPicPr>
            <a:picLocks noChangeAspect="1"/>
          </p:cNvPicPr>
          <p:nvPr/>
        </p:nvPicPr>
        <p:blipFill>
          <a:blip r:embed="rId4"/>
          <a:stretch>
            <a:fillRect/>
          </a:stretch>
        </p:blipFill>
        <p:spPr>
          <a:xfrm>
            <a:off x="1066518" y="39678"/>
            <a:ext cx="717412" cy="908420"/>
          </a:xfrm>
          <a:prstGeom prst="rect">
            <a:avLst/>
          </a:prstGeom>
        </p:spPr>
      </p:pic>
      <p:sp>
        <p:nvSpPr>
          <p:cNvPr id="6" name="Freeform 10">
            <a:extLst>
              <a:ext uri="{FF2B5EF4-FFF2-40B4-BE49-F238E27FC236}">
                <a16:creationId xmlns:a16="http://schemas.microsoft.com/office/drawing/2014/main" id="{EAAAEA94-C2B8-BF6F-6F85-97750BA40F9D}"/>
              </a:ext>
            </a:extLst>
          </p:cNvPr>
          <p:cNvSpPr/>
          <p:nvPr/>
        </p:nvSpPr>
        <p:spPr>
          <a:xfrm>
            <a:off x="2348" y="1028701"/>
            <a:ext cx="844100" cy="9258300"/>
          </a:xfrm>
          <a:custGeom>
            <a:avLst/>
            <a:gdLst/>
            <a:ahLst/>
            <a:cxnLst/>
            <a:rect l="l" t="t" r="r" b="b"/>
            <a:pathLst>
              <a:path w="9274787" h="9420577">
                <a:moveTo>
                  <a:pt x="0" y="0"/>
                </a:moveTo>
                <a:lnTo>
                  <a:pt x="9274787" y="0"/>
                </a:lnTo>
                <a:lnTo>
                  <a:pt x="9274787" y="9420577"/>
                </a:lnTo>
                <a:lnTo>
                  <a:pt x="0" y="9420577"/>
                </a:lnTo>
                <a:lnTo>
                  <a:pt x="0" y="0"/>
                </a:lnTo>
                <a:close/>
              </a:path>
            </a:pathLst>
          </a:custGeom>
          <a:blipFill>
            <a:blip r:embed="rId5"/>
            <a:stretch>
              <a:fillRect r="-1422444" b="-1753"/>
            </a:stretch>
          </a:blipFill>
        </p:spPr>
        <p:txBody>
          <a:bodyPr/>
          <a:lstStyle/>
          <a:p>
            <a:endParaRPr lang="en-GB"/>
          </a:p>
        </p:txBody>
      </p:sp>
      <p:sp>
        <p:nvSpPr>
          <p:cNvPr id="5" name="TextBox 15">
            <a:extLst>
              <a:ext uri="{FF2B5EF4-FFF2-40B4-BE49-F238E27FC236}">
                <a16:creationId xmlns:a16="http://schemas.microsoft.com/office/drawing/2014/main" id="{E4DA1409-9B78-1D18-4472-8A05532768CA}"/>
              </a:ext>
            </a:extLst>
          </p:cNvPr>
          <p:cNvSpPr txBox="1"/>
          <p:nvPr/>
        </p:nvSpPr>
        <p:spPr>
          <a:xfrm>
            <a:off x="9456463" y="353282"/>
            <a:ext cx="8420615" cy="266700"/>
          </a:xfrm>
          <a:prstGeom prst="rect">
            <a:avLst/>
          </a:prstGeom>
        </p:spPr>
        <p:txBody>
          <a:bodyPr lIns="0" tIns="0" rIns="0" bIns="0" rtlCol="0" anchor="t">
            <a:spAutoFit/>
          </a:bodyPr>
          <a:lstStyle/>
          <a:p>
            <a:pPr algn="r">
              <a:lnSpc>
                <a:spcPts val="2160"/>
              </a:lnSpc>
            </a:pPr>
            <a:r>
              <a:rPr lang="en-US" b="1" spc="179">
                <a:solidFill>
                  <a:srgbClr val="FFFFFF"/>
                </a:solidFill>
                <a:latin typeface="Century Gothic"/>
              </a:rPr>
              <a:t>CORE OFFICER TRAINING 24/25</a:t>
            </a:r>
            <a:endParaRPr lang="en-US" sz="1800" b="1" spc="179">
              <a:solidFill>
                <a:srgbClr val="FFFFFF"/>
              </a:solidFill>
              <a:latin typeface="Century Gothic" panose="020B0502020202020204" pitchFamily="34" charset="0"/>
            </a:endParaRPr>
          </a:p>
        </p:txBody>
      </p:sp>
      <p:pic>
        <p:nvPicPr>
          <p:cNvPr id="2" name="Picture 1" descr="TRAINLINE PLC TRN Analysis - Stock | London Stock Exchange">
            <a:extLst>
              <a:ext uri="{FF2B5EF4-FFF2-40B4-BE49-F238E27FC236}">
                <a16:creationId xmlns:a16="http://schemas.microsoft.com/office/drawing/2014/main" id="{5CF48C6D-E4B4-51C0-69A6-E759BEE28CC3}"/>
              </a:ext>
            </a:extLst>
          </p:cNvPr>
          <p:cNvPicPr>
            <a:picLocks noChangeAspect="1"/>
          </p:cNvPicPr>
          <p:nvPr/>
        </p:nvPicPr>
        <p:blipFill>
          <a:blip r:embed="rId6"/>
          <a:stretch>
            <a:fillRect/>
          </a:stretch>
        </p:blipFill>
        <p:spPr>
          <a:xfrm>
            <a:off x="12787314" y="3197038"/>
            <a:ext cx="3457573" cy="1035423"/>
          </a:xfrm>
          <a:prstGeom prst="rect">
            <a:avLst/>
          </a:prstGeom>
        </p:spPr>
      </p:pic>
      <p:pic>
        <p:nvPicPr>
          <p:cNvPr id="4" name="Picture 3" descr="Provided by Yell">
            <a:extLst>
              <a:ext uri="{FF2B5EF4-FFF2-40B4-BE49-F238E27FC236}">
                <a16:creationId xmlns:a16="http://schemas.microsoft.com/office/drawing/2014/main" id="{9B479BEB-DE00-27B0-BC21-60D9181C2FBF}"/>
              </a:ext>
            </a:extLst>
          </p:cNvPr>
          <p:cNvPicPr>
            <a:picLocks noChangeAspect="1"/>
          </p:cNvPicPr>
          <p:nvPr/>
        </p:nvPicPr>
        <p:blipFill>
          <a:blip r:embed="rId7"/>
          <a:stretch>
            <a:fillRect/>
          </a:stretch>
        </p:blipFill>
        <p:spPr>
          <a:xfrm>
            <a:off x="13073063" y="4629150"/>
            <a:ext cx="2900363" cy="2071687"/>
          </a:xfrm>
          <a:prstGeom prst="rect">
            <a:avLst/>
          </a:prstGeom>
        </p:spPr>
      </p:pic>
    </p:spTree>
    <p:extLst>
      <p:ext uri="{BB962C8B-B14F-4D97-AF65-F5344CB8AC3E}">
        <p14:creationId xmlns:p14="http://schemas.microsoft.com/office/powerpoint/2010/main" val="25388864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0" y="0"/>
            <a:ext cx="18288000" cy="1028700"/>
          </a:xfrm>
          <a:prstGeom prst="rect">
            <a:avLst/>
          </a:prstGeom>
          <a:solidFill>
            <a:schemeClr val="tx1">
              <a:lumMod val="95000"/>
              <a:lumOff val="5000"/>
            </a:schemeClr>
          </a:solidFill>
        </p:spPr>
        <p:txBody>
          <a:bodyPr lIns="91440" tIns="45720" rIns="91440" bIns="45720" anchor="t"/>
          <a:lstStyle/>
          <a:p>
            <a:endParaRPr lang="en-US" sz="1750" b="1">
              <a:solidFill>
                <a:srgbClr val="FFFFFF"/>
              </a:solidFill>
              <a:latin typeface="Century Gothic"/>
            </a:endParaRPr>
          </a:p>
        </p:txBody>
      </p:sp>
      <p:sp>
        <p:nvSpPr>
          <p:cNvPr id="12" name="TextBox 12"/>
          <p:cNvSpPr txBox="1"/>
          <p:nvPr/>
        </p:nvSpPr>
        <p:spPr>
          <a:xfrm>
            <a:off x="1295046" y="1176161"/>
            <a:ext cx="14045810" cy="1017523"/>
          </a:xfrm>
          <a:prstGeom prst="rect">
            <a:avLst/>
          </a:prstGeom>
        </p:spPr>
        <p:txBody>
          <a:bodyPr wrap="square" lIns="0" tIns="0" rIns="0" bIns="0" rtlCol="0" anchor="t">
            <a:spAutoFit/>
          </a:bodyPr>
          <a:lstStyle/>
          <a:p>
            <a:pPr>
              <a:lnSpc>
                <a:spcPts val="9119"/>
              </a:lnSpc>
            </a:pPr>
            <a:r>
              <a:rPr lang="en-US" sz="4400">
                <a:latin typeface="esu v2"/>
                <a:cs typeface="Calibri"/>
              </a:rPr>
              <a:t>Ordering clothes and equipment </a:t>
            </a:r>
            <a:endParaRPr lang="en-US"/>
          </a:p>
        </p:txBody>
      </p:sp>
      <p:sp>
        <p:nvSpPr>
          <p:cNvPr id="17" name="TextBox 16">
            <a:extLst>
              <a:ext uri="{FF2B5EF4-FFF2-40B4-BE49-F238E27FC236}">
                <a16:creationId xmlns:a16="http://schemas.microsoft.com/office/drawing/2014/main" id="{28BF06D2-3703-948F-DA4F-93DCF6488B56}"/>
              </a:ext>
            </a:extLst>
          </p:cNvPr>
          <p:cNvSpPr txBox="1"/>
          <p:nvPr/>
        </p:nvSpPr>
        <p:spPr>
          <a:xfrm>
            <a:off x="1266448" y="2258077"/>
            <a:ext cx="10747078" cy="8217634"/>
          </a:xfrm>
          <a:prstGeom prst="rect">
            <a:avLst/>
          </a:prstGeom>
          <a:noFill/>
        </p:spPr>
        <p:txBody>
          <a:bodyPr wrap="square" lIns="91440" tIns="45720" rIns="91440" bIns="45720" rtlCol="0" anchor="t">
            <a:spAutoFit/>
          </a:bodyPr>
          <a:lstStyle/>
          <a:p>
            <a:pPr marL="342900" indent="-342900">
              <a:buFont typeface="Arial"/>
              <a:buChar char="•"/>
            </a:pPr>
            <a:r>
              <a:rPr lang="en-GB" sz="2400">
                <a:latin typeface="Century Gothic"/>
                <a:ea typeface="Calibri"/>
                <a:cs typeface="Calibri"/>
              </a:rPr>
              <a:t>Your BUCS Playing Kit is supplied by Essex Sport </a:t>
            </a:r>
          </a:p>
          <a:p>
            <a:pPr marL="800100" lvl="1" indent="-342900">
              <a:buFont typeface="Arial"/>
              <a:buChar char="•"/>
            </a:pPr>
            <a:r>
              <a:rPr lang="en-GB" sz="2400">
                <a:latin typeface="Century Gothic"/>
                <a:ea typeface="Calibri"/>
                <a:cs typeface="Calibri"/>
              </a:rPr>
              <a:t>This is </a:t>
            </a:r>
            <a:r>
              <a:rPr lang="en-GB" sz="2400" b="1">
                <a:latin typeface="Century Gothic"/>
                <a:ea typeface="Calibri"/>
                <a:cs typeface="Calibri"/>
              </a:rPr>
              <a:t>NOT </a:t>
            </a:r>
            <a:r>
              <a:rPr lang="en-GB" sz="2400">
                <a:latin typeface="Century Gothic"/>
                <a:ea typeface="Calibri"/>
                <a:cs typeface="Calibri"/>
              </a:rPr>
              <a:t>replaced each year</a:t>
            </a:r>
          </a:p>
          <a:p>
            <a:pPr marL="800100" lvl="1" indent="-342900">
              <a:buFont typeface="Arial"/>
              <a:buChar char="•"/>
            </a:pPr>
            <a:r>
              <a:rPr lang="en-GB" sz="2400" b="1">
                <a:latin typeface="Century Gothic"/>
                <a:ea typeface="Calibri"/>
                <a:cs typeface="Calibri"/>
              </a:rPr>
              <a:t>The club is expected to keep BUCS Playing Kit to pass on to players every year </a:t>
            </a:r>
          </a:p>
          <a:p>
            <a:pPr marL="800100" lvl="1" indent="-342900">
              <a:buFont typeface="Arial"/>
              <a:buChar char="•"/>
            </a:pPr>
            <a:r>
              <a:rPr lang="en-GB" sz="2400">
                <a:latin typeface="Century Gothic"/>
                <a:ea typeface="Calibri"/>
                <a:cs typeface="Calibri"/>
              </a:rPr>
              <a:t>Captains responsibility to ensure that all kit is kept safe clean and is accounted for. We will supply clubs with laundry cards. </a:t>
            </a:r>
          </a:p>
          <a:p>
            <a:pPr marL="800100" lvl="1" indent="-342900">
              <a:buFont typeface="Arial"/>
              <a:buChar char="•"/>
            </a:pPr>
            <a:endParaRPr lang="en-GB" sz="2400">
              <a:latin typeface="Century Gothic"/>
              <a:ea typeface="Calibri"/>
              <a:cs typeface="Calibri"/>
            </a:endParaRPr>
          </a:p>
          <a:p>
            <a:pPr marL="342900" indent="-342900">
              <a:buFont typeface="Arial"/>
              <a:buChar char="•"/>
            </a:pPr>
            <a:r>
              <a:rPr lang="en-GB" sz="2400">
                <a:latin typeface="Century Gothic"/>
                <a:ea typeface="Calibri"/>
                <a:cs typeface="Calibri"/>
              </a:rPr>
              <a:t>If you want to order things like hoodies or shirts that have names on them etc, this comes out of your own money. The funds should be paid into the club account with a clear description – we can set up tickets if need be. Surridge can then raise an invoice and finance will charge this to your clubs account. </a:t>
            </a:r>
          </a:p>
          <a:p>
            <a:pPr marL="800100" lvl="1" indent="-342900">
              <a:buFont typeface="Arial"/>
              <a:buChar char="•"/>
            </a:pPr>
            <a:r>
              <a:rPr lang="en-GB" sz="2400">
                <a:latin typeface="Century Gothic"/>
                <a:ea typeface="Calibri"/>
                <a:cs typeface="Calibri"/>
              </a:rPr>
              <a:t>If you want to order from Surridge, the email is </a:t>
            </a:r>
            <a:r>
              <a:rPr lang="en-GB" sz="2400">
                <a:latin typeface="Century Gothic"/>
                <a:ea typeface="+mn-lt"/>
                <a:cs typeface="+mn-lt"/>
                <a:hlinkClick r:id="rId3"/>
              </a:rPr>
              <a:t>jimmy@sdlgroupltd.com</a:t>
            </a:r>
            <a:endParaRPr lang="en-GB" sz="2400">
              <a:latin typeface="Century Gothic"/>
              <a:ea typeface="+mn-lt"/>
              <a:cs typeface="+mn-lt"/>
            </a:endParaRPr>
          </a:p>
          <a:p>
            <a:pPr marL="800100" lvl="1" indent="-342900">
              <a:buFont typeface="Arial"/>
              <a:buChar char="•"/>
            </a:pPr>
            <a:r>
              <a:rPr lang="en-GB" sz="2400" b="1">
                <a:latin typeface="Century Gothic"/>
                <a:ea typeface="Calibri"/>
                <a:cs typeface="Calibri"/>
              </a:rPr>
              <a:t>You can liaise with us about your Surridge orders and feel free to cc us in any emails to Surridge. </a:t>
            </a:r>
          </a:p>
          <a:p>
            <a:pPr marL="342900" indent="-342900">
              <a:buFont typeface="Arial"/>
              <a:buChar char="•"/>
            </a:pPr>
            <a:endParaRPr lang="en-GB" sz="2400">
              <a:latin typeface="Century Gothic"/>
              <a:ea typeface="Calibri"/>
              <a:cs typeface="Calibri"/>
            </a:endParaRPr>
          </a:p>
          <a:p>
            <a:pPr marL="342900" indent="-342900">
              <a:buFont typeface="Arial"/>
              <a:buChar char="•"/>
            </a:pPr>
            <a:r>
              <a:rPr lang="en-GB" sz="2400" b="1">
                <a:latin typeface="Century Gothic"/>
                <a:ea typeface="Calibri"/>
                <a:cs typeface="Calibri"/>
              </a:rPr>
              <a:t>If you would like new equipment </a:t>
            </a:r>
            <a:r>
              <a:rPr lang="en-GB" sz="2400">
                <a:latin typeface="Century Gothic"/>
                <a:ea typeface="Calibri"/>
                <a:cs typeface="Calibri"/>
              </a:rPr>
              <a:t>(boxing gloves, hockey sticks, etc) you send an </a:t>
            </a:r>
            <a:r>
              <a:rPr lang="en-GB" sz="2400" b="1">
                <a:latin typeface="Century Gothic"/>
                <a:ea typeface="Calibri"/>
                <a:cs typeface="Calibri"/>
              </a:rPr>
              <a:t>order request email</a:t>
            </a:r>
            <a:r>
              <a:rPr lang="en-GB" sz="2400">
                <a:latin typeface="Century Gothic"/>
                <a:ea typeface="Calibri"/>
                <a:cs typeface="Calibri"/>
              </a:rPr>
              <a:t> to Dominic King, at </a:t>
            </a:r>
            <a:r>
              <a:rPr lang="en-GB" sz="2400">
                <a:latin typeface="Century Gothic"/>
                <a:ea typeface="Calibri"/>
                <a:cs typeface="Calibri"/>
                <a:hlinkClick r:id="rId4"/>
              </a:rPr>
              <a:t>dsking@essex.ac.uk</a:t>
            </a:r>
            <a:r>
              <a:rPr lang="en-GB" sz="2400">
                <a:latin typeface="Century Gothic"/>
                <a:ea typeface="Calibri"/>
                <a:cs typeface="Calibri"/>
              </a:rPr>
              <a:t>  - This will need to be approved by your Treasurer</a:t>
            </a:r>
          </a:p>
          <a:p>
            <a:pPr marL="800100" lvl="1" indent="-342900">
              <a:buFont typeface="Arial"/>
              <a:buChar char="•"/>
            </a:pPr>
            <a:r>
              <a:rPr lang="en-GB" sz="2400">
                <a:latin typeface="Century Gothic"/>
                <a:ea typeface="Calibri"/>
                <a:cs typeface="Calibri"/>
              </a:rPr>
              <a:t>THIS COMES OUT OF YOUR CLUB FUND!</a:t>
            </a:r>
          </a:p>
          <a:p>
            <a:pPr marL="800100" lvl="1" indent="-342900">
              <a:buFont typeface="Arial"/>
              <a:buChar char="•"/>
            </a:pPr>
            <a:endParaRPr lang="en-GB" sz="2400">
              <a:latin typeface="Century Gothic"/>
              <a:ea typeface="Calibri"/>
              <a:cs typeface="Calibri"/>
            </a:endParaRPr>
          </a:p>
        </p:txBody>
      </p:sp>
      <p:pic>
        <p:nvPicPr>
          <p:cNvPr id="13" name="Picture 12" descr="A red shield with white text&#10;&#10;Description automatically generated">
            <a:extLst>
              <a:ext uri="{FF2B5EF4-FFF2-40B4-BE49-F238E27FC236}">
                <a16:creationId xmlns:a16="http://schemas.microsoft.com/office/drawing/2014/main" id="{0C85DBB9-DC09-A233-06E6-2DF5253FBD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084" y="60931"/>
            <a:ext cx="906646" cy="892534"/>
          </a:xfrm>
          <a:prstGeom prst="rect">
            <a:avLst/>
          </a:prstGeom>
        </p:spPr>
      </p:pic>
      <p:pic>
        <p:nvPicPr>
          <p:cNvPr id="18" name="Picture 17" descr="Essex SU logo">
            <a:extLst>
              <a:ext uri="{FF2B5EF4-FFF2-40B4-BE49-F238E27FC236}">
                <a16:creationId xmlns:a16="http://schemas.microsoft.com/office/drawing/2014/main" id="{E5AED66E-7871-A750-0136-D7F7E05F790B}"/>
              </a:ext>
            </a:extLst>
          </p:cNvPr>
          <p:cNvPicPr>
            <a:picLocks noChangeAspect="1"/>
          </p:cNvPicPr>
          <p:nvPr/>
        </p:nvPicPr>
        <p:blipFill>
          <a:blip r:embed="rId6"/>
          <a:stretch>
            <a:fillRect/>
          </a:stretch>
        </p:blipFill>
        <p:spPr>
          <a:xfrm>
            <a:off x="1066518" y="39678"/>
            <a:ext cx="717412" cy="908420"/>
          </a:xfrm>
          <a:prstGeom prst="rect">
            <a:avLst/>
          </a:prstGeom>
        </p:spPr>
      </p:pic>
      <p:sp>
        <p:nvSpPr>
          <p:cNvPr id="6" name="Freeform 10">
            <a:extLst>
              <a:ext uri="{FF2B5EF4-FFF2-40B4-BE49-F238E27FC236}">
                <a16:creationId xmlns:a16="http://schemas.microsoft.com/office/drawing/2014/main" id="{EAAAEA94-C2B8-BF6F-6F85-97750BA40F9D}"/>
              </a:ext>
            </a:extLst>
          </p:cNvPr>
          <p:cNvSpPr/>
          <p:nvPr/>
        </p:nvSpPr>
        <p:spPr>
          <a:xfrm>
            <a:off x="2348" y="1028701"/>
            <a:ext cx="844100" cy="9258300"/>
          </a:xfrm>
          <a:custGeom>
            <a:avLst/>
            <a:gdLst/>
            <a:ahLst/>
            <a:cxnLst/>
            <a:rect l="l" t="t" r="r" b="b"/>
            <a:pathLst>
              <a:path w="9274787" h="9420577">
                <a:moveTo>
                  <a:pt x="0" y="0"/>
                </a:moveTo>
                <a:lnTo>
                  <a:pt x="9274787" y="0"/>
                </a:lnTo>
                <a:lnTo>
                  <a:pt x="9274787" y="9420577"/>
                </a:lnTo>
                <a:lnTo>
                  <a:pt x="0" y="9420577"/>
                </a:lnTo>
                <a:lnTo>
                  <a:pt x="0" y="0"/>
                </a:lnTo>
                <a:close/>
              </a:path>
            </a:pathLst>
          </a:custGeom>
          <a:blipFill>
            <a:blip r:embed="rId7"/>
            <a:stretch>
              <a:fillRect r="-1422444" b="-1753"/>
            </a:stretch>
          </a:blipFill>
        </p:spPr>
        <p:txBody>
          <a:bodyPr/>
          <a:lstStyle/>
          <a:p>
            <a:endParaRPr lang="en-GB"/>
          </a:p>
        </p:txBody>
      </p:sp>
      <p:sp>
        <p:nvSpPr>
          <p:cNvPr id="5" name="TextBox 15">
            <a:extLst>
              <a:ext uri="{FF2B5EF4-FFF2-40B4-BE49-F238E27FC236}">
                <a16:creationId xmlns:a16="http://schemas.microsoft.com/office/drawing/2014/main" id="{E4DA1409-9B78-1D18-4472-8A05532768CA}"/>
              </a:ext>
            </a:extLst>
          </p:cNvPr>
          <p:cNvSpPr txBox="1"/>
          <p:nvPr/>
        </p:nvSpPr>
        <p:spPr>
          <a:xfrm>
            <a:off x="9456463" y="353282"/>
            <a:ext cx="8420615" cy="266700"/>
          </a:xfrm>
          <a:prstGeom prst="rect">
            <a:avLst/>
          </a:prstGeom>
        </p:spPr>
        <p:txBody>
          <a:bodyPr lIns="0" tIns="0" rIns="0" bIns="0" rtlCol="0" anchor="t">
            <a:spAutoFit/>
          </a:bodyPr>
          <a:lstStyle/>
          <a:p>
            <a:pPr algn="r">
              <a:lnSpc>
                <a:spcPts val="2160"/>
              </a:lnSpc>
            </a:pPr>
            <a:r>
              <a:rPr lang="en-US" b="1" spc="179">
                <a:solidFill>
                  <a:srgbClr val="FFFFFF"/>
                </a:solidFill>
                <a:latin typeface="Century Gothic"/>
              </a:rPr>
              <a:t>CORE OFFICER TRAINING 24/25</a:t>
            </a:r>
            <a:endParaRPr lang="en-US" sz="1800" b="1" spc="179">
              <a:solidFill>
                <a:srgbClr val="FFFFFF"/>
              </a:solidFill>
              <a:latin typeface="Century Gothic" panose="020B0502020202020204" pitchFamily="34" charset="0"/>
            </a:endParaRPr>
          </a:p>
        </p:txBody>
      </p:sp>
      <p:pic>
        <p:nvPicPr>
          <p:cNvPr id="2" name="Picture 1" descr="A group of people playing field hockey&#10;&#10;Description automatically generated">
            <a:extLst>
              <a:ext uri="{FF2B5EF4-FFF2-40B4-BE49-F238E27FC236}">
                <a16:creationId xmlns:a16="http://schemas.microsoft.com/office/drawing/2014/main" id="{F494FF24-76B8-5066-1A4B-809E4E3138EC}"/>
              </a:ext>
            </a:extLst>
          </p:cNvPr>
          <p:cNvPicPr>
            <a:picLocks noChangeAspect="1"/>
          </p:cNvPicPr>
          <p:nvPr/>
        </p:nvPicPr>
        <p:blipFill>
          <a:blip r:embed="rId8"/>
          <a:srcRect l="1392" t="-766" r="52" b="-155"/>
          <a:stretch/>
        </p:blipFill>
        <p:spPr>
          <a:xfrm>
            <a:off x="12218987" y="960169"/>
            <a:ext cx="6068111" cy="9340345"/>
          </a:xfrm>
          <a:prstGeom prst="rect">
            <a:avLst/>
          </a:prstGeom>
        </p:spPr>
      </p:pic>
    </p:spTree>
    <p:extLst>
      <p:ext uri="{BB962C8B-B14F-4D97-AF65-F5344CB8AC3E}">
        <p14:creationId xmlns:p14="http://schemas.microsoft.com/office/powerpoint/2010/main" val="28499017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0" y="0"/>
            <a:ext cx="18288000" cy="1028700"/>
          </a:xfrm>
          <a:prstGeom prst="rect">
            <a:avLst/>
          </a:prstGeom>
          <a:solidFill>
            <a:schemeClr val="tx1">
              <a:lumMod val="95000"/>
              <a:lumOff val="5000"/>
            </a:schemeClr>
          </a:solidFill>
        </p:spPr>
        <p:txBody>
          <a:bodyPr lIns="91440" tIns="45720" rIns="91440" bIns="45720" anchor="t"/>
          <a:lstStyle/>
          <a:p>
            <a:endParaRPr lang="en-US" sz="1750" b="1">
              <a:solidFill>
                <a:srgbClr val="FFFFFF"/>
              </a:solidFill>
              <a:latin typeface="Century Gothic"/>
            </a:endParaRPr>
          </a:p>
        </p:txBody>
      </p:sp>
      <p:sp>
        <p:nvSpPr>
          <p:cNvPr id="12" name="TextBox 12"/>
          <p:cNvSpPr txBox="1"/>
          <p:nvPr/>
        </p:nvSpPr>
        <p:spPr>
          <a:xfrm>
            <a:off x="1422046" y="1162050"/>
            <a:ext cx="14045810" cy="1017523"/>
          </a:xfrm>
          <a:prstGeom prst="rect">
            <a:avLst/>
          </a:prstGeom>
        </p:spPr>
        <p:txBody>
          <a:bodyPr wrap="square" lIns="0" tIns="0" rIns="0" bIns="0" rtlCol="0" anchor="t">
            <a:spAutoFit/>
          </a:bodyPr>
          <a:lstStyle/>
          <a:p>
            <a:pPr>
              <a:lnSpc>
                <a:spcPts val="9119"/>
              </a:lnSpc>
            </a:pPr>
            <a:r>
              <a:rPr lang="en-US" sz="4400">
                <a:latin typeface="esu v2"/>
                <a:cs typeface="Calibri"/>
              </a:rPr>
              <a:t>THE BLADES EXECUTIVE COMMITTEE</a:t>
            </a:r>
          </a:p>
        </p:txBody>
      </p:sp>
      <p:sp>
        <p:nvSpPr>
          <p:cNvPr id="17" name="TextBox 16">
            <a:extLst>
              <a:ext uri="{FF2B5EF4-FFF2-40B4-BE49-F238E27FC236}">
                <a16:creationId xmlns:a16="http://schemas.microsoft.com/office/drawing/2014/main" id="{28BF06D2-3703-948F-DA4F-93DCF6488B56}"/>
              </a:ext>
            </a:extLst>
          </p:cNvPr>
          <p:cNvSpPr txBox="1"/>
          <p:nvPr/>
        </p:nvSpPr>
        <p:spPr>
          <a:xfrm>
            <a:off x="1198210" y="2701748"/>
            <a:ext cx="16953439" cy="7478970"/>
          </a:xfrm>
          <a:prstGeom prst="rect">
            <a:avLst/>
          </a:prstGeom>
          <a:noFill/>
        </p:spPr>
        <p:txBody>
          <a:bodyPr wrap="square" lIns="91440" tIns="45720" rIns="91440" bIns="45720" rtlCol="0" anchor="t">
            <a:spAutoFit/>
          </a:bodyPr>
          <a:lstStyle/>
          <a:p>
            <a:pPr marL="342900" indent="-342900">
              <a:buFont typeface="Arial"/>
              <a:buChar char="•"/>
            </a:pPr>
            <a:r>
              <a:rPr lang="en-GB" sz="2400">
                <a:latin typeface="Century Gothic"/>
                <a:ea typeface="Calibri"/>
                <a:cs typeface="Calibri"/>
              </a:rPr>
              <a:t>The Blades Executive Committee is the same as one of your committees, but they run the Blades overall </a:t>
            </a:r>
          </a:p>
          <a:p>
            <a:pPr marL="800100" lvl="1" indent="-342900">
              <a:buFont typeface="Arial"/>
              <a:buChar char="•"/>
            </a:pPr>
            <a:r>
              <a:rPr lang="en-GB" sz="2400">
                <a:latin typeface="Century Gothic"/>
                <a:ea typeface="Calibri"/>
                <a:cs typeface="Calibri"/>
              </a:rPr>
              <a:t>They still have a President, Vice President, so on </a:t>
            </a:r>
          </a:p>
          <a:p>
            <a:pPr marL="342900" indent="-342900">
              <a:buFont typeface="Arial"/>
              <a:buChar char="•"/>
            </a:pPr>
            <a:endParaRPr lang="en-GB" sz="2400">
              <a:latin typeface="Century Gothic"/>
              <a:ea typeface="Calibri"/>
              <a:cs typeface="Calibri"/>
            </a:endParaRPr>
          </a:p>
          <a:p>
            <a:pPr marL="342900" indent="-342900">
              <a:buFont typeface="Arial"/>
              <a:buChar char="•"/>
            </a:pPr>
            <a:r>
              <a:rPr lang="en-GB" sz="2400" b="1">
                <a:latin typeface="Century Gothic"/>
                <a:ea typeface="Calibri"/>
                <a:cs typeface="Calibri"/>
              </a:rPr>
              <a:t>Your Blades President this year is Ian Lau! </a:t>
            </a:r>
          </a:p>
          <a:p>
            <a:pPr marL="342900" indent="-342900">
              <a:buFont typeface="Arial"/>
              <a:buChar char="•"/>
            </a:pPr>
            <a:r>
              <a:rPr lang="en-GB" sz="2400" b="1">
                <a:latin typeface="Century Gothic"/>
                <a:ea typeface="Calibri"/>
                <a:cs typeface="Calibri"/>
              </a:rPr>
              <a:t>The rest of the committee is currently empty – which could be an opportunity for you!</a:t>
            </a:r>
          </a:p>
          <a:p>
            <a:pPr marL="342900" indent="-342900">
              <a:buFont typeface="Arial"/>
              <a:buChar char="•"/>
            </a:pPr>
            <a:endParaRPr lang="en-GB" sz="2400">
              <a:latin typeface="Century Gothic"/>
              <a:ea typeface="Calibri"/>
              <a:cs typeface="Calibri"/>
            </a:endParaRPr>
          </a:p>
          <a:p>
            <a:pPr marL="342900" indent="-342900">
              <a:buFont typeface="Arial"/>
              <a:buChar char="•"/>
            </a:pPr>
            <a:r>
              <a:rPr lang="en-GB" sz="2400" u="sng">
                <a:latin typeface="Century Gothic"/>
                <a:ea typeface="Calibri"/>
                <a:cs typeface="Calibri"/>
              </a:rPr>
              <a:t>The open positions are: </a:t>
            </a:r>
          </a:p>
          <a:p>
            <a:pPr marL="800100" lvl="1" indent="-342900">
              <a:buFont typeface="Arial"/>
              <a:buChar char="•"/>
            </a:pPr>
            <a:r>
              <a:rPr lang="en-GB" sz="2400">
                <a:latin typeface="Century Gothic"/>
                <a:ea typeface="Calibri"/>
                <a:cs typeface="Calibri"/>
              </a:rPr>
              <a:t>Vice President </a:t>
            </a:r>
          </a:p>
          <a:p>
            <a:pPr marL="800100" lvl="1" indent="-342900">
              <a:buFont typeface="Arial"/>
              <a:buChar char="•"/>
            </a:pPr>
            <a:r>
              <a:rPr lang="en-GB" sz="2400">
                <a:latin typeface="Century Gothic"/>
                <a:ea typeface="Calibri"/>
                <a:cs typeface="Calibri"/>
              </a:rPr>
              <a:t>Welfare Officer </a:t>
            </a:r>
          </a:p>
          <a:p>
            <a:pPr marL="800100" lvl="1" indent="-342900">
              <a:buFont typeface="Arial"/>
              <a:buChar char="•"/>
            </a:pPr>
            <a:r>
              <a:rPr lang="en-GB" sz="2400">
                <a:latin typeface="Century Gothic"/>
                <a:ea typeface="Calibri"/>
                <a:cs typeface="Calibri"/>
              </a:rPr>
              <a:t>Communications Officer </a:t>
            </a:r>
          </a:p>
          <a:p>
            <a:pPr marL="800100" lvl="1" indent="-342900">
              <a:buFont typeface="Arial"/>
              <a:buChar char="•"/>
            </a:pPr>
            <a:r>
              <a:rPr lang="en-GB" sz="2400">
                <a:latin typeface="Century Gothic"/>
                <a:ea typeface="Calibri"/>
                <a:cs typeface="Calibri"/>
              </a:rPr>
              <a:t>Events Officer </a:t>
            </a:r>
          </a:p>
          <a:p>
            <a:pPr marL="800100" lvl="1" indent="-342900">
              <a:buFont typeface="Arial"/>
              <a:buChar char="•"/>
            </a:pPr>
            <a:r>
              <a:rPr lang="en-GB" sz="2400">
                <a:latin typeface="Century Gothic"/>
                <a:ea typeface="Calibri"/>
                <a:cs typeface="Calibri"/>
              </a:rPr>
              <a:t>Club Development Officer </a:t>
            </a:r>
          </a:p>
          <a:p>
            <a:pPr marL="800100" lvl="1" indent="-342900">
              <a:buFont typeface="Arial"/>
              <a:buChar char="•"/>
            </a:pPr>
            <a:r>
              <a:rPr lang="en-GB" sz="2400">
                <a:latin typeface="Century Gothic"/>
                <a:ea typeface="Calibri"/>
                <a:cs typeface="Calibri"/>
              </a:rPr>
              <a:t>Treasurer </a:t>
            </a:r>
          </a:p>
          <a:p>
            <a:pPr marL="800100" lvl="1" indent="-342900">
              <a:buFont typeface="Arial"/>
              <a:buChar char="•"/>
            </a:pPr>
            <a:r>
              <a:rPr lang="en-GB" sz="2400">
                <a:latin typeface="Century Gothic"/>
                <a:ea typeface="Calibri"/>
                <a:cs typeface="Calibri"/>
              </a:rPr>
              <a:t>Community and Volunteering </a:t>
            </a:r>
          </a:p>
          <a:p>
            <a:pPr marL="800100" lvl="1" indent="-342900">
              <a:buFont typeface="Arial"/>
              <a:buChar char="•"/>
            </a:pPr>
            <a:r>
              <a:rPr lang="en-GB" sz="2400">
                <a:latin typeface="Century Gothic"/>
                <a:ea typeface="Calibri"/>
                <a:cs typeface="Calibri"/>
              </a:rPr>
              <a:t>General Representative</a:t>
            </a:r>
          </a:p>
          <a:p>
            <a:pPr marL="800100" lvl="1" indent="-342900">
              <a:buFont typeface="Arial"/>
              <a:buChar char="•"/>
            </a:pPr>
            <a:endParaRPr lang="en-GB" sz="2400">
              <a:latin typeface="Century Gothic"/>
              <a:ea typeface="Calibri"/>
              <a:cs typeface="Calibri"/>
            </a:endParaRPr>
          </a:p>
          <a:p>
            <a:pPr marL="800100" lvl="1" indent="-342900">
              <a:buFont typeface="Arial"/>
              <a:buChar char="•"/>
            </a:pPr>
            <a:r>
              <a:rPr lang="en-GB" sz="2400">
                <a:latin typeface="Century Gothic"/>
                <a:ea typeface="Calibri"/>
                <a:cs typeface="Calibri"/>
              </a:rPr>
              <a:t>Nominations open next week, Monday 9th September- Sunday 22nd September nominations will close. Will have to be a Essex Blades member to nominate. </a:t>
            </a:r>
          </a:p>
          <a:p>
            <a:pPr marL="800100" lvl="1" indent="-342900">
              <a:buFont typeface="Arial"/>
              <a:buChar char="•"/>
            </a:pPr>
            <a:r>
              <a:rPr lang="en-GB" sz="2400">
                <a:latin typeface="Century Gothic"/>
                <a:ea typeface="Calibri"/>
                <a:cs typeface="Calibri"/>
              </a:rPr>
              <a:t>Monday 23rd September 12:00 and will close on Monday 30th September at 12:00. </a:t>
            </a:r>
          </a:p>
          <a:p>
            <a:pPr marL="800100" lvl="1" indent="-342900">
              <a:buFont typeface="Arial"/>
              <a:buChar char="•"/>
            </a:pPr>
            <a:endParaRPr lang="en-GB" sz="2400">
              <a:latin typeface="Century Gothic"/>
              <a:ea typeface="Calibri"/>
              <a:cs typeface="Calibri"/>
            </a:endParaRPr>
          </a:p>
        </p:txBody>
      </p:sp>
      <p:pic>
        <p:nvPicPr>
          <p:cNvPr id="13" name="Picture 12" descr="A red shield with white text&#10;&#10;Description automatically generated">
            <a:extLst>
              <a:ext uri="{FF2B5EF4-FFF2-40B4-BE49-F238E27FC236}">
                <a16:creationId xmlns:a16="http://schemas.microsoft.com/office/drawing/2014/main" id="{0C85DBB9-DC09-A233-06E6-2DF5253FBD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084" y="60931"/>
            <a:ext cx="906646" cy="892534"/>
          </a:xfrm>
          <a:prstGeom prst="rect">
            <a:avLst/>
          </a:prstGeom>
        </p:spPr>
      </p:pic>
      <p:pic>
        <p:nvPicPr>
          <p:cNvPr id="18" name="Picture 17" descr="Essex SU logo">
            <a:extLst>
              <a:ext uri="{FF2B5EF4-FFF2-40B4-BE49-F238E27FC236}">
                <a16:creationId xmlns:a16="http://schemas.microsoft.com/office/drawing/2014/main" id="{E5AED66E-7871-A750-0136-D7F7E05F790B}"/>
              </a:ext>
            </a:extLst>
          </p:cNvPr>
          <p:cNvPicPr>
            <a:picLocks noChangeAspect="1"/>
          </p:cNvPicPr>
          <p:nvPr/>
        </p:nvPicPr>
        <p:blipFill>
          <a:blip r:embed="rId4"/>
          <a:stretch>
            <a:fillRect/>
          </a:stretch>
        </p:blipFill>
        <p:spPr>
          <a:xfrm>
            <a:off x="1066518" y="39678"/>
            <a:ext cx="717412" cy="908420"/>
          </a:xfrm>
          <a:prstGeom prst="rect">
            <a:avLst/>
          </a:prstGeom>
        </p:spPr>
      </p:pic>
      <p:sp>
        <p:nvSpPr>
          <p:cNvPr id="6" name="Freeform 10">
            <a:extLst>
              <a:ext uri="{FF2B5EF4-FFF2-40B4-BE49-F238E27FC236}">
                <a16:creationId xmlns:a16="http://schemas.microsoft.com/office/drawing/2014/main" id="{EAAAEA94-C2B8-BF6F-6F85-97750BA40F9D}"/>
              </a:ext>
            </a:extLst>
          </p:cNvPr>
          <p:cNvSpPr/>
          <p:nvPr/>
        </p:nvSpPr>
        <p:spPr>
          <a:xfrm>
            <a:off x="2348" y="1028701"/>
            <a:ext cx="844100" cy="9258300"/>
          </a:xfrm>
          <a:custGeom>
            <a:avLst/>
            <a:gdLst/>
            <a:ahLst/>
            <a:cxnLst/>
            <a:rect l="l" t="t" r="r" b="b"/>
            <a:pathLst>
              <a:path w="9274787" h="9420577">
                <a:moveTo>
                  <a:pt x="0" y="0"/>
                </a:moveTo>
                <a:lnTo>
                  <a:pt x="9274787" y="0"/>
                </a:lnTo>
                <a:lnTo>
                  <a:pt x="9274787" y="9420577"/>
                </a:lnTo>
                <a:lnTo>
                  <a:pt x="0" y="9420577"/>
                </a:lnTo>
                <a:lnTo>
                  <a:pt x="0" y="0"/>
                </a:lnTo>
                <a:close/>
              </a:path>
            </a:pathLst>
          </a:custGeom>
          <a:blipFill>
            <a:blip r:embed="rId5"/>
            <a:stretch>
              <a:fillRect r="-1422444" b="-1753"/>
            </a:stretch>
          </a:blipFill>
        </p:spPr>
        <p:txBody>
          <a:bodyPr/>
          <a:lstStyle/>
          <a:p>
            <a:endParaRPr lang="en-GB"/>
          </a:p>
        </p:txBody>
      </p:sp>
      <p:sp>
        <p:nvSpPr>
          <p:cNvPr id="5" name="TextBox 15">
            <a:extLst>
              <a:ext uri="{FF2B5EF4-FFF2-40B4-BE49-F238E27FC236}">
                <a16:creationId xmlns:a16="http://schemas.microsoft.com/office/drawing/2014/main" id="{E4DA1409-9B78-1D18-4472-8A05532768CA}"/>
              </a:ext>
            </a:extLst>
          </p:cNvPr>
          <p:cNvSpPr txBox="1"/>
          <p:nvPr/>
        </p:nvSpPr>
        <p:spPr>
          <a:xfrm>
            <a:off x="9456463" y="353282"/>
            <a:ext cx="8420615" cy="266700"/>
          </a:xfrm>
          <a:prstGeom prst="rect">
            <a:avLst/>
          </a:prstGeom>
        </p:spPr>
        <p:txBody>
          <a:bodyPr lIns="0" tIns="0" rIns="0" bIns="0" rtlCol="0" anchor="t">
            <a:spAutoFit/>
          </a:bodyPr>
          <a:lstStyle/>
          <a:p>
            <a:pPr algn="r">
              <a:lnSpc>
                <a:spcPts val="2160"/>
              </a:lnSpc>
            </a:pPr>
            <a:r>
              <a:rPr lang="en-US" b="1" spc="179">
                <a:solidFill>
                  <a:srgbClr val="FFFFFF"/>
                </a:solidFill>
                <a:latin typeface="Century Gothic"/>
              </a:rPr>
              <a:t>CORE OFFICER TRAINING 24/25</a:t>
            </a:r>
            <a:endParaRPr lang="en-US" sz="1800" b="1" spc="179">
              <a:solidFill>
                <a:srgbClr val="FFFFFF"/>
              </a:solidFill>
              <a:latin typeface="Century Gothic" panose="020B0502020202020204" pitchFamily="34" charset="0"/>
            </a:endParaRPr>
          </a:p>
        </p:txBody>
      </p:sp>
    </p:spTree>
    <p:extLst>
      <p:ext uri="{BB962C8B-B14F-4D97-AF65-F5344CB8AC3E}">
        <p14:creationId xmlns:p14="http://schemas.microsoft.com/office/powerpoint/2010/main" val="31991791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0" y="0"/>
            <a:ext cx="18288000" cy="1028700"/>
          </a:xfrm>
          <a:prstGeom prst="rect">
            <a:avLst/>
          </a:prstGeom>
          <a:solidFill>
            <a:schemeClr val="tx1">
              <a:lumMod val="95000"/>
              <a:lumOff val="5000"/>
            </a:schemeClr>
          </a:solidFill>
        </p:spPr>
        <p:txBody>
          <a:bodyPr lIns="91440" tIns="45720" rIns="91440" bIns="45720" anchor="t"/>
          <a:lstStyle/>
          <a:p>
            <a:endParaRPr lang="en-US" sz="1750" b="1">
              <a:solidFill>
                <a:srgbClr val="FFFFFF"/>
              </a:solidFill>
              <a:latin typeface="Century Gothic"/>
            </a:endParaRPr>
          </a:p>
        </p:txBody>
      </p:sp>
      <p:sp>
        <p:nvSpPr>
          <p:cNvPr id="12" name="TextBox 12"/>
          <p:cNvSpPr txBox="1"/>
          <p:nvPr/>
        </p:nvSpPr>
        <p:spPr>
          <a:xfrm>
            <a:off x="1422046" y="1090613"/>
            <a:ext cx="15374547" cy="5775940"/>
          </a:xfrm>
          <a:prstGeom prst="rect">
            <a:avLst/>
          </a:prstGeom>
        </p:spPr>
        <p:txBody>
          <a:bodyPr wrap="square" lIns="0" tIns="0" rIns="0" bIns="0" rtlCol="0" anchor="t">
            <a:spAutoFit/>
          </a:bodyPr>
          <a:lstStyle/>
          <a:p>
            <a:pPr>
              <a:lnSpc>
                <a:spcPts val="9119"/>
              </a:lnSpc>
            </a:pPr>
            <a:r>
              <a:rPr lang="en-US" sz="4400">
                <a:latin typeface="esu v2"/>
                <a:cs typeface="Calibri"/>
              </a:rPr>
              <a:t>Opportunity to ask any questions you may have</a:t>
            </a:r>
          </a:p>
          <a:p>
            <a:pPr>
              <a:lnSpc>
                <a:spcPts val="9119"/>
              </a:lnSpc>
            </a:pPr>
            <a:endParaRPr lang="en-US" sz="4400">
              <a:latin typeface="esu v2"/>
              <a:cs typeface="Calibri"/>
            </a:endParaRPr>
          </a:p>
          <a:p>
            <a:pPr>
              <a:lnSpc>
                <a:spcPts val="9119"/>
              </a:lnSpc>
            </a:pPr>
            <a:r>
              <a:rPr lang="en-US" sz="3600">
                <a:latin typeface="Century Gothic"/>
                <a:cs typeface="Calibri"/>
              </a:rPr>
              <a:t>We now have a few minutes to answer any questions you may have! </a:t>
            </a:r>
          </a:p>
          <a:p>
            <a:pPr>
              <a:lnSpc>
                <a:spcPts val="9119"/>
              </a:lnSpc>
            </a:pPr>
            <a:endParaRPr lang="en-US" sz="3600">
              <a:latin typeface="Century Gothic"/>
              <a:cs typeface="Calibri"/>
            </a:endParaRPr>
          </a:p>
          <a:p>
            <a:r>
              <a:rPr lang="en-US" sz="3600" b="1">
                <a:solidFill>
                  <a:srgbClr val="FF0000"/>
                </a:solidFill>
                <a:latin typeface="Century Gothic"/>
                <a:cs typeface="Calibri"/>
              </a:rPr>
              <a:t>Please do not go anywhere yet as we still have a Moodle quiz for you to complete. </a:t>
            </a:r>
          </a:p>
        </p:txBody>
      </p:sp>
      <p:sp>
        <p:nvSpPr>
          <p:cNvPr id="17" name="TextBox 16">
            <a:extLst>
              <a:ext uri="{FF2B5EF4-FFF2-40B4-BE49-F238E27FC236}">
                <a16:creationId xmlns:a16="http://schemas.microsoft.com/office/drawing/2014/main" id="{28BF06D2-3703-948F-DA4F-93DCF6488B56}"/>
              </a:ext>
            </a:extLst>
          </p:cNvPr>
          <p:cNvSpPr txBox="1"/>
          <p:nvPr/>
        </p:nvSpPr>
        <p:spPr>
          <a:xfrm>
            <a:off x="1198210" y="2701748"/>
            <a:ext cx="16953439" cy="830997"/>
          </a:xfrm>
          <a:prstGeom prst="rect">
            <a:avLst/>
          </a:prstGeom>
          <a:noFill/>
        </p:spPr>
        <p:txBody>
          <a:bodyPr wrap="square" lIns="91440" tIns="45720" rIns="91440" bIns="45720" rtlCol="0" anchor="t">
            <a:spAutoFit/>
          </a:bodyPr>
          <a:lstStyle/>
          <a:p>
            <a:pPr marL="342900" indent="-342900">
              <a:buFont typeface="Arial"/>
              <a:buChar char="•"/>
            </a:pPr>
            <a:r>
              <a:rPr lang="en-GB" sz="2400">
                <a:latin typeface="Century Gothic"/>
                <a:ea typeface="Calibri"/>
                <a:cs typeface="Calibri"/>
              </a:rPr>
              <a:t> </a:t>
            </a:r>
            <a:endParaRPr lang="en-US"/>
          </a:p>
          <a:p>
            <a:pPr marL="800100" lvl="1" indent="-342900">
              <a:buFont typeface="Arial"/>
              <a:buChar char="•"/>
            </a:pPr>
            <a:endParaRPr lang="en-GB" sz="2400">
              <a:latin typeface="Century Gothic"/>
              <a:ea typeface="Calibri"/>
              <a:cs typeface="Calibri"/>
            </a:endParaRPr>
          </a:p>
        </p:txBody>
      </p:sp>
      <p:pic>
        <p:nvPicPr>
          <p:cNvPr id="13" name="Picture 12" descr="A red shield with white text&#10;&#10;Description automatically generated">
            <a:extLst>
              <a:ext uri="{FF2B5EF4-FFF2-40B4-BE49-F238E27FC236}">
                <a16:creationId xmlns:a16="http://schemas.microsoft.com/office/drawing/2014/main" id="{0C85DBB9-DC09-A233-06E6-2DF5253FBD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084" y="60931"/>
            <a:ext cx="906646" cy="892534"/>
          </a:xfrm>
          <a:prstGeom prst="rect">
            <a:avLst/>
          </a:prstGeom>
        </p:spPr>
      </p:pic>
      <p:pic>
        <p:nvPicPr>
          <p:cNvPr id="18" name="Picture 17" descr="Essex SU logo">
            <a:extLst>
              <a:ext uri="{FF2B5EF4-FFF2-40B4-BE49-F238E27FC236}">
                <a16:creationId xmlns:a16="http://schemas.microsoft.com/office/drawing/2014/main" id="{E5AED66E-7871-A750-0136-D7F7E05F790B}"/>
              </a:ext>
            </a:extLst>
          </p:cNvPr>
          <p:cNvPicPr>
            <a:picLocks noChangeAspect="1"/>
          </p:cNvPicPr>
          <p:nvPr/>
        </p:nvPicPr>
        <p:blipFill>
          <a:blip r:embed="rId4"/>
          <a:stretch>
            <a:fillRect/>
          </a:stretch>
        </p:blipFill>
        <p:spPr>
          <a:xfrm>
            <a:off x="1066518" y="39678"/>
            <a:ext cx="717412" cy="908420"/>
          </a:xfrm>
          <a:prstGeom prst="rect">
            <a:avLst/>
          </a:prstGeom>
        </p:spPr>
      </p:pic>
      <p:sp>
        <p:nvSpPr>
          <p:cNvPr id="6" name="Freeform 10">
            <a:extLst>
              <a:ext uri="{FF2B5EF4-FFF2-40B4-BE49-F238E27FC236}">
                <a16:creationId xmlns:a16="http://schemas.microsoft.com/office/drawing/2014/main" id="{EAAAEA94-C2B8-BF6F-6F85-97750BA40F9D}"/>
              </a:ext>
            </a:extLst>
          </p:cNvPr>
          <p:cNvSpPr/>
          <p:nvPr/>
        </p:nvSpPr>
        <p:spPr>
          <a:xfrm>
            <a:off x="2348" y="1028701"/>
            <a:ext cx="844100" cy="9258300"/>
          </a:xfrm>
          <a:custGeom>
            <a:avLst/>
            <a:gdLst/>
            <a:ahLst/>
            <a:cxnLst/>
            <a:rect l="l" t="t" r="r" b="b"/>
            <a:pathLst>
              <a:path w="9274787" h="9420577">
                <a:moveTo>
                  <a:pt x="0" y="0"/>
                </a:moveTo>
                <a:lnTo>
                  <a:pt x="9274787" y="0"/>
                </a:lnTo>
                <a:lnTo>
                  <a:pt x="9274787" y="9420577"/>
                </a:lnTo>
                <a:lnTo>
                  <a:pt x="0" y="9420577"/>
                </a:lnTo>
                <a:lnTo>
                  <a:pt x="0" y="0"/>
                </a:lnTo>
                <a:close/>
              </a:path>
            </a:pathLst>
          </a:custGeom>
          <a:blipFill>
            <a:blip r:embed="rId5"/>
            <a:stretch>
              <a:fillRect r="-1422444" b="-1753"/>
            </a:stretch>
          </a:blipFill>
        </p:spPr>
        <p:txBody>
          <a:bodyPr/>
          <a:lstStyle/>
          <a:p>
            <a:endParaRPr lang="en-GB"/>
          </a:p>
        </p:txBody>
      </p:sp>
      <p:sp>
        <p:nvSpPr>
          <p:cNvPr id="5" name="TextBox 15">
            <a:extLst>
              <a:ext uri="{FF2B5EF4-FFF2-40B4-BE49-F238E27FC236}">
                <a16:creationId xmlns:a16="http://schemas.microsoft.com/office/drawing/2014/main" id="{E4DA1409-9B78-1D18-4472-8A05532768CA}"/>
              </a:ext>
            </a:extLst>
          </p:cNvPr>
          <p:cNvSpPr txBox="1"/>
          <p:nvPr/>
        </p:nvSpPr>
        <p:spPr>
          <a:xfrm>
            <a:off x="9456463" y="353282"/>
            <a:ext cx="8420615" cy="266700"/>
          </a:xfrm>
          <a:prstGeom prst="rect">
            <a:avLst/>
          </a:prstGeom>
        </p:spPr>
        <p:txBody>
          <a:bodyPr lIns="0" tIns="0" rIns="0" bIns="0" rtlCol="0" anchor="t">
            <a:spAutoFit/>
          </a:bodyPr>
          <a:lstStyle/>
          <a:p>
            <a:pPr algn="r">
              <a:lnSpc>
                <a:spcPts val="2160"/>
              </a:lnSpc>
            </a:pPr>
            <a:r>
              <a:rPr lang="en-US" b="1" spc="179">
                <a:solidFill>
                  <a:srgbClr val="FFFFFF"/>
                </a:solidFill>
                <a:latin typeface="Century Gothic"/>
              </a:rPr>
              <a:t>CORE OFFICER TRAINING 24/25</a:t>
            </a:r>
            <a:endParaRPr lang="en-US" sz="1800" b="1" spc="179">
              <a:solidFill>
                <a:srgbClr val="FFFFFF"/>
              </a:solidFill>
              <a:latin typeface="Century Gothic" panose="020B0502020202020204" pitchFamily="34" charset="0"/>
            </a:endParaRPr>
          </a:p>
        </p:txBody>
      </p:sp>
    </p:spTree>
    <p:extLst>
      <p:ext uri="{BB962C8B-B14F-4D97-AF65-F5344CB8AC3E}">
        <p14:creationId xmlns:p14="http://schemas.microsoft.com/office/powerpoint/2010/main" val="35398358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0" y="0"/>
            <a:ext cx="18288000" cy="1028700"/>
          </a:xfrm>
          <a:prstGeom prst="rect">
            <a:avLst/>
          </a:prstGeom>
          <a:solidFill>
            <a:schemeClr val="tx1">
              <a:lumMod val="95000"/>
              <a:lumOff val="5000"/>
            </a:schemeClr>
          </a:solidFill>
        </p:spPr>
        <p:txBody>
          <a:bodyPr lIns="91440" tIns="45720" rIns="91440" bIns="45720" anchor="t"/>
          <a:lstStyle/>
          <a:p>
            <a:endParaRPr lang="en-US" sz="1750" b="1">
              <a:solidFill>
                <a:srgbClr val="FFFFFF"/>
              </a:solidFill>
              <a:latin typeface="Century Gothic"/>
            </a:endParaRPr>
          </a:p>
        </p:txBody>
      </p:sp>
      <p:sp>
        <p:nvSpPr>
          <p:cNvPr id="12" name="TextBox 12"/>
          <p:cNvSpPr txBox="1"/>
          <p:nvPr/>
        </p:nvSpPr>
        <p:spPr>
          <a:xfrm>
            <a:off x="1422046" y="1162050"/>
            <a:ext cx="14045810" cy="1017523"/>
          </a:xfrm>
          <a:prstGeom prst="rect">
            <a:avLst/>
          </a:prstGeom>
        </p:spPr>
        <p:txBody>
          <a:bodyPr wrap="square" lIns="0" tIns="0" rIns="0" bIns="0" rtlCol="0" anchor="t">
            <a:spAutoFit/>
          </a:bodyPr>
          <a:lstStyle/>
          <a:p>
            <a:pPr>
              <a:lnSpc>
                <a:spcPts val="9119"/>
              </a:lnSpc>
            </a:pPr>
            <a:r>
              <a:rPr lang="en-US" sz="4400">
                <a:latin typeface="esu v2"/>
                <a:cs typeface="Calibri"/>
              </a:rPr>
              <a:t>Moodle Quiz </a:t>
            </a:r>
          </a:p>
        </p:txBody>
      </p:sp>
      <p:sp>
        <p:nvSpPr>
          <p:cNvPr id="17" name="TextBox 16">
            <a:extLst>
              <a:ext uri="{FF2B5EF4-FFF2-40B4-BE49-F238E27FC236}">
                <a16:creationId xmlns:a16="http://schemas.microsoft.com/office/drawing/2014/main" id="{28BF06D2-3703-948F-DA4F-93DCF6488B56}"/>
              </a:ext>
            </a:extLst>
          </p:cNvPr>
          <p:cNvSpPr txBox="1"/>
          <p:nvPr/>
        </p:nvSpPr>
        <p:spPr>
          <a:xfrm>
            <a:off x="1198210" y="2701748"/>
            <a:ext cx="16953439" cy="4524315"/>
          </a:xfrm>
          <a:prstGeom prst="rect">
            <a:avLst/>
          </a:prstGeom>
          <a:noFill/>
        </p:spPr>
        <p:txBody>
          <a:bodyPr wrap="square" lIns="91440" tIns="45720" rIns="91440" bIns="45720" rtlCol="0" anchor="t">
            <a:spAutoFit/>
          </a:bodyPr>
          <a:lstStyle/>
          <a:p>
            <a:pPr marL="342900" indent="-342900">
              <a:buFont typeface="Arial"/>
              <a:buChar char="•"/>
            </a:pPr>
            <a:r>
              <a:rPr lang="en-GB" sz="3200">
                <a:latin typeface="Century Gothic"/>
                <a:ea typeface="Calibri"/>
                <a:cs typeface="Calibri"/>
              </a:rPr>
              <a:t> </a:t>
            </a:r>
            <a:endParaRPr lang="en-US" sz="3200">
              <a:ea typeface="Calibri"/>
              <a:cs typeface="Calibri"/>
            </a:endParaRPr>
          </a:p>
          <a:p>
            <a:pPr lvl="1"/>
            <a:r>
              <a:rPr lang="en-GB" sz="3200">
                <a:latin typeface="Century Gothic"/>
                <a:ea typeface="Calibri"/>
                <a:cs typeface="Calibri"/>
              </a:rPr>
              <a:t>20 Questions </a:t>
            </a:r>
          </a:p>
          <a:p>
            <a:pPr lvl="1"/>
            <a:endParaRPr lang="en-GB" sz="3200">
              <a:latin typeface="Century Gothic"/>
              <a:ea typeface="Calibri"/>
              <a:cs typeface="Calibri"/>
            </a:endParaRPr>
          </a:p>
          <a:p>
            <a:pPr lvl="1"/>
            <a:r>
              <a:rPr lang="en-GB" sz="3200">
                <a:latin typeface="Century Gothic"/>
                <a:ea typeface="Calibri"/>
                <a:cs typeface="Calibri"/>
              </a:rPr>
              <a:t>Pass Mark 16/20 </a:t>
            </a:r>
          </a:p>
          <a:p>
            <a:pPr lvl="1"/>
            <a:endParaRPr lang="en-GB" sz="3200">
              <a:latin typeface="Century Gothic"/>
              <a:ea typeface="Calibri"/>
              <a:cs typeface="Calibri"/>
            </a:endParaRPr>
          </a:p>
          <a:p>
            <a:pPr lvl="1"/>
            <a:r>
              <a:rPr lang="en-GB" sz="3200">
                <a:latin typeface="Century Gothic"/>
                <a:ea typeface="Calibri"/>
                <a:cs typeface="Calibri"/>
              </a:rPr>
              <a:t>Link in the chat </a:t>
            </a:r>
          </a:p>
          <a:p>
            <a:pPr lvl="1"/>
            <a:endParaRPr lang="en-GB" sz="3200">
              <a:latin typeface="Century Gothic"/>
              <a:ea typeface="Calibri"/>
              <a:cs typeface="Calibri"/>
            </a:endParaRPr>
          </a:p>
          <a:p>
            <a:pPr lvl="1"/>
            <a:r>
              <a:rPr lang="en-GB" sz="3200">
                <a:latin typeface="Century Gothic"/>
                <a:ea typeface="Calibri"/>
                <a:cs typeface="Calibri"/>
              </a:rPr>
              <a:t>Once you have accessed to the quiz and can see it feel free to leave the call, if not we will be ending the call in 5 minutes. </a:t>
            </a:r>
          </a:p>
        </p:txBody>
      </p:sp>
      <p:pic>
        <p:nvPicPr>
          <p:cNvPr id="13" name="Picture 12" descr="A red shield with white text&#10;&#10;Description automatically generated">
            <a:extLst>
              <a:ext uri="{FF2B5EF4-FFF2-40B4-BE49-F238E27FC236}">
                <a16:creationId xmlns:a16="http://schemas.microsoft.com/office/drawing/2014/main" id="{0C85DBB9-DC09-A233-06E6-2DF5253FBD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084" y="60931"/>
            <a:ext cx="906646" cy="892534"/>
          </a:xfrm>
          <a:prstGeom prst="rect">
            <a:avLst/>
          </a:prstGeom>
        </p:spPr>
      </p:pic>
      <p:pic>
        <p:nvPicPr>
          <p:cNvPr id="18" name="Picture 17" descr="Essex SU logo">
            <a:extLst>
              <a:ext uri="{FF2B5EF4-FFF2-40B4-BE49-F238E27FC236}">
                <a16:creationId xmlns:a16="http://schemas.microsoft.com/office/drawing/2014/main" id="{E5AED66E-7871-A750-0136-D7F7E05F790B}"/>
              </a:ext>
            </a:extLst>
          </p:cNvPr>
          <p:cNvPicPr>
            <a:picLocks noChangeAspect="1"/>
          </p:cNvPicPr>
          <p:nvPr/>
        </p:nvPicPr>
        <p:blipFill>
          <a:blip r:embed="rId4"/>
          <a:stretch>
            <a:fillRect/>
          </a:stretch>
        </p:blipFill>
        <p:spPr>
          <a:xfrm>
            <a:off x="1066518" y="39678"/>
            <a:ext cx="717412" cy="908420"/>
          </a:xfrm>
          <a:prstGeom prst="rect">
            <a:avLst/>
          </a:prstGeom>
        </p:spPr>
      </p:pic>
      <p:sp>
        <p:nvSpPr>
          <p:cNvPr id="6" name="Freeform 10">
            <a:extLst>
              <a:ext uri="{FF2B5EF4-FFF2-40B4-BE49-F238E27FC236}">
                <a16:creationId xmlns:a16="http://schemas.microsoft.com/office/drawing/2014/main" id="{EAAAEA94-C2B8-BF6F-6F85-97750BA40F9D}"/>
              </a:ext>
            </a:extLst>
          </p:cNvPr>
          <p:cNvSpPr/>
          <p:nvPr/>
        </p:nvSpPr>
        <p:spPr>
          <a:xfrm>
            <a:off x="2348" y="1028701"/>
            <a:ext cx="844100" cy="9258300"/>
          </a:xfrm>
          <a:custGeom>
            <a:avLst/>
            <a:gdLst/>
            <a:ahLst/>
            <a:cxnLst/>
            <a:rect l="l" t="t" r="r" b="b"/>
            <a:pathLst>
              <a:path w="9274787" h="9420577">
                <a:moveTo>
                  <a:pt x="0" y="0"/>
                </a:moveTo>
                <a:lnTo>
                  <a:pt x="9274787" y="0"/>
                </a:lnTo>
                <a:lnTo>
                  <a:pt x="9274787" y="9420577"/>
                </a:lnTo>
                <a:lnTo>
                  <a:pt x="0" y="9420577"/>
                </a:lnTo>
                <a:lnTo>
                  <a:pt x="0" y="0"/>
                </a:lnTo>
                <a:close/>
              </a:path>
            </a:pathLst>
          </a:custGeom>
          <a:blipFill>
            <a:blip r:embed="rId5"/>
            <a:stretch>
              <a:fillRect r="-1422444" b="-1753"/>
            </a:stretch>
          </a:blipFill>
        </p:spPr>
        <p:txBody>
          <a:bodyPr/>
          <a:lstStyle/>
          <a:p>
            <a:endParaRPr lang="en-GB"/>
          </a:p>
        </p:txBody>
      </p:sp>
      <p:sp>
        <p:nvSpPr>
          <p:cNvPr id="5" name="TextBox 15">
            <a:extLst>
              <a:ext uri="{FF2B5EF4-FFF2-40B4-BE49-F238E27FC236}">
                <a16:creationId xmlns:a16="http://schemas.microsoft.com/office/drawing/2014/main" id="{E4DA1409-9B78-1D18-4472-8A05532768CA}"/>
              </a:ext>
            </a:extLst>
          </p:cNvPr>
          <p:cNvSpPr txBox="1"/>
          <p:nvPr/>
        </p:nvSpPr>
        <p:spPr>
          <a:xfrm>
            <a:off x="9456463" y="353282"/>
            <a:ext cx="8420615" cy="266700"/>
          </a:xfrm>
          <a:prstGeom prst="rect">
            <a:avLst/>
          </a:prstGeom>
        </p:spPr>
        <p:txBody>
          <a:bodyPr lIns="0" tIns="0" rIns="0" bIns="0" rtlCol="0" anchor="t">
            <a:spAutoFit/>
          </a:bodyPr>
          <a:lstStyle/>
          <a:p>
            <a:pPr algn="r">
              <a:lnSpc>
                <a:spcPts val="2160"/>
              </a:lnSpc>
            </a:pPr>
            <a:r>
              <a:rPr lang="en-US" b="1" spc="179">
                <a:solidFill>
                  <a:srgbClr val="FFFFFF"/>
                </a:solidFill>
                <a:latin typeface="Century Gothic"/>
              </a:rPr>
              <a:t>CORE OFFICER TRAINING 24/25</a:t>
            </a:r>
            <a:endParaRPr lang="en-US" sz="1800" b="1" spc="179">
              <a:solidFill>
                <a:srgbClr val="FFFFFF"/>
              </a:solidFill>
              <a:latin typeface="Century Gothic" panose="020B0502020202020204" pitchFamily="34" charset="0"/>
            </a:endParaRPr>
          </a:p>
        </p:txBody>
      </p:sp>
    </p:spTree>
    <p:extLst>
      <p:ext uri="{BB962C8B-B14F-4D97-AF65-F5344CB8AC3E}">
        <p14:creationId xmlns:p14="http://schemas.microsoft.com/office/powerpoint/2010/main" val="26590436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AutoShape 2"/>
          <p:cNvSpPr/>
          <p:nvPr/>
        </p:nvSpPr>
        <p:spPr>
          <a:xfrm>
            <a:off x="0" y="0"/>
            <a:ext cx="18288000" cy="1028700"/>
          </a:xfrm>
          <a:prstGeom prst="rect">
            <a:avLst/>
          </a:prstGeom>
          <a:solidFill>
            <a:srgbClr val="FFFFFF"/>
          </a:solidFill>
        </p:spPr>
        <p:txBody>
          <a:bodyPr/>
          <a:lstStyle/>
          <a:p>
            <a:endParaRPr lang="en-GB"/>
          </a:p>
        </p:txBody>
      </p:sp>
      <p:grpSp>
        <p:nvGrpSpPr>
          <p:cNvPr id="3" name="Group 3"/>
          <p:cNvGrpSpPr/>
          <p:nvPr/>
        </p:nvGrpSpPr>
        <p:grpSpPr>
          <a:xfrm>
            <a:off x="1674657" y="431931"/>
            <a:ext cx="1213733" cy="164839"/>
            <a:chOff x="0" y="0"/>
            <a:chExt cx="1618311" cy="219785"/>
          </a:xfrm>
        </p:grpSpPr>
        <p:sp>
          <p:nvSpPr>
            <p:cNvPr id="4" name="AutoShape 4"/>
            <p:cNvSpPr/>
            <p:nvPr/>
          </p:nvSpPr>
          <p:spPr>
            <a:xfrm>
              <a:off x="0" y="0"/>
              <a:ext cx="236347" cy="219785"/>
            </a:xfrm>
            <a:prstGeom prst="rect">
              <a:avLst/>
            </a:prstGeom>
            <a:solidFill>
              <a:srgbClr val="000000"/>
            </a:solidFill>
          </p:spPr>
          <p:txBody>
            <a:bodyPr/>
            <a:lstStyle/>
            <a:p>
              <a:endParaRPr lang="en-GB"/>
            </a:p>
          </p:txBody>
        </p:sp>
        <p:sp>
          <p:nvSpPr>
            <p:cNvPr id="5" name="AutoShape 5"/>
            <p:cNvSpPr/>
            <p:nvPr/>
          </p:nvSpPr>
          <p:spPr>
            <a:xfrm>
              <a:off x="460654" y="0"/>
              <a:ext cx="236347" cy="219785"/>
            </a:xfrm>
            <a:prstGeom prst="rect">
              <a:avLst/>
            </a:prstGeom>
            <a:solidFill>
              <a:srgbClr val="000000"/>
            </a:solidFill>
          </p:spPr>
          <p:txBody>
            <a:bodyPr/>
            <a:lstStyle/>
            <a:p>
              <a:endParaRPr lang="en-GB"/>
            </a:p>
          </p:txBody>
        </p:sp>
        <p:sp>
          <p:nvSpPr>
            <p:cNvPr id="6" name="AutoShape 6"/>
            <p:cNvSpPr/>
            <p:nvPr/>
          </p:nvSpPr>
          <p:spPr>
            <a:xfrm>
              <a:off x="921309" y="0"/>
              <a:ext cx="236347" cy="219785"/>
            </a:xfrm>
            <a:prstGeom prst="rect">
              <a:avLst/>
            </a:prstGeom>
            <a:solidFill>
              <a:srgbClr val="000000"/>
            </a:solidFill>
          </p:spPr>
          <p:txBody>
            <a:bodyPr/>
            <a:lstStyle/>
            <a:p>
              <a:endParaRPr lang="en-GB"/>
            </a:p>
          </p:txBody>
        </p:sp>
        <p:sp>
          <p:nvSpPr>
            <p:cNvPr id="7" name="AutoShape 7"/>
            <p:cNvSpPr/>
            <p:nvPr/>
          </p:nvSpPr>
          <p:spPr>
            <a:xfrm>
              <a:off x="1381963" y="0"/>
              <a:ext cx="236347" cy="219785"/>
            </a:xfrm>
            <a:prstGeom prst="rect">
              <a:avLst/>
            </a:prstGeom>
            <a:solidFill>
              <a:srgbClr val="000000"/>
            </a:solidFill>
          </p:spPr>
          <p:txBody>
            <a:bodyPr/>
            <a:lstStyle/>
            <a:p>
              <a:endParaRPr lang="en-GB"/>
            </a:p>
          </p:txBody>
        </p:sp>
        <p:sp>
          <p:nvSpPr>
            <p:cNvPr id="8" name="AutoShape 8"/>
            <p:cNvSpPr/>
            <p:nvPr/>
          </p:nvSpPr>
          <p:spPr>
            <a:xfrm>
              <a:off x="74959" y="69706"/>
              <a:ext cx="86430" cy="80373"/>
            </a:xfrm>
            <a:prstGeom prst="rect">
              <a:avLst/>
            </a:prstGeom>
            <a:solidFill>
              <a:srgbClr val="000000"/>
            </a:solidFill>
          </p:spPr>
          <p:txBody>
            <a:bodyPr/>
            <a:lstStyle/>
            <a:p>
              <a:endParaRPr lang="en-GB"/>
            </a:p>
          </p:txBody>
        </p:sp>
      </p:grpSp>
      <p:grpSp>
        <p:nvGrpSpPr>
          <p:cNvPr id="10" name="Group 10"/>
          <p:cNvGrpSpPr/>
          <p:nvPr/>
        </p:nvGrpSpPr>
        <p:grpSpPr>
          <a:xfrm>
            <a:off x="0" y="1028700"/>
            <a:ext cx="6952240" cy="9691224"/>
            <a:chOff x="0" y="0"/>
            <a:chExt cx="1831043" cy="2552421"/>
          </a:xfrm>
        </p:grpSpPr>
        <p:sp>
          <p:nvSpPr>
            <p:cNvPr id="11" name="Freeform 11"/>
            <p:cNvSpPr/>
            <p:nvPr/>
          </p:nvSpPr>
          <p:spPr>
            <a:xfrm>
              <a:off x="0" y="0"/>
              <a:ext cx="1831042" cy="2552421"/>
            </a:xfrm>
            <a:custGeom>
              <a:avLst/>
              <a:gdLst/>
              <a:ahLst/>
              <a:cxnLst/>
              <a:rect l="l" t="t" r="r" b="b"/>
              <a:pathLst>
                <a:path w="1831042" h="2552421">
                  <a:moveTo>
                    <a:pt x="0" y="0"/>
                  </a:moveTo>
                  <a:lnTo>
                    <a:pt x="1831042" y="0"/>
                  </a:lnTo>
                  <a:lnTo>
                    <a:pt x="1831042" y="2552421"/>
                  </a:lnTo>
                  <a:lnTo>
                    <a:pt x="0" y="2552421"/>
                  </a:lnTo>
                  <a:lnTo>
                    <a:pt x="0" y="0"/>
                  </a:lnTo>
                </a:path>
              </a:pathLst>
            </a:custGeom>
            <a:solidFill>
              <a:srgbClr val="FFFFFF"/>
            </a:solidFill>
          </p:spPr>
          <p:txBody>
            <a:bodyPr/>
            <a:lstStyle/>
            <a:p>
              <a:endParaRPr lang="en-GB"/>
            </a:p>
          </p:txBody>
        </p:sp>
        <p:sp>
          <p:nvSpPr>
            <p:cNvPr id="12" name="TextBox 12"/>
            <p:cNvSpPr txBox="1"/>
            <p:nvPr/>
          </p:nvSpPr>
          <p:spPr>
            <a:xfrm>
              <a:off x="0" y="0"/>
              <a:ext cx="812800" cy="812800"/>
            </a:xfrm>
            <a:prstGeom prst="rect">
              <a:avLst/>
            </a:prstGeom>
          </p:spPr>
          <p:txBody>
            <a:bodyPr lIns="50800" tIns="50800" rIns="50800" bIns="50800" rtlCol="0" anchor="ctr"/>
            <a:lstStyle/>
            <a:p>
              <a:pPr algn="ctr">
                <a:lnSpc>
                  <a:spcPts val="2400"/>
                </a:lnSpc>
              </a:pPr>
              <a:endParaRPr/>
            </a:p>
          </p:txBody>
        </p:sp>
      </p:grpSp>
      <p:sp>
        <p:nvSpPr>
          <p:cNvPr id="13" name="Freeform 13"/>
          <p:cNvSpPr/>
          <p:nvPr/>
        </p:nvSpPr>
        <p:spPr>
          <a:xfrm>
            <a:off x="0" y="0"/>
            <a:ext cx="14665514" cy="1028700"/>
          </a:xfrm>
          <a:custGeom>
            <a:avLst/>
            <a:gdLst/>
            <a:ahLst/>
            <a:cxnLst/>
            <a:rect l="l" t="t" r="r" b="b"/>
            <a:pathLst>
              <a:path w="14665514" h="6798997">
                <a:moveTo>
                  <a:pt x="0" y="0"/>
                </a:moveTo>
                <a:lnTo>
                  <a:pt x="14665514" y="0"/>
                </a:lnTo>
                <a:lnTo>
                  <a:pt x="14665514" y="6798997"/>
                </a:lnTo>
                <a:lnTo>
                  <a:pt x="0" y="6798997"/>
                </a:lnTo>
                <a:lnTo>
                  <a:pt x="0" y="0"/>
                </a:lnTo>
                <a:close/>
              </a:path>
            </a:pathLst>
          </a:custGeom>
          <a:blipFill>
            <a:blip r:embed="rId2"/>
            <a:stretch>
              <a:fillRect t="-674274" b="-270803"/>
            </a:stretch>
          </a:blipFill>
        </p:spPr>
        <p:txBody>
          <a:bodyPr/>
          <a:lstStyle/>
          <a:p>
            <a:endParaRPr lang="en-GB"/>
          </a:p>
        </p:txBody>
      </p:sp>
      <p:grpSp>
        <p:nvGrpSpPr>
          <p:cNvPr id="15" name="Group 15"/>
          <p:cNvGrpSpPr/>
          <p:nvPr/>
        </p:nvGrpSpPr>
        <p:grpSpPr>
          <a:xfrm>
            <a:off x="7840637" y="2571750"/>
            <a:ext cx="10464948" cy="5512967"/>
            <a:chOff x="677173" y="-629740"/>
            <a:chExt cx="13953265" cy="7350623"/>
          </a:xfrm>
        </p:grpSpPr>
        <p:sp>
          <p:nvSpPr>
            <p:cNvPr id="16" name="TextBox 16"/>
            <p:cNvSpPr txBox="1"/>
            <p:nvPr/>
          </p:nvSpPr>
          <p:spPr>
            <a:xfrm>
              <a:off x="677173" y="-629740"/>
              <a:ext cx="12960674" cy="4265936"/>
            </a:xfrm>
            <a:prstGeom prst="rect">
              <a:avLst/>
            </a:prstGeom>
          </p:spPr>
          <p:txBody>
            <a:bodyPr wrap="square" lIns="0" tIns="0" rIns="0" bIns="0" rtlCol="0" anchor="t">
              <a:spAutoFit/>
            </a:bodyPr>
            <a:lstStyle/>
            <a:p>
              <a:pPr>
                <a:lnSpc>
                  <a:spcPts val="12999"/>
                </a:lnSpc>
              </a:pPr>
              <a:r>
                <a:rPr lang="en-US" sz="10000" spc="-129">
                  <a:solidFill>
                    <a:schemeClr val="bg1"/>
                  </a:solidFill>
                  <a:latin typeface="esu v2"/>
                </a:rPr>
                <a:t>thank you</a:t>
              </a:r>
            </a:p>
            <a:p>
              <a:pPr>
                <a:lnSpc>
                  <a:spcPts val="11300"/>
                </a:lnSpc>
              </a:pPr>
              <a:r>
                <a:rPr lang="en-US" sz="10000" spc="-113">
                  <a:solidFill>
                    <a:schemeClr val="bg1"/>
                  </a:solidFill>
                  <a:latin typeface="esu v2"/>
                </a:rPr>
                <a:t>for LISTENING</a:t>
              </a:r>
              <a:r>
                <a:rPr lang="en-US" sz="10000" spc="-113">
                  <a:solidFill>
                    <a:srgbClr val="FFDD00"/>
                  </a:solidFill>
                  <a:latin typeface="esu v2"/>
                </a:rPr>
                <a:t>*</a:t>
              </a:r>
            </a:p>
          </p:txBody>
        </p:sp>
        <p:sp>
          <p:nvSpPr>
            <p:cNvPr id="17" name="TextBox 17"/>
            <p:cNvSpPr txBox="1"/>
            <p:nvPr/>
          </p:nvSpPr>
          <p:spPr>
            <a:xfrm>
              <a:off x="677173" y="4258671"/>
              <a:ext cx="13953265" cy="2462212"/>
            </a:xfrm>
            <a:prstGeom prst="rect">
              <a:avLst/>
            </a:prstGeom>
          </p:spPr>
          <p:txBody>
            <a:bodyPr lIns="0" tIns="0" rIns="0" bIns="0" rtlCol="0" anchor="t">
              <a:spAutoFit/>
            </a:bodyPr>
            <a:lstStyle/>
            <a:p>
              <a:pPr>
                <a:lnSpc>
                  <a:spcPts val="3600"/>
                </a:lnSpc>
              </a:pPr>
              <a:r>
                <a:rPr lang="en-US" sz="3000" b="1">
                  <a:solidFill>
                    <a:schemeClr val="bg1"/>
                  </a:solidFill>
                  <a:latin typeface="Century Gothic"/>
                </a:rPr>
                <a:t>Got Questions? </a:t>
              </a:r>
            </a:p>
            <a:p>
              <a:pPr>
                <a:lnSpc>
                  <a:spcPts val="3600"/>
                </a:lnSpc>
              </a:pPr>
              <a:r>
                <a:rPr lang="en-US" sz="3000" b="1">
                  <a:solidFill>
                    <a:schemeClr val="bg1"/>
                  </a:solidFill>
                  <a:latin typeface="Century Gothic"/>
                </a:rPr>
                <a:t>Email us at </a:t>
              </a:r>
              <a:r>
                <a:rPr lang="en-US" sz="3000" b="1">
                  <a:solidFill>
                    <a:schemeClr val="bg1"/>
                  </a:solidFill>
                  <a:latin typeface="Century Gothic"/>
                  <a:hlinkClick r:id="rId3"/>
                </a:rPr>
                <a:t>blades@essex.ac.uk</a:t>
              </a:r>
              <a:r>
                <a:rPr lang="en-US" sz="3000" b="1">
                  <a:solidFill>
                    <a:schemeClr val="bg1"/>
                  </a:solidFill>
                  <a:latin typeface="Century Gothic"/>
                </a:rPr>
                <a:t> </a:t>
              </a:r>
            </a:p>
            <a:p>
              <a:pPr>
                <a:lnSpc>
                  <a:spcPts val="3600"/>
                </a:lnSpc>
              </a:pPr>
              <a:r>
                <a:rPr lang="en-US" sz="3000" b="1">
                  <a:solidFill>
                    <a:schemeClr val="bg1"/>
                  </a:solidFill>
                  <a:latin typeface="Century Gothic"/>
                </a:rPr>
                <a:t>Or send us a WhatsApp on 07935134538</a:t>
              </a:r>
            </a:p>
            <a:p>
              <a:pPr>
                <a:lnSpc>
                  <a:spcPts val="3600"/>
                </a:lnSpc>
              </a:pPr>
              <a:endParaRPr lang="en-US" sz="3000" b="1">
                <a:solidFill>
                  <a:schemeClr val="bg1"/>
                </a:solidFill>
                <a:latin typeface="Century Gothic"/>
              </a:endParaRPr>
            </a:p>
          </p:txBody>
        </p:sp>
      </p:grpSp>
      <p:sp>
        <p:nvSpPr>
          <p:cNvPr id="18" name="TextBox 18"/>
          <p:cNvSpPr txBox="1"/>
          <p:nvPr/>
        </p:nvSpPr>
        <p:spPr>
          <a:xfrm>
            <a:off x="8853252" y="381000"/>
            <a:ext cx="8420615" cy="266700"/>
          </a:xfrm>
          <a:prstGeom prst="rect">
            <a:avLst/>
          </a:prstGeom>
        </p:spPr>
        <p:txBody>
          <a:bodyPr lIns="0" tIns="0" rIns="0" bIns="0" rtlCol="0" anchor="t">
            <a:spAutoFit/>
          </a:bodyPr>
          <a:lstStyle/>
          <a:p>
            <a:pPr algn="r">
              <a:lnSpc>
                <a:spcPts val="2160"/>
              </a:lnSpc>
            </a:pPr>
            <a:r>
              <a:rPr lang="en-US" sz="1800" b="1" spc="179">
                <a:solidFill>
                  <a:srgbClr val="000000"/>
                </a:solidFill>
                <a:latin typeface="Century Gothic" panose="020B0502020202020204" pitchFamily="34" charset="0"/>
              </a:rPr>
              <a:t>HEADING</a:t>
            </a:r>
          </a:p>
        </p:txBody>
      </p:sp>
      <p:pic>
        <p:nvPicPr>
          <p:cNvPr id="14" name="Picture 13" descr="A white and black logo&#10;&#10;Description automatically generated">
            <a:extLst>
              <a:ext uri="{FF2B5EF4-FFF2-40B4-BE49-F238E27FC236}">
                <a16:creationId xmlns:a16="http://schemas.microsoft.com/office/drawing/2014/main" id="{27A1F85C-7E32-BF7D-E8F1-B584DF959C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39787" y="7354175"/>
            <a:ext cx="1831396" cy="2167134"/>
          </a:xfrm>
          <a:prstGeom prst="rect">
            <a:avLst/>
          </a:prstGeom>
        </p:spPr>
      </p:pic>
      <p:sp>
        <p:nvSpPr>
          <p:cNvPr id="19" name="TextBox 14">
            <a:extLst>
              <a:ext uri="{FF2B5EF4-FFF2-40B4-BE49-F238E27FC236}">
                <a16:creationId xmlns:a16="http://schemas.microsoft.com/office/drawing/2014/main" id="{F4BB386E-1FF9-8022-3046-A42BCF584A53}"/>
              </a:ext>
            </a:extLst>
          </p:cNvPr>
          <p:cNvSpPr txBox="1"/>
          <p:nvPr/>
        </p:nvSpPr>
        <p:spPr>
          <a:xfrm>
            <a:off x="7543800" y="9064109"/>
            <a:ext cx="7924800" cy="457200"/>
          </a:xfrm>
          <a:prstGeom prst="rect">
            <a:avLst/>
          </a:prstGeom>
        </p:spPr>
        <p:txBody>
          <a:bodyPr wrap="square" lIns="0" tIns="0" rIns="0" bIns="0" rtlCol="0" anchor="t">
            <a:spAutoFit/>
          </a:bodyPr>
          <a:lstStyle/>
          <a:p>
            <a:pPr algn="r">
              <a:lnSpc>
                <a:spcPts val="3600"/>
              </a:lnSpc>
            </a:pPr>
            <a:r>
              <a:rPr lang="en-US" sz="3000" b="1">
                <a:solidFill>
                  <a:srgbClr val="FFFF00"/>
                </a:solidFill>
                <a:latin typeface="Century Gothic"/>
              </a:rPr>
              <a:t>*</a:t>
            </a:r>
            <a:r>
              <a:rPr lang="en-US" sz="3000" b="1">
                <a:solidFill>
                  <a:schemeClr val="bg1"/>
                </a:solidFill>
                <a:latin typeface="Century Gothic"/>
              </a:rPr>
              <a:t>mostly</a:t>
            </a:r>
            <a:endParaRPr lang="en-US" sz="3000" b="1">
              <a:solidFill>
                <a:schemeClr val="bg1"/>
              </a:solidFill>
              <a:latin typeface="Century Gothic" panose="020B0502020202020204" pitchFamily="34" charset="0"/>
            </a:endParaRPr>
          </a:p>
        </p:txBody>
      </p:sp>
      <p:pic>
        <p:nvPicPr>
          <p:cNvPr id="9" name="Picture 8" descr="A group of men in football uniforms&#10;&#10;Description automatically generated">
            <a:extLst>
              <a:ext uri="{FF2B5EF4-FFF2-40B4-BE49-F238E27FC236}">
                <a16:creationId xmlns:a16="http://schemas.microsoft.com/office/drawing/2014/main" id="{7315A802-D812-A9BD-E751-CC4E1858A9E7}"/>
              </a:ext>
            </a:extLst>
          </p:cNvPr>
          <p:cNvPicPr>
            <a:picLocks noChangeAspect="1"/>
          </p:cNvPicPr>
          <p:nvPr/>
        </p:nvPicPr>
        <p:blipFill>
          <a:blip r:embed="rId5"/>
          <a:srcRect l="1597" t="12434" r="1200" b="1856"/>
          <a:stretch/>
        </p:blipFill>
        <p:spPr>
          <a:xfrm>
            <a:off x="0" y="1028760"/>
            <a:ext cx="6960446" cy="927000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4437159" y="4437159"/>
            <a:ext cx="10287000" cy="1412683"/>
          </a:xfrm>
          <a:prstGeom prst="rect">
            <a:avLst/>
          </a:prstGeom>
          <a:solidFill>
            <a:schemeClr val="tx1">
              <a:lumMod val="95000"/>
              <a:lumOff val="5000"/>
            </a:schemeClr>
          </a:solidFill>
        </p:spPr>
        <p:txBody>
          <a:bodyPr/>
          <a:lstStyle/>
          <a:p>
            <a:endParaRPr lang="en-GB"/>
          </a:p>
        </p:txBody>
      </p:sp>
      <p:sp>
        <p:nvSpPr>
          <p:cNvPr id="5" name="TextBox 5"/>
          <p:cNvSpPr txBox="1"/>
          <p:nvPr/>
        </p:nvSpPr>
        <p:spPr>
          <a:xfrm>
            <a:off x="2299168" y="523875"/>
            <a:ext cx="14260659" cy="1392689"/>
          </a:xfrm>
          <a:prstGeom prst="rect">
            <a:avLst/>
          </a:prstGeom>
        </p:spPr>
        <p:txBody>
          <a:bodyPr wrap="square" lIns="0" tIns="0" rIns="0" bIns="0" rtlCol="0" anchor="t">
            <a:spAutoFit/>
          </a:bodyPr>
          <a:lstStyle/>
          <a:p>
            <a:pPr algn="just"/>
            <a:r>
              <a:rPr lang="en-US" sz="9050">
                <a:solidFill>
                  <a:srgbClr val="000000"/>
                </a:solidFill>
                <a:latin typeface="esu v2"/>
              </a:rPr>
              <a:t> 5 KEY PRIORITIES </a:t>
            </a:r>
            <a:endParaRPr lang="en-US">
              <a:ea typeface="Calibri"/>
              <a:cs typeface="Calibri"/>
            </a:endParaRPr>
          </a:p>
        </p:txBody>
      </p:sp>
      <p:pic>
        <p:nvPicPr>
          <p:cNvPr id="15" name="Picture 14" descr="A red shield with white text&#10;&#10;Description automatically generated">
            <a:extLst>
              <a:ext uri="{FF2B5EF4-FFF2-40B4-BE49-F238E27FC236}">
                <a16:creationId xmlns:a16="http://schemas.microsoft.com/office/drawing/2014/main" id="{DB63A059-157B-50BA-372E-77E9FFCA85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974" y="202043"/>
            <a:ext cx="1132422" cy="1132422"/>
          </a:xfrm>
          <a:prstGeom prst="rect">
            <a:avLst/>
          </a:prstGeom>
        </p:spPr>
      </p:pic>
      <p:pic>
        <p:nvPicPr>
          <p:cNvPr id="17" name="Picture 16" descr="Essex SU logo">
            <a:extLst>
              <a:ext uri="{FF2B5EF4-FFF2-40B4-BE49-F238E27FC236}">
                <a16:creationId xmlns:a16="http://schemas.microsoft.com/office/drawing/2014/main" id="{4F8D3C5E-AAC1-984A-EB49-CE733D131BC4}"/>
              </a:ext>
            </a:extLst>
          </p:cNvPr>
          <p:cNvPicPr>
            <a:picLocks noChangeAspect="1"/>
          </p:cNvPicPr>
          <p:nvPr/>
        </p:nvPicPr>
        <p:blipFill>
          <a:blip r:embed="rId4"/>
          <a:stretch>
            <a:fillRect/>
          </a:stretch>
        </p:blipFill>
        <p:spPr>
          <a:xfrm>
            <a:off x="205741" y="1535457"/>
            <a:ext cx="1013744" cy="1190641"/>
          </a:xfrm>
          <a:prstGeom prst="rect">
            <a:avLst/>
          </a:prstGeom>
        </p:spPr>
      </p:pic>
      <p:sp>
        <p:nvSpPr>
          <p:cNvPr id="7" name="Freeform 10">
            <a:extLst>
              <a:ext uri="{FF2B5EF4-FFF2-40B4-BE49-F238E27FC236}">
                <a16:creationId xmlns:a16="http://schemas.microsoft.com/office/drawing/2014/main" id="{78DDB772-1064-0906-040C-6DBEA9D2E0E2}"/>
              </a:ext>
            </a:extLst>
          </p:cNvPr>
          <p:cNvSpPr/>
          <p:nvPr/>
        </p:nvSpPr>
        <p:spPr>
          <a:xfrm>
            <a:off x="17429790" y="-170742"/>
            <a:ext cx="858211" cy="10457743"/>
          </a:xfrm>
          <a:custGeom>
            <a:avLst/>
            <a:gdLst/>
            <a:ahLst/>
            <a:cxnLst/>
            <a:rect l="l" t="t" r="r" b="b"/>
            <a:pathLst>
              <a:path w="9274787" h="9420577">
                <a:moveTo>
                  <a:pt x="0" y="0"/>
                </a:moveTo>
                <a:lnTo>
                  <a:pt x="9274787" y="0"/>
                </a:lnTo>
                <a:lnTo>
                  <a:pt x="9274787" y="9420577"/>
                </a:lnTo>
                <a:lnTo>
                  <a:pt x="0" y="9420577"/>
                </a:lnTo>
                <a:lnTo>
                  <a:pt x="0" y="0"/>
                </a:lnTo>
                <a:close/>
              </a:path>
            </a:pathLst>
          </a:custGeom>
          <a:blipFill>
            <a:blip r:embed="rId5"/>
            <a:stretch>
              <a:fillRect r="-1422444" b="-1753"/>
            </a:stretch>
          </a:blipFill>
        </p:spPr>
        <p:txBody>
          <a:bodyPr/>
          <a:lstStyle/>
          <a:p>
            <a:endParaRPr lang="en-GB"/>
          </a:p>
        </p:txBody>
      </p:sp>
      <p:sp>
        <p:nvSpPr>
          <p:cNvPr id="9" name="TextBox 3">
            <a:extLst>
              <a:ext uri="{FF2B5EF4-FFF2-40B4-BE49-F238E27FC236}">
                <a16:creationId xmlns:a16="http://schemas.microsoft.com/office/drawing/2014/main" id="{9EA9E661-B29F-FB52-F086-9C00773C8126}"/>
              </a:ext>
            </a:extLst>
          </p:cNvPr>
          <p:cNvSpPr txBox="1"/>
          <p:nvPr/>
        </p:nvSpPr>
        <p:spPr>
          <a:xfrm rot="16200000">
            <a:off x="-1352828" y="7068870"/>
            <a:ext cx="4118339" cy="260521"/>
          </a:xfrm>
          <a:prstGeom prst="rect">
            <a:avLst/>
          </a:prstGeom>
        </p:spPr>
        <p:txBody>
          <a:bodyPr lIns="0" tIns="0" rIns="0" bIns="0" rtlCol="0" anchor="t">
            <a:spAutoFit/>
          </a:bodyPr>
          <a:lstStyle/>
          <a:p>
            <a:pPr>
              <a:lnSpc>
                <a:spcPts val="2159"/>
              </a:lnSpc>
            </a:pPr>
            <a:r>
              <a:rPr lang="en-US" sz="1750" b="1" spc="179">
                <a:solidFill>
                  <a:schemeClr val="bg1"/>
                </a:solidFill>
                <a:latin typeface="Century Gothic"/>
              </a:rPr>
              <a:t>CORE OFFICER TRAINING 24/25</a:t>
            </a:r>
          </a:p>
        </p:txBody>
      </p:sp>
      <p:graphicFrame>
        <p:nvGraphicFramePr>
          <p:cNvPr id="3" name="Table 2">
            <a:extLst>
              <a:ext uri="{FF2B5EF4-FFF2-40B4-BE49-F238E27FC236}">
                <a16:creationId xmlns:a16="http://schemas.microsoft.com/office/drawing/2014/main" id="{2F3731A7-60FD-E797-0A3B-49FB1EC5B223}"/>
              </a:ext>
            </a:extLst>
          </p:cNvPr>
          <p:cNvGraphicFramePr>
            <a:graphicFrameLocks noGrp="1"/>
          </p:cNvGraphicFramePr>
          <p:nvPr>
            <p:extLst>
              <p:ext uri="{D42A27DB-BD31-4B8C-83A1-F6EECF244321}">
                <p14:modId xmlns:p14="http://schemas.microsoft.com/office/powerpoint/2010/main" val="569356622"/>
              </p:ext>
            </p:extLst>
          </p:nvPr>
        </p:nvGraphicFramePr>
        <p:xfrm>
          <a:off x="2305707" y="2581603"/>
          <a:ext cx="14589633" cy="5789884"/>
        </p:xfrm>
        <a:graphic>
          <a:graphicData uri="http://schemas.openxmlformats.org/drawingml/2006/table">
            <a:tbl>
              <a:tblPr firstRow="1" bandRow="1">
                <a:tableStyleId>{5940675A-B579-460E-94D1-54222C63F5DA}</a:tableStyleId>
              </a:tblPr>
              <a:tblGrid>
                <a:gridCol w="14589633">
                  <a:extLst>
                    <a:ext uri="{9D8B030D-6E8A-4147-A177-3AD203B41FA5}">
                      <a16:colId xmlns:a16="http://schemas.microsoft.com/office/drawing/2014/main" val="2131326415"/>
                    </a:ext>
                  </a:extLst>
                </a:gridCol>
              </a:tblGrid>
              <a:tr h="561646">
                <a:tc>
                  <a:txBody>
                    <a:bodyPr/>
                    <a:lstStyle/>
                    <a:p>
                      <a:pPr algn="ctr"/>
                      <a:r>
                        <a:rPr lang="en-GB" sz="3600" kern="1200">
                          <a:solidFill>
                            <a:srgbClr val="000000"/>
                          </a:solidFill>
                          <a:latin typeface="Century Gothic"/>
                          <a:ea typeface="+mn-ea"/>
                          <a:cs typeface="+mn-cs"/>
                        </a:rPr>
                        <a:t>To increase the quality of sports provision (clubs and activities)</a:t>
                      </a:r>
                    </a:p>
                  </a:txBody>
                  <a:tcPr/>
                </a:tc>
                <a:extLst>
                  <a:ext uri="{0D108BD9-81ED-4DB2-BD59-A6C34878D82A}">
                    <a16:rowId xmlns:a16="http://schemas.microsoft.com/office/drawing/2014/main" val="3083052759"/>
                  </a:ext>
                </a:extLst>
              </a:tr>
              <a:tr h="1359775">
                <a:tc>
                  <a:txBody>
                    <a:bodyPr/>
                    <a:lstStyle/>
                    <a:p>
                      <a:pPr algn="ctr"/>
                      <a:r>
                        <a:rPr lang="en-GB" sz="3600" kern="1200">
                          <a:solidFill>
                            <a:srgbClr val="000000"/>
                          </a:solidFill>
                          <a:latin typeface="Century Gothic"/>
                          <a:ea typeface="+mn-ea"/>
                          <a:cs typeface="+mn-cs"/>
                        </a:rPr>
                        <a:t>To deliver the relevant parts of the sport sub strategy (including BUCS)</a:t>
                      </a:r>
                    </a:p>
                  </a:txBody>
                  <a:tcPr/>
                </a:tc>
                <a:extLst>
                  <a:ext uri="{0D108BD9-81ED-4DB2-BD59-A6C34878D82A}">
                    <a16:rowId xmlns:a16="http://schemas.microsoft.com/office/drawing/2014/main" val="93920800"/>
                  </a:ext>
                </a:extLst>
              </a:tr>
              <a:tr h="1152853">
                <a:tc>
                  <a:txBody>
                    <a:bodyPr/>
                    <a:lstStyle/>
                    <a:p>
                      <a:pPr algn="ctr"/>
                      <a:r>
                        <a:rPr lang="en-GB" sz="3600" kern="1200">
                          <a:solidFill>
                            <a:srgbClr val="000000"/>
                          </a:solidFill>
                          <a:latin typeface="Century Gothic"/>
                          <a:ea typeface="+mn-ea"/>
                          <a:cs typeface="+mn-cs"/>
                        </a:rPr>
                        <a:t>To develop and fair and sustainable funding model for sport</a:t>
                      </a:r>
                    </a:p>
                  </a:txBody>
                  <a:tcPr/>
                </a:tc>
                <a:extLst>
                  <a:ext uri="{0D108BD9-81ED-4DB2-BD59-A6C34878D82A}">
                    <a16:rowId xmlns:a16="http://schemas.microsoft.com/office/drawing/2014/main" val="3719152673"/>
                  </a:ext>
                </a:extLst>
              </a:tr>
              <a:tr h="1448456">
                <a:tc>
                  <a:txBody>
                    <a:bodyPr/>
                    <a:lstStyle/>
                    <a:p>
                      <a:pPr algn="ctr"/>
                      <a:r>
                        <a:rPr lang="en-GB" sz="3600" kern="1200">
                          <a:solidFill>
                            <a:srgbClr val="000000"/>
                          </a:solidFill>
                          <a:latin typeface="Century Gothic"/>
                          <a:ea typeface="+mn-ea"/>
                          <a:cs typeface="+mn-cs"/>
                        </a:rPr>
                        <a:t>To understand more about our membership </a:t>
                      </a:r>
                    </a:p>
                  </a:txBody>
                  <a:tcPr/>
                </a:tc>
                <a:extLst>
                  <a:ext uri="{0D108BD9-81ED-4DB2-BD59-A6C34878D82A}">
                    <a16:rowId xmlns:a16="http://schemas.microsoft.com/office/drawing/2014/main" val="1150516652"/>
                  </a:ext>
                </a:extLst>
              </a:tr>
              <a:tr h="857250">
                <a:tc>
                  <a:txBody>
                    <a:bodyPr/>
                    <a:lstStyle/>
                    <a:p>
                      <a:pPr algn="ctr"/>
                      <a:r>
                        <a:rPr lang="en-GB" sz="3600" kern="1200">
                          <a:solidFill>
                            <a:srgbClr val="000000"/>
                          </a:solidFill>
                          <a:latin typeface="Century Gothic"/>
                          <a:ea typeface="+mn-ea"/>
                          <a:cs typeface="+mn-cs"/>
                        </a:rPr>
                        <a:t>Understand more about how our clubs can be supportive and/or could get support from local sports clubs</a:t>
                      </a:r>
                    </a:p>
                  </a:txBody>
                  <a:tcPr/>
                </a:tc>
                <a:extLst>
                  <a:ext uri="{0D108BD9-81ED-4DB2-BD59-A6C34878D82A}">
                    <a16:rowId xmlns:a16="http://schemas.microsoft.com/office/drawing/2014/main" val="2123298696"/>
                  </a:ext>
                </a:extLst>
              </a:tr>
            </a:tbl>
          </a:graphicData>
        </a:graphic>
      </p:graphicFrame>
      <p:sp>
        <p:nvSpPr>
          <p:cNvPr id="8" name="TextBox 7">
            <a:extLst>
              <a:ext uri="{FF2B5EF4-FFF2-40B4-BE49-F238E27FC236}">
                <a16:creationId xmlns:a16="http://schemas.microsoft.com/office/drawing/2014/main" id="{82769197-EDBF-6E40-D47D-EC0FE3BC1A5F}"/>
              </a:ext>
            </a:extLst>
          </p:cNvPr>
          <p:cNvSpPr txBox="1"/>
          <p:nvPr/>
        </p:nvSpPr>
        <p:spPr>
          <a:xfrm>
            <a:off x="2298385" y="8922068"/>
            <a:ext cx="973059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sz="3600">
                <a:solidFill>
                  <a:srgbClr val="FF0000"/>
                </a:solidFill>
                <a:latin typeface="Century Gothic"/>
              </a:rPr>
              <a:t>Focus Groups </a:t>
            </a:r>
          </a:p>
        </p:txBody>
      </p:sp>
    </p:spTree>
    <p:extLst>
      <p:ext uri="{BB962C8B-B14F-4D97-AF65-F5344CB8AC3E}">
        <p14:creationId xmlns:p14="http://schemas.microsoft.com/office/powerpoint/2010/main" val="1869033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4437159" y="4437159"/>
            <a:ext cx="10287000" cy="1412683"/>
          </a:xfrm>
          <a:prstGeom prst="rect">
            <a:avLst/>
          </a:prstGeom>
          <a:solidFill>
            <a:schemeClr val="tx1">
              <a:lumMod val="95000"/>
              <a:lumOff val="5000"/>
            </a:schemeClr>
          </a:solidFill>
        </p:spPr>
        <p:txBody>
          <a:bodyPr/>
          <a:lstStyle/>
          <a:p>
            <a:endParaRPr lang="en-GB"/>
          </a:p>
        </p:txBody>
      </p:sp>
      <p:sp>
        <p:nvSpPr>
          <p:cNvPr id="4" name="TextBox 4"/>
          <p:cNvSpPr txBox="1"/>
          <p:nvPr/>
        </p:nvSpPr>
        <p:spPr>
          <a:xfrm>
            <a:off x="2323480" y="2140770"/>
            <a:ext cx="13424874" cy="7684540"/>
          </a:xfrm>
          <a:prstGeom prst="rect">
            <a:avLst/>
          </a:prstGeom>
        </p:spPr>
        <p:txBody>
          <a:bodyPr wrap="square" lIns="0" tIns="0" rIns="0" bIns="0" rtlCol="0" anchor="t">
            <a:spAutoFit/>
          </a:bodyPr>
          <a:lstStyle/>
          <a:p>
            <a:pPr marL="561975" lvl="1">
              <a:lnSpc>
                <a:spcPct val="150000"/>
              </a:lnSpc>
            </a:pPr>
            <a:r>
              <a:rPr lang="en-US" sz="2400">
                <a:latin typeface="Century Gothic"/>
              </a:rPr>
              <a:t>Your club is run by a committee, and it has 4 Core Exec members. They are </a:t>
            </a:r>
            <a:r>
              <a:rPr lang="en-US" sz="2400" b="1">
                <a:latin typeface="Century Gothic"/>
              </a:rPr>
              <a:t>responsible for the overall running of a sports club</a:t>
            </a:r>
            <a:r>
              <a:rPr lang="en-US" sz="2400">
                <a:latin typeface="Century Gothic"/>
              </a:rPr>
              <a:t> (with our support of course!) </a:t>
            </a:r>
            <a:endParaRPr lang="en-US" sz="2400" b="1">
              <a:latin typeface="Calibri"/>
              <a:ea typeface="Calibri"/>
              <a:cs typeface="Calibri"/>
            </a:endParaRPr>
          </a:p>
          <a:p>
            <a:pPr marL="561975" lvl="1">
              <a:lnSpc>
                <a:spcPct val="150000"/>
              </a:lnSpc>
            </a:pPr>
            <a:endParaRPr lang="en-US" sz="2400">
              <a:latin typeface="Century Gothic"/>
            </a:endParaRPr>
          </a:p>
          <a:p>
            <a:pPr marL="904875" lvl="1" indent="-342900">
              <a:lnSpc>
                <a:spcPct val="150000"/>
              </a:lnSpc>
              <a:buFont typeface="Arial"/>
              <a:buChar char="•"/>
            </a:pPr>
            <a:r>
              <a:rPr lang="en-US" sz="2400" b="1">
                <a:latin typeface="Century Gothic"/>
              </a:rPr>
              <a:t>4 Main Core Roles – these must all be fulfilled for your club to continue running</a:t>
            </a:r>
            <a:endParaRPr lang="en-US" sz="2400" b="1">
              <a:latin typeface="Calibri"/>
              <a:ea typeface="Calibri"/>
              <a:cs typeface="Calibri"/>
            </a:endParaRPr>
          </a:p>
          <a:p>
            <a:pPr marL="1362075" lvl="2" indent="-342900">
              <a:lnSpc>
                <a:spcPct val="150000"/>
              </a:lnSpc>
              <a:buFont typeface="Arial"/>
              <a:buChar char="•"/>
            </a:pPr>
            <a:r>
              <a:rPr lang="en-US" sz="2400" b="1">
                <a:latin typeface="Century Gothic"/>
              </a:rPr>
              <a:t>President, Vice President, Treasurer and Welfare Officers</a:t>
            </a:r>
            <a:endParaRPr lang="en-US" sz="2400" b="1">
              <a:ea typeface="Calibri"/>
              <a:cs typeface="Calibri"/>
            </a:endParaRPr>
          </a:p>
          <a:p>
            <a:pPr marL="561975" lvl="1">
              <a:lnSpc>
                <a:spcPct val="150000"/>
              </a:lnSpc>
            </a:pPr>
            <a:endParaRPr lang="en-US" sz="2400">
              <a:latin typeface="Century Gothic"/>
              <a:cs typeface="Calibri"/>
            </a:endParaRPr>
          </a:p>
          <a:p>
            <a:pPr marL="561975" lvl="1">
              <a:lnSpc>
                <a:spcPct val="150000"/>
              </a:lnSpc>
            </a:pPr>
            <a:r>
              <a:rPr lang="en-US" sz="2400" b="1">
                <a:latin typeface="Century Gothic"/>
                <a:cs typeface="Calibri"/>
              </a:rPr>
              <a:t>Your main responsibilities include: </a:t>
            </a:r>
          </a:p>
          <a:p>
            <a:pPr marL="1019175" lvl="1" indent="-457200">
              <a:lnSpc>
                <a:spcPct val="150000"/>
              </a:lnSpc>
              <a:buFont typeface="Arial"/>
              <a:buChar char="•"/>
            </a:pPr>
            <a:r>
              <a:rPr lang="en-US" sz="2400">
                <a:latin typeface="Century Gothic"/>
                <a:cs typeface="Calibri"/>
              </a:rPr>
              <a:t>Check and respond to emails/messages from us – please check regularly. </a:t>
            </a:r>
          </a:p>
          <a:p>
            <a:pPr marL="1019175" lvl="1" indent="-457200">
              <a:lnSpc>
                <a:spcPct val="150000"/>
              </a:lnSpc>
              <a:buFont typeface="Arial"/>
              <a:buChar char="•"/>
            </a:pPr>
            <a:r>
              <a:rPr lang="en-US" sz="2400">
                <a:latin typeface="Century Gothic"/>
                <a:cs typeface="Calibri"/>
              </a:rPr>
              <a:t>Provide members of your club the best experience possible. </a:t>
            </a:r>
          </a:p>
          <a:p>
            <a:pPr marL="1019175" lvl="1" indent="-457200">
              <a:lnSpc>
                <a:spcPct val="150000"/>
              </a:lnSpc>
              <a:buFont typeface="Arial"/>
              <a:buChar char="•"/>
            </a:pPr>
            <a:r>
              <a:rPr lang="en-US" sz="2400">
                <a:latin typeface="Century Gothic"/>
                <a:cs typeface="Calibri"/>
              </a:rPr>
              <a:t>Attend Blades General Meetings (2 per term – 10/10, 26/11, 13/01, 13/03).</a:t>
            </a:r>
          </a:p>
          <a:p>
            <a:pPr marL="1019175" lvl="1" indent="-457200">
              <a:lnSpc>
                <a:spcPct val="150000"/>
              </a:lnSpc>
              <a:buFont typeface="Arial"/>
              <a:buChar char="•"/>
            </a:pPr>
            <a:r>
              <a:rPr lang="en-US" sz="2400">
                <a:latin typeface="Century Gothic"/>
                <a:cs typeface="Calibri"/>
              </a:rPr>
              <a:t>Ensure all activities adhere to Essex Blades and Students' Union policies and procedures.</a:t>
            </a:r>
          </a:p>
          <a:p>
            <a:pPr marL="1019175" lvl="1" indent="-457200">
              <a:lnSpc>
                <a:spcPct val="150000"/>
              </a:lnSpc>
              <a:buFont typeface="Arial"/>
              <a:buChar char="•"/>
            </a:pPr>
            <a:endParaRPr lang="en-US" sz="2400">
              <a:latin typeface="Century Gothic"/>
              <a:cs typeface="Calibri"/>
            </a:endParaRPr>
          </a:p>
          <a:p>
            <a:pPr marL="561975" lvl="1">
              <a:lnSpc>
                <a:spcPct val="150000"/>
              </a:lnSpc>
            </a:pPr>
            <a:endParaRPr lang="en-US" sz="2400" b="1">
              <a:latin typeface="Century Gothic"/>
              <a:cs typeface="Calibri"/>
            </a:endParaRPr>
          </a:p>
        </p:txBody>
      </p:sp>
      <p:sp>
        <p:nvSpPr>
          <p:cNvPr id="5" name="TextBox 5"/>
          <p:cNvSpPr txBox="1"/>
          <p:nvPr/>
        </p:nvSpPr>
        <p:spPr>
          <a:xfrm>
            <a:off x="2776074" y="538163"/>
            <a:ext cx="12955077" cy="1144416"/>
          </a:xfrm>
          <a:prstGeom prst="rect">
            <a:avLst/>
          </a:prstGeom>
        </p:spPr>
        <p:txBody>
          <a:bodyPr wrap="square" lIns="0" tIns="0" rIns="0" bIns="0" rtlCol="0" anchor="t">
            <a:spAutoFit/>
          </a:bodyPr>
          <a:lstStyle/>
          <a:p>
            <a:pPr algn="just">
              <a:lnSpc>
                <a:spcPts val="10860"/>
              </a:lnSpc>
            </a:pPr>
            <a:r>
              <a:rPr lang="en-US" sz="3600">
                <a:latin typeface="esu v2"/>
              </a:rPr>
              <a:t>What is a committee member / core exec member?</a:t>
            </a:r>
          </a:p>
        </p:txBody>
      </p:sp>
      <p:pic>
        <p:nvPicPr>
          <p:cNvPr id="15" name="Picture 14" descr="A red shield with white text&#10;&#10;Description automatically generated">
            <a:extLst>
              <a:ext uri="{FF2B5EF4-FFF2-40B4-BE49-F238E27FC236}">
                <a16:creationId xmlns:a16="http://schemas.microsoft.com/office/drawing/2014/main" id="{DB63A059-157B-50BA-372E-77E9FFCA85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974" y="202043"/>
            <a:ext cx="1132422" cy="1132422"/>
          </a:xfrm>
          <a:prstGeom prst="rect">
            <a:avLst/>
          </a:prstGeom>
        </p:spPr>
      </p:pic>
      <p:pic>
        <p:nvPicPr>
          <p:cNvPr id="17" name="Picture 16" descr="Essex SU logo">
            <a:extLst>
              <a:ext uri="{FF2B5EF4-FFF2-40B4-BE49-F238E27FC236}">
                <a16:creationId xmlns:a16="http://schemas.microsoft.com/office/drawing/2014/main" id="{4F8D3C5E-AAC1-984A-EB49-CE733D131BC4}"/>
              </a:ext>
            </a:extLst>
          </p:cNvPr>
          <p:cNvPicPr>
            <a:picLocks noChangeAspect="1"/>
          </p:cNvPicPr>
          <p:nvPr/>
        </p:nvPicPr>
        <p:blipFill>
          <a:blip r:embed="rId4"/>
          <a:stretch>
            <a:fillRect/>
          </a:stretch>
        </p:blipFill>
        <p:spPr>
          <a:xfrm>
            <a:off x="205741" y="1535457"/>
            <a:ext cx="1013744" cy="1190641"/>
          </a:xfrm>
          <a:prstGeom prst="rect">
            <a:avLst/>
          </a:prstGeom>
        </p:spPr>
      </p:pic>
      <p:sp>
        <p:nvSpPr>
          <p:cNvPr id="7" name="Freeform 10">
            <a:extLst>
              <a:ext uri="{FF2B5EF4-FFF2-40B4-BE49-F238E27FC236}">
                <a16:creationId xmlns:a16="http://schemas.microsoft.com/office/drawing/2014/main" id="{78DDB772-1064-0906-040C-6DBEA9D2E0E2}"/>
              </a:ext>
            </a:extLst>
          </p:cNvPr>
          <p:cNvSpPr/>
          <p:nvPr/>
        </p:nvSpPr>
        <p:spPr>
          <a:xfrm>
            <a:off x="17429790" y="-170742"/>
            <a:ext cx="858211" cy="10457743"/>
          </a:xfrm>
          <a:custGeom>
            <a:avLst/>
            <a:gdLst/>
            <a:ahLst/>
            <a:cxnLst/>
            <a:rect l="l" t="t" r="r" b="b"/>
            <a:pathLst>
              <a:path w="9274787" h="9420577">
                <a:moveTo>
                  <a:pt x="0" y="0"/>
                </a:moveTo>
                <a:lnTo>
                  <a:pt x="9274787" y="0"/>
                </a:lnTo>
                <a:lnTo>
                  <a:pt x="9274787" y="9420577"/>
                </a:lnTo>
                <a:lnTo>
                  <a:pt x="0" y="9420577"/>
                </a:lnTo>
                <a:lnTo>
                  <a:pt x="0" y="0"/>
                </a:lnTo>
                <a:close/>
              </a:path>
            </a:pathLst>
          </a:custGeom>
          <a:blipFill>
            <a:blip r:embed="rId5"/>
            <a:stretch>
              <a:fillRect r="-1422444" b="-1753"/>
            </a:stretch>
          </a:blipFill>
        </p:spPr>
        <p:txBody>
          <a:bodyPr/>
          <a:lstStyle/>
          <a:p>
            <a:endParaRPr lang="en-GB"/>
          </a:p>
        </p:txBody>
      </p:sp>
      <p:sp>
        <p:nvSpPr>
          <p:cNvPr id="9" name="TextBox 3">
            <a:extLst>
              <a:ext uri="{FF2B5EF4-FFF2-40B4-BE49-F238E27FC236}">
                <a16:creationId xmlns:a16="http://schemas.microsoft.com/office/drawing/2014/main" id="{C744B173-778E-EC28-5A57-D994ED60649B}"/>
              </a:ext>
            </a:extLst>
          </p:cNvPr>
          <p:cNvSpPr txBox="1"/>
          <p:nvPr/>
        </p:nvSpPr>
        <p:spPr>
          <a:xfrm rot="16200000">
            <a:off x="-1352828" y="7068870"/>
            <a:ext cx="4118339" cy="260521"/>
          </a:xfrm>
          <a:prstGeom prst="rect">
            <a:avLst/>
          </a:prstGeom>
        </p:spPr>
        <p:txBody>
          <a:bodyPr lIns="0" tIns="0" rIns="0" bIns="0" rtlCol="0" anchor="t">
            <a:spAutoFit/>
          </a:bodyPr>
          <a:lstStyle/>
          <a:p>
            <a:pPr>
              <a:lnSpc>
                <a:spcPts val="2159"/>
              </a:lnSpc>
            </a:pPr>
            <a:r>
              <a:rPr lang="en-US" sz="1750" b="1" spc="179">
                <a:solidFill>
                  <a:schemeClr val="bg1"/>
                </a:solidFill>
                <a:latin typeface="Century Gothic"/>
              </a:rPr>
              <a:t>CORE OFFICER TRAINING 24/25</a:t>
            </a:r>
          </a:p>
        </p:txBody>
      </p:sp>
    </p:spTree>
    <p:extLst>
      <p:ext uri="{BB962C8B-B14F-4D97-AF65-F5344CB8AC3E}">
        <p14:creationId xmlns:p14="http://schemas.microsoft.com/office/powerpoint/2010/main" val="37249630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0" y="0"/>
            <a:ext cx="18288000" cy="1028700"/>
          </a:xfrm>
          <a:prstGeom prst="rect">
            <a:avLst/>
          </a:prstGeom>
          <a:solidFill>
            <a:schemeClr val="tx1">
              <a:lumMod val="95000"/>
              <a:lumOff val="5000"/>
            </a:schemeClr>
          </a:solidFill>
        </p:spPr>
        <p:txBody>
          <a:bodyPr lIns="91440" tIns="45720" rIns="91440" bIns="45720" anchor="t"/>
          <a:lstStyle/>
          <a:p>
            <a:endParaRPr lang="en-US" sz="1750" b="1">
              <a:solidFill>
                <a:srgbClr val="FFFFFF"/>
              </a:solidFill>
              <a:latin typeface="Century Gothic"/>
            </a:endParaRPr>
          </a:p>
        </p:txBody>
      </p:sp>
      <p:sp>
        <p:nvSpPr>
          <p:cNvPr id="12" name="TextBox 12"/>
          <p:cNvSpPr txBox="1"/>
          <p:nvPr/>
        </p:nvSpPr>
        <p:spPr>
          <a:xfrm>
            <a:off x="6779859" y="1404056"/>
            <a:ext cx="9981811" cy="1075294"/>
          </a:xfrm>
          <a:prstGeom prst="rect">
            <a:avLst/>
          </a:prstGeom>
        </p:spPr>
        <p:txBody>
          <a:bodyPr wrap="square" lIns="0" tIns="0" rIns="0" bIns="0" rtlCol="0" anchor="t">
            <a:spAutoFit/>
          </a:bodyPr>
          <a:lstStyle/>
          <a:p>
            <a:pPr>
              <a:lnSpc>
                <a:spcPts val="9119"/>
              </a:lnSpc>
            </a:pPr>
            <a:r>
              <a:rPr lang="en-US" sz="5400">
                <a:solidFill>
                  <a:srgbClr val="000000"/>
                </a:solidFill>
                <a:latin typeface="esu v2"/>
              </a:rPr>
              <a:t>The core roles – president</a:t>
            </a:r>
            <a:r>
              <a:rPr lang="en-US" sz="6000">
                <a:solidFill>
                  <a:srgbClr val="000000"/>
                </a:solidFill>
                <a:latin typeface="esu v2"/>
              </a:rPr>
              <a:t> </a:t>
            </a:r>
            <a:endParaRPr lang="en-US" sz="7200">
              <a:cs typeface="Calibri"/>
            </a:endParaRPr>
          </a:p>
        </p:txBody>
      </p:sp>
      <p:sp>
        <p:nvSpPr>
          <p:cNvPr id="17" name="TextBox 16">
            <a:extLst>
              <a:ext uri="{FF2B5EF4-FFF2-40B4-BE49-F238E27FC236}">
                <a16:creationId xmlns:a16="http://schemas.microsoft.com/office/drawing/2014/main" id="{28BF06D2-3703-948F-DA4F-93DCF6488B56}"/>
              </a:ext>
            </a:extLst>
          </p:cNvPr>
          <p:cNvSpPr txBox="1"/>
          <p:nvPr/>
        </p:nvSpPr>
        <p:spPr>
          <a:xfrm>
            <a:off x="6781800" y="2747962"/>
            <a:ext cx="10772774" cy="7109639"/>
          </a:xfrm>
          <a:prstGeom prst="rect">
            <a:avLst/>
          </a:prstGeom>
          <a:noFill/>
        </p:spPr>
        <p:txBody>
          <a:bodyPr wrap="square" lIns="91440" tIns="45720" rIns="91440" bIns="45720" rtlCol="0" anchor="t">
            <a:spAutoFit/>
          </a:bodyPr>
          <a:lstStyle/>
          <a:p>
            <a:r>
              <a:rPr lang="en-GB" sz="2400">
                <a:latin typeface="Century Gothic"/>
              </a:rPr>
              <a:t>The President leads their club and oversees all club activity. They are there to offer advice and support to the rest of the committee and ensure that overall the club runs smoothly</a:t>
            </a:r>
          </a:p>
          <a:p>
            <a:endParaRPr lang="en-GB" sz="2400">
              <a:latin typeface="Century Gothic"/>
            </a:endParaRPr>
          </a:p>
          <a:p>
            <a:pPr marL="342900" indent="-342900">
              <a:buFont typeface="Arial"/>
              <a:buChar char="•"/>
            </a:pPr>
            <a:r>
              <a:rPr lang="en-GB" sz="2400" b="1">
                <a:latin typeface="Century Gothic"/>
              </a:rPr>
              <a:t>Responsibilities include, but are not limited to: </a:t>
            </a:r>
          </a:p>
          <a:p>
            <a:pPr marL="342900" indent="-342900">
              <a:buFont typeface="Arial"/>
              <a:buChar char="•"/>
            </a:pPr>
            <a:endParaRPr lang="en-GB" sz="2400">
              <a:latin typeface="Century Gothic"/>
            </a:endParaRPr>
          </a:p>
          <a:p>
            <a:pPr marL="342900" indent="-342900">
              <a:buFont typeface="Arial"/>
              <a:buChar char="•"/>
            </a:pPr>
            <a:r>
              <a:rPr lang="en-GB" sz="2400">
                <a:latin typeface="Century Gothic"/>
              </a:rPr>
              <a:t>Main point of contact within the club. </a:t>
            </a:r>
            <a:endParaRPr lang="en-GB"/>
          </a:p>
          <a:p>
            <a:pPr marL="342900" indent="-342900">
              <a:buFont typeface="Arial"/>
              <a:buChar char="•"/>
            </a:pPr>
            <a:endParaRPr lang="en-GB" sz="2400">
              <a:latin typeface="Century Gothic"/>
            </a:endParaRPr>
          </a:p>
          <a:p>
            <a:pPr marL="342900" indent="-342900">
              <a:buFont typeface="Arial"/>
              <a:buChar char="•"/>
            </a:pPr>
            <a:r>
              <a:rPr lang="en-GB" sz="2400">
                <a:latin typeface="Century Gothic"/>
              </a:rPr>
              <a:t>Members will expect regular club updates from you.</a:t>
            </a:r>
          </a:p>
          <a:p>
            <a:pPr marL="342900" indent="-342900">
              <a:buFont typeface="Arial"/>
              <a:buChar char="•"/>
            </a:pPr>
            <a:endParaRPr lang="en-GB" sz="2400">
              <a:latin typeface="Century Gothic"/>
            </a:endParaRPr>
          </a:p>
          <a:p>
            <a:pPr marL="342900" indent="-342900">
              <a:buFont typeface="Arial"/>
              <a:buChar char="•"/>
            </a:pPr>
            <a:r>
              <a:rPr lang="en-GB" sz="2400">
                <a:latin typeface="Century Gothic"/>
              </a:rPr>
              <a:t>Responsible for making decisions in the case of committee deadlock (lack of agreement) – Most decisions should be made collectively by members, the committee is in place to deliver the request of members. </a:t>
            </a:r>
            <a:endParaRPr lang="en-GB"/>
          </a:p>
          <a:p>
            <a:pPr marL="342900" indent="-342900">
              <a:buFont typeface="Arial"/>
              <a:buChar char="•"/>
            </a:pPr>
            <a:endParaRPr lang="en-GB" sz="2400">
              <a:latin typeface="Century Gothic"/>
            </a:endParaRPr>
          </a:p>
          <a:p>
            <a:pPr marL="342900" indent="-342900">
              <a:buFont typeface="Arial"/>
              <a:buChar char="•"/>
            </a:pPr>
            <a:r>
              <a:rPr lang="en-GB" sz="2400">
                <a:latin typeface="Century Gothic"/>
              </a:rPr>
              <a:t>Jointly responsible along with the Treasurer for club finances.</a:t>
            </a:r>
          </a:p>
          <a:p>
            <a:pPr marL="342900" indent="-342900">
              <a:buFont typeface="Arial"/>
              <a:buChar char="•"/>
            </a:pPr>
            <a:endParaRPr lang="en-GB" sz="2400">
              <a:latin typeface="Century Gothic"/>
            </a:endParaRPr>
          </a:p>
          <a:p>
            <a:pPr marL="342900" indent="-342900">
              <a:buFont typeface="Arial"/>
              <a:buChar char="•"/>
            </a:pPr>
            <a:r>
              <a:rPr lang="en-GB" sz="2400">
                <a:latin typeface="Century Gothic"/>
              </a:rPr>
              <a:t>Responsible for ensuring the club does not break any laws.</a:t>
            </a:r>
          </a:p>
          <a:p>
            <a:pPr marL="342900" indent="-342900">
              <a:buFont typeface="Arial"/>
              <a:buChar char="•"/>
            </a:pPr>
            <a:endParaRPr lang="en-GB" sz="2400">
              <a:latin typeface="Century Gothic"/>
            </a:endParaRPr>
          </a:p>
        </p:txBody>
      </p:sp>
      <p:pic>
        <p:nvPicPr>
          <p:cNvPr id="13" name="Picture 12" descr="A red shield with white text&#10;&#10;Description automatically generated">
            <a:extLst>
              <a:ext uri="{FF2B5EF4-FFF2-40B4-BE49-F238E27FC236}">
                <a16:creationId xmlns:a16="http://schemas.microsoft.com/office/drawing/2014/main" id="{0C85DBB9-DC09-A233-06E6-2DF5253FBD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084" y="60931"/>
            <a:ext cx="906646" cy="892534"/>
          </a:xfrm>
          <a:prstGeom prst="rect">
            <a:avLst/>
          </a:prstGeom>
        </p:spPr>
      </p:pic>
      <p:pic>
        <p:nvPicPr>
          <p:cNvPr id="18" name="Picture 17" descr="Essex SU logo">
            <a:extLst>
              <a:ext uri="{FF2B5EF4-FFF2-40B4-BE49-F238E27FC236}">
                <a16:creationId xmlns:a16="http://schemas.microsoft.com/office/drawing/2014/main" id="{E5AED66E-7871-A750-0136-D7F7E05F790B}"/>
              </a:ext>
            </a:extLst>
          </p:cNvPr>
          <p:cNvPicPr>
            <a:picLocks noChangeAspect="1"/>
          </p:cNvPicPr>
          <p:nvPr/>
        </p:nvPicPr>
        <p:blipFill>
          <a:blip r:embed="rId4"/>
          <a:stretch>
            <a:fillRect/>
          </a:stretch>
        </p:blipFill>
        <p:spPr>
          <a:xfrm>
            <a:off x="1066518" y="39678"/>
            <a:ext cx="717412" cy="908420"/>
          </a:xfrm>
          <a:prstGeom prst="rect">
            <a:avLst/>
          </a:prstGeom>
        </p:spPr>
      </p:pic>
      <p:sp>
        <p:nvSpPr>
          <p:cNvPr id="6" name="Freeform 10">
            <a:extLst>
              <a:ext uri="{FF2B5EF4-FFF2-40B4-BE49-F238E27FC236}">
                <a16:creationId xmlns:a16="http://schemas.microsoft.com/office/drawing/2014/main" id="{EAAAEA94-C2B8-BF6F-6F85-97750BA40F9D}"/>
              </a:ext>
            </a:extLst>
          </p:cNvPr>
          <p:cNvSpPr/>
          <p:nvPr/>
        </p:nvSpPr>
        <p:spPr>
          <a:xfrm>
            <a:off x="17443901" y="1028701"/>
            <a:ext cx="844100" cy="9258300"/>
          </a:xfrm>
          <a:custGeom>
            <a:avLst/>
            <a:gdLst/>
            <a:ahLst/>
            <a:cxnLst/>
            <a:rect l="l" t="t" r="r" b="b"/>
            <a:pathLst>
              <a:path w="9274787" h="9420577">
                <a:moveTo>
                  <a:pt x="0" y="0"/>
                </a:moveTo>
                <a:lnTo>
                  <a:pt x="9274787" y="0"/>
                </a:lnTo>
                <a:lnTo>
                  <a:pt x="9274787" y="9420577"/>
                </a:lnTo>
                <a:lnTo>
                  <a:pt x="0" y="9420577"/>
                </a:lnTo>
                <a:lnTo>
                  <a:pt x="0" y="0"/>
                </a:lnTo>
                <a:close/>
              </a:path>
            </a:pathLst>
          </a:custGeom>
          <a:blipFill>
            <a:blip r:embed="rId5"/>
            <a:stretch>
              <a:fillRect r="-1422444" b="-1753"/>
            </a:stretch>
          </a:blipFill>
        </p:spPr>
        <p:txBody>
          <a:bodyPr/>
          <a:lstStyle/>
          <a:p>
            <a:endParaRPr lang="en-GB"/>
          </a:p>
        </p:txBody>
      </p:sp>
      <p:sp>
        <p:nvSpPr>
          <p:cNvPr id="5" name="TextBox 15">
            <a:extLst>
              <a:ext uri="{FF2B5EF4-FFF2-40B4-BE49-F238E27FC236}">
                <a16:creationId xmlns:a16="http://schemas.microsoft.com/office/drawing/2014/main" id="{E4DA1409-9B78-1D18-4472-8A05532768CA}"/>
              </a:ext>
            </a:extLst>
          </p:cNvPr>
          <p:cNvSpPr txBox="1"/>
          <p:nvPr/>
        </p:nvSpPr>
        <p:spPr>
          <a:xfrm>
            <a:off x="9442352" y="353282"/>
            <a:ext cx="8420615" cy="266700"/>
          </a:xfrm>
          <a:prstGeom prst="rect">
            <a:avLst/>
          </a:prstGeom>
        </p:spPr>
        <p:txBody>
          <a:bodyPr lIns="0" tIns="0" rIns="0" bIns="0" rtlCol="0" anchor="t">
            <a:spAutoFit/>
          </a:bodyPr>
          <a:lstStyle/>
          <a:p>
            <a:pPr algn="r">
              <a:lnSpc>
                <a:spcPts val="2160"/>
              </a:lnSpc>
            </a:pPr>
            <a:r>
              <a:rPr lang="en-US" b="1" spc="179">
                <a:solidFill>
                  <a:srgbClr val="FFFFFF"/>
                </a:solidFill>
                <a:latin typeface="Century Gothic"/>
              </a:rPr>
              <a:t>CORE OFFICER TRAINING 24/25</a:t>
            </a:r>
            <a:endParaRPr lang="en-US" sz="1800" b="1" spc="179">
              <a:solidFill>
                <a:srgbClr val="FFFFFF"/>
              </a:solidFill>
              <a:latin typeface="Century Gothic" panose="020B0502020202020204" pitchFamily="34" charset="0"/>
            </a:endParaRPr>
          </a:p>
        </p:txBody>
      </p:sp>
      <p:pic>
        <p:nvPicPr>
          <p:cNvPr id="7" name="Picture 6" descr="A person talking to a person at a table&#10;&#10;Description automatically generated">
            <a:extLst>
              <a:ext uri="{FF2B5EF4-FFF2-40B4-BE49-F238E27FC236}">
                <a16:creationId xmlns:a16="http://schemas.microsoft.com/office/drawing/2014/main" id="{78CA7024-0CCA-0EBA-866C-E225AAEDBE4D}"/>
              </a:ext>
            </a:extLst>
          </p:cNvPr>
          <p:cNvPicPr>
            <a:picLocks noChangeAspect="1"/>
          </p:cNvPicPr>
          <p:nvPr/>
        </p:nvPicPr>
        <p:blipFill>
          <a:blip r:embed="rId6"/>
          <a:stretch>
            <a:fillRect/>
          </a:stretch>
        </p:blipFill>
        <p:spPr>
          <a:xfrm>
            <a:off x="-1287" y="1028700"/>
            <a:ext cx="6160487" cy="9272587"/>
          </a:xfrm>
          <a:prstGeom prst="rect">
            <a:avLst/>
          </a:prstGeom>
        </p:spPr>
      </p:pic>
    </p:spTree>
    <p:extLst>
      <p:ext uri="{BB962C8B-B14F-4D97-AF65-F5344CB8AC3E}">
        <p14:creationId xmlns:p14="http://schemas.microsoft.com/office/powerpoint/2010/main" val="7986908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0" y="0"/>
            <a:ext cx="18288000" cy="1028700"/>
          </a:xfrm>
          <a:prstGeom prst="rect">
            <a:avLst/>
          </a:prstGeom>
          <a:solidFill>
            <a:schemeClr val="tx1">
              <a:lumMod val="95000"/>
              <a:lumOff val="5000"/>
            </a:schemeClr>
          </a:solidFill>
        </p:spPr>
        <p:txBody>
          <a:bodyPr lIns="91440" tIns="45720" rIns="91440" bIns="45720" anchor="t"/>
          <a:lstStyle/>
          <a:p>
            <a:endParaRPr lang="en-US" sz="1750" b="1">
              <a:solidFill>
                <a:srgbClr val="FFFFFF"/>
              </a:solidFill>
              <a:latin typeface="Century Gothic"/>
            </a:endParaRPr>
          </a:p>
        </p:txBody>
      </p:sp>
      <p:sp>
        <p:nvSpPr>
          <p:cNvPr id="12" name="TextBox 12"/>
          <p:cNvSpPr txBox="1"/>
          <p:nvPr/>
        </p:nvSpPr>
        <p:spPr>
          <a:xfrm>
            <a:off x="6779859" y="1404056"/>
            <a:ext cx="9981811" cy="1030475"/>
          </a:xfrm>
          <a:prstGeom prst="rect">
            <a:avLst/>
          </a:prstGeom>
        </p:spPr>
        <p:txBody>
          <a:bodyPr wrap="square" lIns="0" tIns="0" rIns="0" bIns="0" rtlCol="0" anchor="t">
            <a:spAutoFit/>
          </a:bodyPr>
          <a:lstStyle/>
          <a:p>
            <a:pPr>
              <a:lnSpc>
                <a:spcPts val="9119"/>
              </a:lnSpc>
            </a:pPr>
            <a:r>
              <a:rPr lang="en-US" sz="4400">
                <a:solidFill>
                  <a:srgbClr val="000000"/>
                </a:solidFill>
                <a:latin typeface="esu v2"/>
              </a:rPr>
              <a:t>The core roles – Vice-President</a:t>
            </a:r>
            <a:r>
              <a:rPr lang="en-US" sz="4800">
                <a:solidFill>
                  <a:srgbClr val="000000"/>
                </a:solidFill>
                <a:latin typeface="esu v2"/>
              </a:rPr>
              <a:t> </a:t>
            </a:r>
            <a:endParaRPr lang="en-US" sz="5400">
              <a:cs typeface="Calibri"/>
            </a:endParaRPr>
          </a:p>
        </p:txBody>
      </p:sp>
      <p:sp>
        <p:nvSpPr>
          <p:cNvPr id="17" name="TextBox 16">
            <a:extLst>
              <a:ext uri="{FF2B5EF4-FFF2-40B4-BE49-F238E27FC236}">
                <a16:creationId xmlns:a16="http://schemas.microsoft.com/office/drawing/2014/main" id="{28BF06D2-3703-948F-DA4F-93DCF6488B56}"/>
              </a:ext>
            </a:extLst>
          </p:cNvPr>
          <p:cNvSpPr txBox="1"/>
          <p:nvPr/>
        </p:nvSpPr>
        <p:spPr>
          <a:xfrm>
            <a:off x="6776861" y="2836509"/>
            <a:ext cx="10349441" cy="7663636"/>
          </a:xfrm>
          <a:prstGeom prst="rect">
            <a:avLst/>
          </a:prstGeom>
          <a:noFill/>
        </p:spPr>
        <p:txBody>
          <a:bodyPr wrap="square" lIns="91440" tIns="45720" rIns="91440" bIns="45720" rtlCol="0" anchor="t">
            <a:spAutoFit/>
          </a:bodyPr>
          <a:lstStyle/>
          <a:p>
            <a:r>
              <a:rPr lang="en-GB" sz="2400">
                <a:latin typeface="Century Gothic"/>
              </a:rPr>
              <a:t>The Vice-President supports the president in the running of the club and ensures everything runs smoothly. </a:t>
            </a:r>
            <a:endParaRPr lang="en-US"/>
          </a:p>
          <a:p>
            <a:endParaRPr lang="en-GB" sz="2400">
              <a:latin typeface="Century Gothic"/>
            </a:endParaRPr>
          </a:p>
          <a:p>
            <a:r>
              <a:rPr lang="en-GB" sz="2400" b="1">
                <a:latin typeface="Century Gothic"/>
                <a:cs typeface="Calibri"/>
              </a:rPr>
              <a:t>Responsibilities include, but are not limited to: </a:t>
            </a:r>
            <a:endParaRPr lang="en-GB" b="1"/>
          </a:p>
          <a:p>
            <a:endParaRPr lang="en-GB" sz="2400">
              <a:latin typeface="Century Gothic"/>
              <a:cs typeface="Calibri"/>
            </a:endParaRPr>
          </a:p>
          <a:p>
            <a:pPr marL="342900" indent="-342900">
              <a:buFont typeface="Arial"/>
              <a:buChar char="•"/>
            </a:pPr>
            <a:r>
              <a:rPr lang="en-GB" sz="2400">
                <a:latin typeface="Century Gothic"/>
                <a:cs typeface="Calibri"/>
              </a:rPr>
              <a:t>Setting Agendas for committee meetings </a:t>
            </a:r>
          </a:p>
          <a:p>
            <a:pPr marL="342900" indent="-342900">
              <a:buFont typeface="Arial"/>
              <a:buChar char="•"/>
            </a:pPr>
            <a:endParaRPr lang="en-GB" sz="2400">
              <a:latin typeface="Century Gothic"/>
              <a:cs typeface="Calibri"/>
            </a:endParaRPr>
          </a:p>
          <a:p>
            <a:pPr marL="342900" indent="-342900">
              <a:buFont typeface="Arial"/>
              <a:buChar char="•"/>
            </a:pPr>
            <a:r>
              <a:rPr lang="en-GB" sz="2400">
                <a:latin typeface="Century Gothic"/>
                <a:cs typeface="Calibri"/>
              </a:rPr>
              <a:t>Minute taking at meetings – ensuring the information is relayed to members </a:t>
            </a:r>
          </a:p>
          <a:p>
            <a:pPr marL="342900" indent="-342900">
              <a:buFont typeface="Arial"/>
              <a:buChar char="•"/>
            </a:pPr>
            <a:endParaRPr lang="en-GB" sz="2400">
              <a:latin typeface="Century Gothic"/>
              <a:cs typeface="Calibri"/>
            </a:endParaRPr>
          </a:p>
          <a:p>
            <a:pPr marL="342900" indent="-342900">
              <a:buFont typeface="Arial"/>
              <a:buChar char="•"/>
            </a:pPr>
            <a:r>
              <a:rPr lang="en-GB" sz="2400">
                <a:latin typeface="Century Gothic"/>
                <a:cs typeface="Calibri"/>
              </a:rPr>
              <a:t>Usually will be responsible for creating standards and awards application. </a:t>
            </a:r>
          </a:p>
          <a:p>
            <a:pPr marL="342900" indent="-342900">
              <a:buFont typeface="Arial"/>
              <a:buChar char="•"/>
            </a:pPr>
            <a:endParaRPr lang="en-GB" sz="2400">
              <a:latin typeface="Century Gothic"/>
              <a:cs typeface="Calibri"/>
            </a:endParaRPr>
          </a:p>
          <a:p>
            <a:pPr marL="342900" indent="-342900">
              <a:buFont typeface="Arial"/>
              <a:buChar char="•"/>
            </a:pPr>
            <a:r>
              <a:rPr lang="en-GB" sz="2400">
                <a:latin typeface="Century Gothic"/>
                <a:cs typeface="Calibri"/>
              </a:rPr>
              <a:t>Will need to liaise with whoever runs the social media to ensure updates are relayed to members. </a:t>
            </a:r>
          </a:p>
          <a:p>
            <a:pPr marL="342900" indent="-342900">
              <a:buFont typeface="Arial"/>
              <a:buChar char="•"/>
            </a:pPr>
            <a:endParaRPr lang="en-GB" sz="2400">
              <a:latin typeface="Century Gothic"/>
              <a:cs typeface="Calibri"/>
            </a:endParaRPr>
          </a:p>
          <a:p>
            <a:pPr marL="342900" indent="-342900">
              <a:buFont typeface="Arial"/>
              <a:buChar char="•"/>
            </a:pPr>
            <a:r>
              <a:rPr lang="en-GB" sz="2400">
                <a:latin typeface="Century Gothic"/>
                <a:cs typeface="Calibri"/>
              </a:rPr>
              <a:t>Taking on responsibilities of the President when necessary. </a:t>
            </a:r>
          </a:p>
          <a:p>
            <a:pPr marL="342900" indent="-342900">
              <a:buFont typeface="Arial"/>
              <a:buChar char="•"/>
            </a:pPr>
            <a:endParaRPr lang="en-GB" sz="2400">
              <a:latin typeface="Century Gothic"/>
              <a:cs typeface="Calibri"/>
            </a:endParaRPr>
          </a:p>
          <a:p>
            <a:endParaRPr lang="en-GB">
              <a:latin typeface="Calibri"/>
              <a:cs typeface="Calibri"/>
            </a:endParaRPr>
          </a:p>
          <a:p>
            <a:endParaRPr lang="en-GB">
              <a:latin typeface="Calibri"/>
              <a:cs typeface="Calibri"/>
            </a:endParaRPr>
          </a:p>
          <a:p>
            <a:pPr marL="342900" indent="-342900">
              <a:buFont typeface="Arial"/>
              <a:buChar char="•"/>
            </a:pPr>
            <a:endParaRPr lang="en-GB" sz="2400">
              <a:latin typeface="Century Gothic"/>
            </a:endParaRPr>
          </a:p>
        </p:txBody>
      </p:sp>
      <p:pic>
        <p:nvPicPr>
          <p:cNvPr id="13" name="Picture 12" descr="A red shield with white text&#10;&#10;Description automatically generated">
            <a:extLst>
              <a:ext uri="{FF2B5EF4-FFF2-40B4-BE49-F238E27FC236}">
                <a16:creationId xmlns:a16="http://schemas.microsoft.com/office/drawing/2014/main" id="{0C85DBB9-DC09-A233-06E6-2DF5253FBD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084" y="60931"/>
            <a:ext cx="906646" cy="892534"/>
          </a:xfrm>
          <a:prstGeom prst="rect">
            <a:avLst/>
          </a:prstGeom>
        </p:spPr>
      </p:pic>
      <p:pic>
        <p:nvPicPr>
          <p:cNvPr id="18" name="Picture 17" descr="Essex SU logo">
            <a:extLst>
              <a:ext uri="{FF2B5EF4-FFF2-40B4-BE49-F238E27FC236}">
                <a16:creationId xmlns:a16="http://schemas.microsoft.com/office/drawing/2014/main" id="{E5AED66E-7871-A750-0136-D7F7E05F790B}"/>
              </a:ext>
            </a:extLst>
          </p:cNvPr>
          <p:cNvPicPr>
            <a:picLocks noChangeAspect="1"/>
          </p:cNvPicPr>
          <p:nvPr/>
        </p:nvPicPr>
        <p:blipFill>
          <a:blip r:embed="rId4"/>
          <a:stretch>
            <a:fillRect/>
          </a:stretch>
        </p:blipFill>
        <p:spPr>
          <a:xfrm>
            <a:off x="1066518" y="39678"/>
            <a:ext cx="717412" cy="908420"/>
          </a:xfrm>
          <a:prstGeom prst="rect">
            <a:avLst/>
          </a:prstGeom>
        </p:spPr>
      </p:pic>
      <p:sp>
        <p:nvSpPr>
          <p:cNvPr id="6" name="Freeform 10">
            <a:extLst>
              <a:ext uri="{FF2B5EF4-FFF2-40B4-BE49-F238E27FC236}">
                <a16:creationId xmlns:a16="http://schemas.microsoft.com/office/drawing/2014/main" id="{EAAAEA94-C2B8-BF6F-6F85-97750BA40F9D}"/>
              </a:ext>
            </a:extLst>
          </p:cNvPr>
          <p:cNvSpPr/>
          <p:nvPr/>
        </p:nvSpPr>
        <p:spPr>
          <a:xfrm>
            <a:off x="17443901" y="1028701"/>
            <a:ext cx="844100" cy="9258300"/>
          </a:xfrm>
          <a:custGeom>
            <a:avLst/>
            <a:gdLst/>
            <a:ahLst/>
            <a:cxnLst/>
            <a:rect l="l" t="t" r="r" b="b"/>
            <a:pathLst>
              <a:path w="9274787" h="9420577">
                <a:moveTo>
                  <a:pt x="0" y="0"/>
                </a:moveTo>
                <a:lnTo>
                  <a:pt x="9274787" y="0"/>
                </a:lnTo>
                <a:lnTo>
                  <a:pt x="9274787" y="9420577"/>
                </a:lnTo>
                <a:lnTo>
                  <a:pt x="0" y="9420577"/>
                </a:lnTo>
                <a:lnTo>
                  <a:pt x="0" y="0"/>
                </a:lnTo>
                <a:close/>
              </a:path>
            </a:pathLst>
          </a:custGeom>
          <a:blipFill>
            <a:blip r:embed="rId5"/>
            <a:stretch>
              <a:fillRect r="-1422444" b="-1753"/>
            </a:stretch>
          </a:blipFill>
        </p:spPr>
        <p:txBody>
          <a:bodyPr/>
          <a:lstStyle/>
          <a:p>
            <a:endParaRPr lang="en-GB"/>
          </a:p>
        </p:txBody>
      </p:sp>
      <p:sp>
        <p:nvSpPr>
          <p:cNvPr id="5" name="TextBox 15">
            <a:extLst>
              <a:ext uri="{FF2B5EF4-FFF2-40B4-BE49-F238E27FC236}">
                <a16:creationId xmlns:a16="http://schemas.microsoft.com/office/drawing/2014/main" id="{E4DA1409-9B78-1D18-4472-8A05532768CA}"/>
              </a:ext>
            </a:extLst>
          </p:cNvPr>
          <p:cNvSpPr txBox="1"/>
          <p:nvPr/>
        </p:nvSpPr>
        <p:spPr>
          <a:xfrm>
            <a:off x="9442352" y="353282"/>
            <a:ext cx="8420615" cy="266700"/>
          </a:xfrm>
          <a:prstGeom prst="rect">
            <a:avLst/>
          </a:prstGeom>
        </p:spPr>
        <p:txBody>
          <a:bodyPr lIns="0" tIns="0" rIns="0" bIns="0" rtlCol="0" anchor="t">
            <a:spAutoFit/>
          </a:bodyPr>
          <a:lstStyle/>
          <a:p>
            <a:pPr algn="r">
              <a:lnSpc>
                <a:spcPts val="2160"/>
              </a:lnSpc>
            </a:pPr>
            <a:r>
              <a:rPr lang="en-US" b="1" spc="179">
                <a:solidFill>
                  <a:srgbClr val="FFFFFF"/>
                </a:solidFill>
                <a:latin typeface="Century Gothic"/>
              </a:rPr>
              <a:t>CORE OFFICER TRAINING 24/25</a:t>
            </a:r>
            <a:endParaRPr lang="en-US" sz="1800" b="1" spc="179">
              <a:solidFill>
                <a:srgbClr val="FFFFFF"/>
              </a:solidFill>
              <a:latin typeface="Century Gothic" panose="020B0502020202020204" pitchFamily="34" charset="0"/>
            </a:endParaRPr>
          </a:p>
        </p:txBody>
      </p:sp>
      <p:pic>
        <p:nvPicPr>
          <p:cNvPr id="2" name="Picture 1" descr="A group of people standing next to helmets&#10;&#10;Description automatically generated">
            <a:extLst>
              <a:ext uri="{FF2B5EF4-FFF2-40B4-BE49-F238E27FC236}">
                <a16:creationId xmlns:a16="http://schemas.microsoft.com/office/drawing/2014/main" id="{2659E84D-0E66-5E96-52DB-4BBF716D7076}"/>
              </a:ext>
            </a:extLst>
          </p:cNvPr>
          <p:cNvPicPr>
            <a:picLocks noChangeAspect="1"/>
          </p:cNvPicPr>
          <p:nvPr/>
        </p:nvPicPr>
        <p:blipFill>
          <a:blip r:embed="rId6"/>
          <a:stretch>
            <a:fillRect/>
          </a:stretch>
        </p:blipFill>
        <p:spPr>
          <a:xfrm>
            <a:off x="-1287" y="957263"/>
            <a:ext cx="6117625" cy="9272587"/>
          </a:xfrm>
          <a:prstGeom prst="rect">
            <a:avLst/>
          </a:prstGeom>
        </p:spPr>
      </p:pic>
    </p:spTree>
    <p:extLst>
      <p:ext uri="{BB962C8B-B14F-4D97-AF65-F5344CB8AC3E}">
        <p14:creationId xmlns:p14="http://schemas.microsoft.com/office/powerpoint/2010/main" val="5370703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0" y="0"/>
            <a:ext cx="18288000" cy="1028700"/>
          </a:xfrm>
          <a:prstGeom prst="rect">
            <a:avLst/>
          </a:prstGeom>
          <a:solidFill>
            <a:schemeClr val="tx1">
              <a:lumMod val="95000"/>
              <a:lumOff val="5000"/>
            </a:schemeClr>
          </a:solidFill>
        </p:spPr>
        <p:txBody>
          <a:bodyPr lIns="91440" tIns="45720" rIns="91440" bIns="45720" anchor="t"/>
          <a:lstStyle/>
          <a:p>
            <a:endParaRPr lang="en-US" sz="1750" b="1">
              <a:solidFill>
                <a:srgbClr val="FFFFFF"/>
              </a:solidFill>
              <a:latin typeface="Century Gothic"/>
            </a:endParaRPr>
          </a:p>
        </p:txBody>
      </p:sp>
      <p:sp>
        <p:nvSpPr>
          <p:cNvPr id="12" name="TextBox 12"/>
          <p:cNvSpPr txBox="1"/>
          <p:nvPr/>
        </p:nvSpPr>
        <p:spPr>
          <a:xfrm>
            <a:off x="6441192" y="938389"/>
            <a:ext cx="9981811" cy="1030475"/>
          </a:xfrm>
          <a:prstGeom prst="rect">
            <a:avLst/>
          </a:prstGeom>
        </p:spPr>
        <p:txBody>
          <a:bodyPr wrap="square" lIns="0" tIns="0" rIns="0" bIns="0" rtlCol="0" anchor="t">
            <a:spAutoFit/>
          </a:bodyPr>
          <a:lstStyle/>
          <a:p>
            <a:pPr>
              <a:lnSpc>
                <a:spcPts val="9119"/>
              </a:lnSpc>
            </a:pPr>
            <a:r>
              <a:rPr lang="en-US" sz="4400">
                <a:solidFill>
                  <a:srgbClr val="000000"/>
                </a:solidFill>
                <a:latin typeface="esu v2"/>
              </a:rPr>
              <a:t>The core roles – Treasurer </a:t>
            </a:r>
            <a:r>
              <a:rPr lang="en-US" sz="4800">
                <a:solidFill>
                  <a:srgbClr val="000000"/>
                </a:solidFill>
                <a:latin typeface="esu v2"/>
              </a:rPr>
              <a:t> </a:t>
            </a:r>
            <a:endParaRPr lang="en-US" sz="5400">
              <a:cs typeface="Calibri"/>
            </a:endParaRPr>
          </a:p>
        </p:txBody>
      </p:sp>
      <p:sp>
        <p:nvSpPr>
          <p:cNvPr id="17" name="TextBox 16">
            <a:extLst>
              <a:ext uri="{FF2B5EF4-FFF2-40B4-BE49-F238E27FC236}">
                <a16:creationId xmlns:a16="http://schemas.microsoft.com/office/drawing/2014/main" id="{28BF06D2-3703-948F-DA4F-93DCF6488B56}"/>
              </a:ext>
            </a:extLst>
          </p:cNvPr>
          <p:cNvSpPr txBox="1"/>
          <p:nvPr/>
        </p:nvSpPr>
        <p:spPr>
          <a:xfrm>
            <a:off x="6438194" y="2173287"/>
            <a:ext cx="10659885" cy="9280489"/>
          </a:xfrm>
          <a:prstGeom prst="rect">
            <a:avLst/>
          </a:prstGeom>
          <a:noFill/>
        </p:spPr>
        <p:txBody>
          <a:bodyPr wrap="square" lIns="91440" tIns="45720" rIns="91440" bIns="45720" rtlCol="0" anchor="t">
            <a:spAutoFit/>
          </a:bodyPr>
          <a:lstStyle/>
          <a:p>
            <a:r>
              <a:rPr lang="en-GB" sz="2400">
                <a:latin typeface="Century Gothic"/>
              </a:rPr>
              <a:t>The Treasurer is responsible for managing the clubs finances. This includes the overall financial planning, being transparent and accountable with the clubs funds and ensuring that the club generates enough income throughout the year to cover all costs. </a:t>
            </a:r>
            <a:r>
              <a:rPr lang="en-GB" sz="2400" b="1">
                <a:latin typeface="Century Gothic"/>
              </a:rPr>
              <a:t>They must ensure that the club does not run at a loss. </a:t>
            </a:r>
            <a:endParaRPr lang="en-GB" sz="2400" b="1" err="1">
              <a:latin typeface="Century Gothic"/>
              <a:cs typeface="Calibri"/>
            </a:endParaRPr>
          </a:p>
          <a:p>
            <a:endParaRPr lang="en-GB" sz="2400">
              <a:latin typeface="Century Gothic"/>
              <a:cs typeface="Calibri"/>
            </a:endParaRPr>
          </a:p>
          <a:p>
            <a:pPr marL="228600" indent="-228600">
              <a:lnSpc>
                <a:spcPct val="90000"/>
              </a:lnSpc>
              <a:spcBef>
                <a:spcPts val="1000"/>
              </a:spcBef>
            </a:pPr>
            <a:r>
              <a:rPr lang="en-US" sz="2400" b="1">
                <a:latin typeface="Century Gothic"/>
                <a:cs typeface="Calibri"/>
              </a:rPr>
              <a:t>Responsibilities include, but are not limited to:</a:t>
            </a:r>
            <a:endParaRPr lang="en-GB" sz="2400" b="1">
              <a:latin typeface="Century Gothic"/>
              <a:cs typeface="Calibri"/>
            </a:endParaRPr>
          </a:p>
          <a:p>
            <a:pPr marL="285750" indent="-285750">
              <a:lnSpc>
                <a:spcPct val="90000"/>
              </a:lnSpc>
              <a:spcBef>
                <a:spcPts val="1000"/>
              </a:spcBef>
              <a:buFont typeface="Arial,Sans-Serif"/>
              <a:buChar char="•"/>
            </a:pPr>
            <a:r>
              <a:rPr lang="en-GB" sz="2400">
                <a:latin typeface="Century Gothic"/>
                <a:cs typeface="Calibri"/>
              </a:rPr>
              <a:t>Ensuring that members have paid their membership fees.</a:t>
            </a:r>
            <a:endParaRPr lang="en-US" sz="2400">
              <a:latin typeface="Century Gothic"/>
              <a:cs typeface="Calibri"/>
            </a:endParaRPr>
          </a:p>
          <a:p>
            <a:pPr marL="285750" indent="-285750">
              <a:lnSpc>
                <a:spcPct val="90000"/>
              </a:lnSpc>
              <a:spcBef>
                <a:spcPts val="1000"/>
              </a:spcBef>
              <a:buFont typeface="Arial,Sans-Serif"/>
              <a:buChar char="•"/>
            </a:pPr>
            <a:r>
              <a:rPr lang="en-GB" sz="2400">
                <a:latin typeface="Century Gothic"/>
                <a:cs typeface="Calibri"/>
              </a:rPr>
              <a:t>Attending mandatory training provided by the SU throughout the year.</a:t>
            </a:r>
            <a:endParaRPr lang="en-US" sz="2400">
              <a:latin typeface="Century Gothic"/>
              <a:cs typeface="Calibri"/>
            </a:endParaRPr>
          </a:p>
          <a:p>
            <a:pPr marL="285750" indent="-285750">
              <a:lnSpc>
                <a:spcPct val="90000"/>
              </a:lnSpc>
              <a:spcBef>
                <a:spcPts val="1000"/>
              </a:spcBef>
              <a:buFont typeface="Arial,Sans-Serif"/>
              <a:buChar char="•"/>
            </a:pPr>
            <a:r>
              <a:rPr lang="en-US" sz="2400">
                <a:latin typeface="Century Gothic"/>
                <a:cs typeface="Calibri"/>
              </a:rPr>
              <a:t>Reviewing the Club's finance reports to keep track of all income and expenditure and providing regular updates to the committee.</a:t>
            </a:r>
            <a:endParaRPr lang="en-GB" sz="2400">
              <a:latin typeface="Century Gothic"/>
              <a:cs typeface="Calibri"/>
            </a:endParaRPr>
          </a:p>
          <a:p>
            <a:pPr marL="285750" indent="-285750">
              <a:lnSpc>
                <a:spcPct val="90000"/>
              </a:lnSpc>
              <a:spcBef>
                <a:spcPts val="1000"/>
              </a:spcBef>
              <a:buFont typeface="Arial,Sans-Serif"/>
              <a:buChar char="•"/>
            </a:pPr>
            <a:r>
              <a:rPr lang="en-GB" sz="2400">
                <a:latin typeface="Century Gothic"/>
                <a:cs typeface="Calibri"/>
              </a:rPr>
              <a:t>Working closely with other members of the committee to create budgets and keep track of spending.</a:t>
            </a:r>
            <a:endParaRPr lang="en-US" sz="2400">
              <a:latin typeface="Century Gothic"/>
              <a:cs typeface="Calibri"/>
            </a:endParaRPr>
          </a:p>
          <a:p>
            <a:pPr marL="285750" indent="-285750">
              <a:lnSpc>
                <a:spcPct val="90000"/>
              </a:lnSpc>
              <a:spcBef>
                <a:spcPts val="1000"/>
              </a:spcBef>
              <a:buFont typeface="Arial,Sans-Serif"/>
              <a:buChar char="•"/>
            </a:pPr>
            <a:r>
              <a:rPr lang="en-GB" sz="2400" b="1">
                <a:latin typeface="Century Gothic"/>
                <a:cs typeface="Calibri"/>
              </a:rPr>
              <a:t>Reviewing and signing off club member expense claims of </a:t>
            </a:r>
            <a:r>
              <a:rPr lang="en-GB" sz="2400" b="1" u="sng">
                <a:latin typeface="Century Gothic"/>
                <a:cs typeface="Calibri"/>
              </a:rPr>
              <a:t>under</a:t>
            </a:r>
            <a:r>
              <a:rPr lang="en-GB" sz="2400" b="1">
                <a:latin typeface="Century Gothic"/>
                <a:cs typeface="Calibri"/>
              </a:rPr>
              <a:t> £50 in a timely manner.</a:t>
            </a:r>
            <a:endParaRPr lang="en-US" sz="2400" b="1">
              <a:latin typeface="Century Gothic"/>
              <a:cs typeface="Calibri"/>
            </a:endParaRPr>
          </a:p>
          <a:p>
            <a:pPr marL="285750" indent="-285750">
              <a:lnSpc>
                <a:spcPct val="90000"/>
              </a:lnSpc>
              <a:spcBef>
                <a:spcPts val="1000"/>
              </a:spcBef>
              <a:buFont typeface="Arial,Sans-Serif"/>
              <a:buChar char="•"/>
            </a:pPr>
            <a:r>
              <a:rPr lang="en-GB" sz="2400">
                <a:latin typeface="Century Gothic"/>
                <a:cs typeface="Calibri"/>
              </a:rPr>
              <a:t>Working with the Student’s Union with regard to any potential sponsorship agreements for your club.</a:t>
            </a:r>
            <a:endParaRPr lang="en-US" sz="2400">
              <a:latin typeface="Century Gothic"/>
              <a:cs typeface="Calibri"/>
            </a:endParaRPr>
          </a:p>
          <a:p>
            <a:pPr marL="285750" indent="-285750">
              <a:lnSpc>
                <a:spcPct val="90000"/>
              </a:lnSpc>
              <a:spcBef>
                <a:spcPts val="1000"/>
              </a:spcBef>
              <a:buFont typeface="Arial,Sans-Serif"/>
              <a:buChar char="•"/>
            </a:pPr>
            <a:r>
              <a:rPr lang="en-GB" sz="2400">
                <a:latin typeface="Century Gothic"/>
                <a:cs typeface="Calibri"/>
              </a:rPr>
              <a:t>Ensuring that the club adheres to the financial policies and procedures.</a:t>
            </a:r>
            <a:endParaRPr lang="en-GB" sz="2400">
              <a:ea typeface="Calibri"/>
              <a:cs typeface="Calibri"/>
            </a:endParaRPr>
          </a:p>
          <a:p>
            <a:endParaRPr lang="en-GB" sz="2400">
              <a:latin typeface="Century Gothic"/>
              <a:ea typeface="Calibri"/>
              <a:cs typeface="Calibri"/>
            </a:endParaRPr>
          </a:p>
          <a:p>
            <a:endParaRPr lang="en-GB">
              <a:latin typeface="Calibri"/>
              <a:ea typeface="Calibri"/>
              <a:cs typeface="Calibri"/>
            </a:endParaRPr>
          </a:p>
          <a:p>
            <a:endParaRPr lang="en-GB">
              <a:latin typeface="Calibri"/>
              <a:ea typeface="Calibri"/>
              <a:cs typeface="Calibri"/>
            </a:endParaRPr>
          </a:p>
          <a:p>
            <a:pPr marL="342900" indent="-342900">
              <a:buFont typeface="Arial"/>
              <a:buChar char="•"/>
            </a:pPr>
            <a:endParaRPr lang="en-GB" sz="2400">
              <a:latin typeface="Century Gothic"/>
            </a:endParaRPr>
          </a:p>
        </p:txBody>
      </p:sp>
      <p:pic>
        <p:nvPicPr>
          <p:cNvPr id="13" name="Picture 12" descr="A red shield with white text&#10;&#10;Description automatically generated">
            <a:extLst>
              <a:ext uri="{FF2B5EF4-FFF2-40B4-BE49-F238E27FC236}">
                <a16:creationId xmlns:a16="http://schemas.microsoft.com/office/drawing/2014/main" id="{0C85DBB9-DC09-A233-06E6-2DF5253FBD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084" y="60931"/>
            <a:ext cx="906646" cy="892534"/>
          </a:xfrm>
          <a:prstGeom prst="rect">
            <a:avLst/>
          </a:prstGeom>
        </p:spPr>
      </p:pic>
      <p:pic>
        <p:nvPicPr>
          <p:cNvPr id="18" name="Picture 17" descr="Essex SU logo">
            <a:extLst>
              <a:ext uri="{FF2B5EF4-FFF2-40B4-BE49-F238E27FC236}">
                <a16:creationId xmlns:a16="http://schemas.microsoft.com/office/drawing/2014/main" id="{E5AED66E-7871-A750-0136-D7F7E05F790B}"/>
              </a:ext>
            </a:extLst>
          </p:cNvPr>
          <p:cNvPicPr>
            <a:picLocks noChangeAspect="1"/>
          </p:cNvPicPr>
          <p:nvPr/>
        </p:nvPicPr>
        <p:blipFill>
          <a:blip r:embed="rId4"/>
          <a:stretch>
            <a:fillRect/>
          </a:stretch>
        </p:blipFill>
        <p:spPr>
          <a:xfrm>
            <a:off x="1066518" y="39678"/>
            <a:ext cx="717412" cy="908420"/>
          </a:xfrm>
          <a:prstGeom prst="rect">
            <a:avLst/>
          </a:prstGeom>
        </p:spPr>
      </p:pic>
      <p:sp>
        <p:nvSpPr>
          <p:cNvPr id="6" name="Freeform 10">
            <a:extLst>
              <a:ext uri="{FF2B5EF4-FFF2-40B4-BE49-F238E27FC236}">
                <a16:creationId xmlns:a16="http://schemas.microsoft.com/office/drawing/2014/main" id="{EAAAEA94-C2B8-BF6F-6F85-97750BA40F9D}"/>
              </a:ext>
            </a:extLst>
          </p:cNvPr>
          <p:cNvSpPr/>
          <p:nvPr/>
        </p:nvSpPr>
        <p:spPr>
          <a:xfrm>
            <a:off x="17443901" y="1028701"/>
            <a:ext cx="844100" cy="9258300"/>
          </a:xfrm>
          <a:custGeom>
            <a:avLst/>
            <a:gdLst/>
            <a:ahLst/>
            <a:cxnLst/>
            <a:rect l="l" t="t" r="r" b="b"/>
            <a:pathLst>
              <a:path w="9274787" h="9420577">
                <a:moveTo>
                  <a:pt x="0" y="0"/>
                </a:moveTo>
                <a:lnTo>
                  <a:pt x="9274787" y="0"/>
                </a:lnTo>
                <a:lnTo>
                  <a:pt x="9274787" y="9420577"/>
                </a:lnTo>
                <a:lnTo>
                  <a:pt x="0" y="9420577"/>
                </a:lnTo>
                <a:lnTo>
                  <a:pt x="0" y="0"/>
                </a:lnTo>
                <a:close/>
              </a:path>
            </a:pathLst>
          </a:custGeom>
          <a:blipFill>
            <a:blip r:embed="rId5"/>
            <a:stretch>
              <a:fillRect r="-1422444" b="-1753"/>
            </a:stretch>
          </a:blipFill>
        </p:spPr>
        <p:txBody>
          <a:bodyPr/>
          <a:lstStyle/>
          <a:p>
            <a:endParaRPr lang="en-GB"/>
          </a:p>
        </p:txBody>
      </p:sp>
      <p:sp>
        <p:nvSpPr>
          <p:cNvPr id="5" name="TextBox 15">
            <a:extLst>
              <a:ext uri="{FF2B5EF4-FFF2-40B4-BE49-F238E27FC236}">
                <a16:creationId xmlns:a16="http://schemas.microsoft.com/office/drawing/2014/main" id="{E4DA1409-9B78-1D18-4472-8A05532768CA}"/>
              </a:ext>
            </a:extLst>
          </p:cNvPr>
          <p:cNvSpPr txBox="1"/>
          <p:nvPr/>
        </p:nvSpPr>
        <p:spPr>
          <a:xfrm>
            <a:off x="9442352" y="353282"/>
            <a:ext cx="8420615" cy="266700"/>
          </a:xfrm>
          <a:prstGeom prst="rect">
            <a:avLst/>
          </a:prstGeom>
        </p:spPr>
        <p:txBody>
          <a:bodyPr lIns="0" tIns="0" rIns="0" bIns="0" rtlCol="0" anchor="t">
            <a:spAutoFit/>
          </a:bodyPr>
          <a:lstStyle/>
          <a:p>
            <a:pPr algn="r">
              <a:lnSpc>
                <a:spcPts val="2160"/>
              </a:lnSpc>
            </a:pPr>
            <a:r>
              <a:rPr lang="en-US" b="1" spc="179">
                <a:solidFill>
                  <a:srgbClr val="FFFFFF"/>
                </a:solidFill>
                <a:latin typeface="Century Gothic"/>
              </a:rPr>
              <a:t>CORE OFFICER TRAINING 24/25</a:t>
            </a:r>
            <a:endParaRPr lang="en-US" sz="1800" b="1" spc="179">
              <a:solidFill>
                <a:srgbClr val="FFFFFF"/>
              </a:solidFill>
              <a:latin typeface="Century Gothic" panose="020B0502020202020204" pitchFamily="34" charset="0"/>
            </a:endParaRPr>
          </a:p>
        </p:txBody>
      </p:sp>
      <p:pic>
        <p:nvPicPr>
          <p:cNvPr id="4" name="Picture 3" descr="Two women posing for a picture&#10;&#10;Description automatically generated">
            <a:extLst>
              <a:ext uri="{FF2B5EF4-FFF2-40B4-BE49-F238E27FC236}">
                <a16:creationId xmlns:a16="http://schemas.microsoft.com/office/drawing/2014/main" id="{396B2414-C675-24A5-361A-946F6EBFE594}"/>
              </a:ext>
            </a:extLst>
          </p:cNvPr>
          <p:cNvPicPr>
            <a:picLocks noChangeAspect="1"/>
          </p:cNvPicPr>
          <p:nvPr/>
        </p:nvPicPr>
        <p:blipFill>
          <a:blip r:embed="rId6"/>
          <a:stretch>
            <a:fillRect/>
          </a:stretch>
        </p:blipFill>
        <p:spPr>
          <a:xfrm>
            <a:off x="-1287" y="957263"/>
            <a:ext cx="6131912" cy="9272587"/>
          </a:xfrm>
          <a:prstGeom prst="rect">
            <a:avLst/>
          </a:prstGeom>
        </p:spPr>
      </p:pic>
    </p:spTree>
    <p:extLst>
      <p:ext uri="{BB962C8B-B14F-4D97-AF65-F5344CB8AC3E}">
        <p14:creationId xmlns:p14="http://schemas.microsoft.com/office/powerpoint/2010/main" val="10093280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45</Slides>
  <Notes>38</Notes>
  <HiddenSlides>0</HiddenSlide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 PowerPoint Template</dc:title>
  <dc:creator>Elliott, Lorna M</dc:creator>
  <cp:revision>1</cp:revision>
  <dcterms:created xsi:type="dcterms:W3CDTF">2006-08-16T00:00:00Z</dcterms:created>
  <dcterms:modified xsi:type="dcterms:W3CDTF">2024-09-04T15:50:02Z</dcterms:modified>
  <dc:identifier>DAFscPIt9Gs</dc:identifier>
</cp:coreProperties>
</file>