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89" r:id="rId3"/>
    <p:sldId id="298" r:id="rId4"/>
    <p:sldId id="299" r:id="rId5"/>
    <p:sldId id="300" r:id="rId6"/>
    <p:sldId id="320" r:id="rId7"/>
    <p:sldId id="321" r:id="rId8"/>
    <p:sldId id="319" r:id="rId9"/>
    <p:sldId id="301" r:id="rId10"/>
    <p:sldId id="302" r:id="rId11"/>
    <p:sldId id="303" r:id="rId12"/>
    <p:sldId id="304" r:id="rId13"/>
    <p:sldId id="305" r:id="rId14"/>
    <p:sldId id="322" r:id="rId15"/>
    <p:sldId id="306" r:id="rId16"/>
    <p:sldId id="307" r:id="rId17"/>
    <p:sldId id="309" r:id="rId18"/>
    <p:sldId id="310" r:id="rId19"/>
    <p:sldId id="311" r:id="rId20"/>
    <p:sldId id="308" r:id="rId21"/>
    <p:sldId id="312" r:id="rId22"/>
    <p:sldId id="315" r:id="rId23"/>
    <p:sldId id="313" r:id="rId24"/>
    <p:sldId id="316" r:id="rId25"/>
    <p:sldId id="317" r:id="rId26"/>
    <p:sldId id="318" r:id="rId27"/>
    <p:sldId id="325" r:id="rId28"/>
    <p:sldId id="328" r:id="rId29"/>
    <p:sldId id="327" r:id="rId30"/>
    <p:sldId id="326" r:id="rId31"/>
    <p:sldId id="324" r:id="rId32"/>
    <p:sldId id="329" r:id="rId33"/>
    <p:sldId id="330" r:id="rId34"/>
    <p:sldId id="263" r:id="rId35"/>
  </p:sldIdLst>
  <p:sldSz cx="18288000" cy="10287000"/>
  <p:notesSz cx="6858000" cy="9144000"/>
  <p:embeddedFontLst>
    <p:embeddedFont>
      <p:font typeface="Century Gothic" panose="020B0604020202020204" charset="0"/>
      <p:regular r:id="rId37"/>
      <p:bold r:id="rId38"/>
      <p:italic r:id="rId39"/>
      <p:boldItalic r:id="rId40"/>
    </p:embeddedFont>
    <p:embeddedFont>
      <p:font typeface="esu v2"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29E7-6A21-4FB5-9B96-6C560C7D8BE6}" v="365" dt="2024-09-11T12:05:36.277"/>
    <p1510:client id="{4491DB08-3A13-4B60-BBEE-D2F2E5514439}" v="145" dt="2024-09-11T11:26:20.818"/>
    <p1510:client id="{4516AE25-500D-4545-9228-4CFB2A9ADB59}" v="1777" dt="2024-09-11T08:52:24.326"/>
    <p1510:client id="{757DCFBB-ABFE-4929-B310-6F8E8DD4EF1B}" v="2238" dt="2024-09-11T14:33:38.579"/>
    <p1510:client id="{7B7D1001-E3C6-4ED2-8E28-488D510399CE}" v="2945" dt="2024-09-10T15:44:45.212"/>
    <p1510:client id="{7FF1377B-E6C2-4459-A5CB-AD4C54237C8E}" v="169" dt="2024-09-11T12:55:46.073"/>
    <p1510:client id="{CAE45F66-E498-4CD5-B343-4378E9579F07}" v="130" dt="2024-09-11T12:08:41.149"/>
    <p1510:client id="{F129234D-CDB7-484F-958A-DB49728F378A}" v="93" dt="2024-09-11T13:26:22.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ier, Hannah R" userId="NgeEPP8IMOd4nTSZO2WK9no0aoT+rhQbUU+O876Dp7I=" providerId="None" clId="Web-{757DCFBB-ABFE-4929-B310-6F8E8DD4EF1B}"/>
    <pc:docChg chg="addSld modSld sldOrd">
      <pc:chgData name="Mortier, Hannah R" userId="NgeEPP8IMOd4nTSZO2WK9no0aoT+rhQbUU+O876Dp7I=" providerId="None" clId="Web-{757DCFBB-ABFE-4929-B310-6F8E8DD4EF1B}" dt="2024-09-11T14:33:38.579" v="1214" actId="20577"/>
      <pc:docMkLst>
        <pc:docMk/>
      </pc:docMkLst>
      <pc:sldChg chg="modSp">
        <pc:chgData name="Mortier, Hannah R" userId="NgeEPP8IMOd4nTSZO2WK9no0aoT+rhQbUU+O876Dp7I=" providerId="None" clId="Web-{757DCFBB-ABFE-4929-B310-6F8E8DD4EF1B}" dt="2024-09-11T13:30:05.788" v="90" actId="14100"/>
        <pc:sldMkLst>
          <pc:docMk/>
          <pc:sldMk cId="63383818" sldId="289"/>
        </pc:sldMkLst>
        <pc:spChg chg="mod">
          <ac:chgData name="Mortier, Hannah R" userId="NgeEPP8IMOd4nTSZO2WK9no0aoT+rhQbUU+O876Dp7I=" providerId="None" clId="Web-{757DCFBB-ABFE-4929-B310-6F8E8DD4EF1B}" dt="2024-09-11T13:30:01.303" v="89" actId="14100"/>
          <ac:spMkLst>
            <pc:docMk/>
            <pc:sldMk cId="63383818" sldId="289"/>
            <ac:spMk id="18" creationId="{5F76306A-25AD-5020-939D-465FA03D396C}"/>
          </ac:spMkLst>
        </pc:spChg>
        <pc:spChg chg="mod">
          <ac:chgData name="Mortier, Hannah R" userId="NgeEPP8IMOd4nTSZO2WK9no0aoT+rhQbUU+O876Dp7I=" providerId="None" clId="Web-{757DCFBB-ABFE-4929-B310-6F8E8DD4EF1B}" dt="2024-09-11T13:30:05.788" v="90" actId="14100"/>
          <ac:spMkLst>
            <pc:docMk/>
            <pc:sldMk cId="63383818" sldId="289"/>
            <ac:spMk id="19" creationId="{2A0F6D8F-6040-EA6A-639A-06780F8F6EB2}"/>
          </ac:spMkLst>
        </pc:spChg>
      </pc:sldChg>
      <pc:sldChg chg="modSp">
        <pc:chgData name="Mortier, Hannah R" userId="NgeEPP8IMOd4nTSZO2WK9no0aoT+rhQbUU+O876Dp7I=" providerId="None" clId="Web-{757DCFBB-ABFE-4929-B310-6F8E8DD4EF1B}" dt="2024-09-11T12:52:33.781" v="4" actId="20577"/>
        <pc:sldMkLst>
          <pc:docMk/>
          <pc:sldMk cId="1897929285" sldId="299"/>
        </pc:sldMkLst>
        <pc:spChg chg="mod">
          <ac:chgData name="Mortier, Hannah R" userId="NgeEPP8IMOd4nTSZO2WK9no0aoT+rhQbUU+O876Dp7I=" providerId="None" clId="Web-{757DCFBB-ABFE-4929-B310-6F8E8DD4EF1B}" dt="2024-09-11T12:52:33.781" v="4" actId="20577"/>
          <ac:spMkLst>
            <pc:docMk/>
            <pc:sldMk cId="1897929285" sldId="299"/>
            <ac:spMk id="4" creationId="{00000000-0000-0000-0000-000000000000}"/>
          </ac:spMkLst>
        </pc:spChg>
      </pc:sldChg>
      <pc:sldChg chg="modSp">
        <pc:chgData name="Mortier, Hannah R" userId="NgeEPP8IMOd4nTSZO2WK9no0aoT+rhQbUU+O876Dp7I=" providerId="None" clId="Web-{757DCFBB-ABFE-4929-B310-6F8E8DD4EF1B}" dt="2024-09-11T13:32:45.706" v="157" actId="20577"/>
        <pc:sldMkLst>
          <pc:docMk/>
          <pc:sldMk cId="630332689" sldId="300"/>
        </pc:sldMkLst>
        <pc:spChg chg="mod">
          <ac:chgData name="Mortier, Hannah R" userId="NgeEPP8IMOd4nTSZO2WK9no0aoT+rhQbUU+O876Dp7I=" providerId="None" clId="Web-{757DCFBB-ABFE-4929-B310-6F8E8DD4EF1B}" dt="2024-09-11T13:32:45.706" v="157" actId="20577"/>
          <ac:spMkLst>
            <pc:docMk/>
            <pc:sldMk cId="630332689" sldId="300"/>
            <ac:spMk id="4" creationId="{00000000-0000-0000-0000-000000000000}"/>
          </ac:spMkLst>
        </pc:spChg>
      </pc:sldChg>
      <pc:sldChg chg="modSp">
        <pc:chgData name="Mortier, Hannah R" userId="NgeEPP8IMOd4nTSZO2WK9no0aoT+rhQbUU+O876Dp7I=" providerId="None" clId="Web-{757DCFBB-ABFE-4929-B310-6F8E8DD4EF1B}" dt="2024-09-11T13:36:06.330" v="215" actId="20577"/>
        <pc:sldMkLst>
          <pc:docMk/>
          <pc:sldMk cId="639058474" sldId="301"/>
        </pc:sldMkLst>
        <pc:spChg chg="mod">
          <ac:chgData name="Mortier, Hannah R" userId="NgeEPP8IMOd4nTSZO2WK9no0aoT+rhQbUU+O876Dp7I=" providerId="None" clId="Web-{757DCFBB-ABFE-4929-B310-6F8E8DD4EF1B}" dt="2024-09-11T13:36:06.330" v="215" actId="20577"/>
          <ac:spMkLst>
            <pc:docMk/>
            <pc:sldMk cId="639058474" sldId="301"/>
            <ac:spMk id="6" creationId="{421B82AB-DB3C-EE0F-44CC-C33B9D29C0ED}"/>
          </ac:spMkLst>
        </pc:spChg>
      </pc:sldChg>
      <pc:sldChg chg="modSp">
        <pc:chgData name="Mortier, Hannah R" userId="NgeEPP8IMOd4nTSZO2WK9no0aoT+rhQbUU+O876Dp7I=" providerId="None" clId="Web-{757DCFBB-ABFE-4929-B310-6F8E8DD4EF1B}" dt="2024-09-11T13:38:04.057" v="274" actId="20577"/>
        <pc:sldMkLst>
          <pc:docMk/>
          <pc:sldMk cId="3973903866" sldId="302"/>
        </pc:sldMkLst>
        <pc:spChg chg="mod">
          <ac:chgData name="Mortier, Hannah R" userId="NgeEPP8IMOd4nTSZO2WK9no0aoT+rhQbUU+O876Dp7I=" providerId="None" clId="Web-{757DCFBB-ABFE-4929-B310-6F8E8DD4EF1B}" dt="2024-09-11T13:38:04.057" v="274" actId="20577"/>
          <ac:spMkLst>
            <pc:docMk/>
            <pc:sldMk cId="3973903866" sldId="302"/>
            <ac:spMk id="6" creationId="{421B82AB-DB3C-EE0F-44CC-C33B9D29C0ED}"/>
          </ac:spMkLst>
        </pc:spChg>
        <pc:picChg chg="mod">
          <ac:chgData name="Mortier, Hannah R" userId="NgeEPP8IMOd4nTSZO2WK9no0aoT+rhQbUU+O876Dp7I=" providerId="None" clId="Web-{757DCFBB-ABFE-4929-B310-6F8E8DD4EF1B}" dt="2024-09-11T13:36:38.441" v="223" actId="14100"/>
          <ac:picMkLst>
            <pc:docMk/>
            <pc:sldMk cId="3973903866" sldId="302"/>
            <ac:picMk id="9" creationId="{BFAA12AE-21A1-A965-0BB2-BFDE2A60D6F1}"/>
          </ac:picMkLst>
        </pc:picChg>
      </pc:sldChg>
      <pc:sldChg chg="modSp">
        <pc:chgData name="Mortier, Hannah R" userId="NgeEPP8IMOd4nTSZO2WK9no0aoT+rhQbUU+O876Dp7I=" providerId="None" clId="Web-{757DCFBB-ABFE-4929-B310-6F8E8DD4EF1B}" dt="2024-09-11T13:45:08.166" v="414" actId="20577"/>
        <pc:sldMkLst>
          <pc:docMk/>
          <pc:sldMk cId="2603765809" sldId="306"/>
        </pc:sldMkLst>
        <pc:spChg chg="mod">
          <ac:chgData name="Mortier, Hannah R" userId="NgeEPP8IMOd4nTSZO2WK9no0aoT+rhQbUU+O876Dp7I=" providerId="None" clId="Web-{757DCFBB-ABFE-4929-B310-6F8E8DD4EF1B}" dt="2024-09-11T13:45:08.166" v="414" actId="20577"/>
          <ac:spMkLst>
            <pc:docMk/>
            <pc:sldMk cId="2603765809" sldId="306"/>
            <ac:spMk id="4" creationId="{1820CBC6-381E-D65A-9BC9-24F686C64E4F}"/>
          </ac:spMkLst>
        </pc:spChg>
      </pc:sldChg>
      <pc:sldChg chg="modSp">
        <pc:chgData name="Mortier, Hannah R" userId="NgeEPP8IMOd4nTSZO2WK9no0aoT+rhQbUU+O876Dp7I=" providerId="None" clId="Web-{757DCFBB-ABFE-4929-B310-6F8E8DD4EF1B}" dt="2024-09-11T13:47:28.410" v="536" actId="20577"/>
        <pc:sldMkLst>
          <pc:docMk/>
          <pc:sldMk cId="2618276837" sldId="307"/>
        </pc:sldMkLst>
        <pc:spChg chg="mod">
          <ac:chgData name="Mortier, Hannah R" userId="NgeEPP8IMOd4nTSZO2WK9no0aoT+rhQbUU+O876Dp7I=" providerId="None" clId="Web-{757DCFBB-ABFE-4929-B310-6F8E8DD4EF1B}" dt="2024-09-11T13:47:28.410" v="536" actId="20577"/>
          <ac:spMkLst>
            <pc:docMk/>
            <pc:sldMk cId="2618276837" sldId="307"/>
            <ac:spMk id="4" creationId="{1820CBC6-381E-D65A-9BC9-24F686C64E4F}"/>
          </ac:spMkLst>
        </pc:spChg>
        <pc:spChg chg="mod">
          <ac:chgData name="Mortier, Hannah R" userId="NgeEPP8IMOd4nTSZO2WK9no0aoT+rhQbUU+O876Dp7I=" providerId="None" clId="Web-{757DCFBB-ABFE-4929-B310-6F8E8DD4EF1B}" dt="2024-09-11T13:45:19.088" v="418" actId="20577"/>
          <ac:spMkLst>
            <pc:docMk/>
            <pc:sldMk cId="2618276837" sldId="307"/>
            <ac:spMk id="5" creationId="{00000000-0000-0000-0000-000000000000}"/>
          </ac:spMkLst>
        </pc:spChg>
      </pc:sldChg>
      <pc:sldChg chg="modSp">
        <pc:chgData name="Mortier, Hannah R" userId="NgeEPP8IMOd4nTSZO2WK9no0aoT+rhQbUU+O876Dp7I=" providerId="None" clId="Web-{757DCFBB-ABFE-4929-B310-6F8E8DD4EF1B}" dt="2024-09-11T13:53:44.859" v="663" actId="20577"/>
        <pc:sldMkLst>
          <pc:docMk/>
          <pc:sldMk cId="2007777222" sldId="308"/>
        </pc:sldMkLst>
        <pc:spChg chg="mod">
          <ac:chgData name="Mortier, Hannah R" userId="NgeEPP8IMOd4nTSZO2WK9no0aoT+rhQbUU+O876Dp7I=" providerId="None" clId="Web-{757DCFBB-ABFE-4929-B310-6F8E8DD4EF1B}" dt="2024-09-11T13:53:44.859" v="663" actId="20577"/>
          <ac:spMkLst>
            <pc:docMk/>
            <pc:sldMk cId="2007777222" sldId="308"/>
            <ac:spMk id="4" creationId="{1820CBC6-381E-D65A-9BC9-24F686C64E4F}"/>
          </ac:spMkLst>
        </pc:spChg>
      </pc:sldChg>
      <pc:sldChg chg="modSp">
        <pc:chgData name="Mortier, Hannah R" userId="NgeEPP8IMOd4nTSZO2WK9no0aoT+rhQbUU+O876Dp7I=" providerId="None" clId="Web-{757DCFBB-ABFE-4929-B310-6F8E8DD4EF1B}" dt="2024-09-11T13:50:29.626" v="575" actId="20577"/>
        <pc:sldMkLst>
          <pc:docMk/>
          <pc:sldMk cId="284726109" sldId="309"/>
        </pc:sldMkLst>
        <pc:spChg chg="mod">
          <ac:chgData name="Mortier, Hannah R" userId="NgeEPP8IMOd4nTSZO2WK9no0aoT+rhQbUU+O876Dp7I=" providerId="None" clId="Web-{757DCFBB-ABFE-4929-B310-6F8E8DD4EF1B}" dt="2024-09-11T13:50:29.626" v="575" actId="20577"/>
          <ac:spMkLst>
            <pc:docMk/>
            <pc:sldMk cId="284726109" sldId="309"/>
            <ac:spMk id="4" creationId="{1820CBC6-381E-D65A-9BC9-24F686C64E4F}"/>
          </ac:spMkLst>
        </pc:spChg>
      </pc:sldChg>
      <pc:sldChg chg="modSp">
        <pc:chgData name="Mortier, Hannah R" userId="NgeEPP8IMOd4nTSZO2WK9no0aoT+rhQbUU+O876Dp7I=" providerId="None" clId="Web-{757DCFBB-ABFE-4929-B310-6F8E8DD4EF1B}" dt="2024-09-11T13:51:35.209" v="583" actId="20577"/>
        <pc:sldMkLst>
          <pc:docMk/>
          <pc:sldMk cId="1955201670" sldId="310"/>
        </pc:sldMkLst>
        <pc:spChg chg="mod">
          <ac:chgData name="Mortier, Hannah R" userId="NgeEPP8IMOd4nTSZO2WK9no0aoT+rhQbUU+O876Dp7I=" providerId="None" clId="Web-{757DCFBB-ABFE-4929-B310-6F8E8DD4EF1B}" dt="2024-09-11T13:51:35.209" v="583" actId="20577"/>
          <ac:spMkLst>
            <pc:docMk/>
            <pc:sldMk cId="1955201670" sldId="310"/>
            <ac:spMk id="4" creationId="{1820CBC6-381E-D65A-9BC9-24F686C64E4F}"/>
          </ac:spMkLst>
        </pc:spChg>
      </pc:sldChg>
      <pc:sldChg chg="modSp">
        <pc:chgData name="Mortier, Hannah R" userId="NgeEPP8IMOd4nTSZO2WK9no0aoT+rhQbUU+O876Dp7I=" providerId="None" clId="Web-{757DCFBB-ABFE-4929-B310-6F8E8DD4EF1B}" dt="2024-09-11T13:53:01.184" v="646" actId="20577"/>
        <pc:sldMkLst>
          <pc:docMk/>
          <pc:sldMk cId="2126112251" sldId="311"/>
        </pc:sldMkLst>
        <pc:spChg chg="mod">
          <ac:chgData name="Mortier, Hannah R" userId="NgeEPP8IMOd4nTSZO2WK9no0aoT+rhQbUU+O876Dp7I=" providerId="None" clId="Web-{757DCFBB-ABFE-4929-B310-6F8E8DD4EF1B}" dt="2024-09-11T13:53:01.184" v="646" actId="20577"/>
          <ac:spMkLst>
            <pc:docMk/>
            <pc:sldMk cId="2126112251" sldId="311"/>
            <ac:spMk id="4" creationId="{1820CBC6-381E-D65A-9BC9-24F686C64E4F}"/>
          </ac:spMkLst>
        </pc:spChg>
        <pc:spChg chg="mod">
          <ac:chgData name="Mortier, Hannah R" userId="NgeEPP8IMOd4nTSZO2WK9no0aoT+rhQbUU+O876Dp7I=" providerId="None" clId="Web-{757DCFBB-ABFE-4929-B310-6F8E8DD4EF1B}" dt="2024-09-11T13:51:47.241" v="592" actId="20577"/>
          <ac:spMkLst>
            <pc:docMk/>
            <pc:sldMk cId="2126112251" sldId="311"/>
            <ac:spMk id="5" creationId="{00000000-0000-0000-0000-000000000000}"/>
          </ac:spMkLst>
        </pc:spChg>
      </pc:sldChg>
      <pc:sldChg chg="modSp ord">
        <pc:chgData name="Mortier, Hannah R" userId="NgeEPP8IMOd4nTSZO2WK9no0aoT+rhQbUU+O876Dp7I=" providerId="None" clId="Web-{757DCFBB-ABFE-4929-B310-6F8E8DD4EF1B}" dt="2024-09-11T13:55:35.180" v="682"/>
        <pc:sldMkLst>
          <pc:docMk/>
          <pc:sldMk cId="254777769" sldId="312"/>
        </pc:sldMkLst>
        <pc:spChg chg="mod">
          <ac:chgData name="Mortier, Hannah R" userId="NgeEPP8IMOd4nTSZO2WK9no0aoT+rhQbUU+O876Dp7I=" providerId="None" clId="Web-{757DCFBB-ABFE-4929-B310-6F8E8DD4EF1B}" dt="2024-09-11T13:54:47.395" v="676" actId="20577"/>
          <ac:spMkLst>
            <pc:docMk/>
            <pc:sldMk cId="254777769" sldId="312"/>
            <ac:spMk id="4" creationId="{1820CBC6-381E-D65A-9BC9-24F686C64E4F}"/>
          </ac:spMkLst>
        </pc:spChg>
      </pc:sldChg>
      <pc:sldChg chg="modSp">
        <pc:chgData name="Mortier, Hannah R" userId="NgeEPP8IMOd4nTSZO2WK9no0aoT+rhQbUU+O876Dp7I=" providerId="None" clId="Web-{757DCFBB-ABFE-4929-B310-6F8E8DD4EF1B}" dt="2024-09-11T13:55:04.131" v="678" actId="20577"/>
        <pc:sldMkLst>
          <pc:docMk/>
          <pc:sldMk cId="278859931" sldId="313"/>
        </pc:sldMkLst>
        <pc:spChg chg="mod">
          <ac:chgData name="Mortier, Hannah R" userId="NgeEPP8IMOd4nTSZO2WK9no0aoT+rhQbUU+O876Dp7I=" providerId="None" clId="Web-{757DCFBB-ABFE-4929-B310-6F8E8DD4EF1B}" dt="2024-09-11T13:55:04.131" v="678" actId="20577"/>
          <ac:spMkLst>
            <pc:docMk/>
            <pc:sldMk cId="278859931" sldId="313"/>
            <ac:spMk id="4" creationId="{1820CBC6-381E-D65A-9BC9-24F686C64E4F}"/>
          </ac:spMkLst>
        </pc:spChg>
      </pc:sldChg>
      <pc:sldChg chg="modSp ord">
        <pc:chgData name="Mortier, Hannah R" userId="NgeEPP8IMOd4nTSZO2WK9no0aoT+rhQbUU+O876Dp7I=" providerId="None" clId="Web-{757DCFBB-ABFE-4929-B310-6F8E8DD4EF1B}" dt="2024-09-11T13:55:26.945" v="681"/>
        <pc:sldMkLst>
          <pc:docMk/>
          <pc:sldMk cId="3565454209" sldId="315"/>
        </pc:sldMkLst>
        <pc:spChg chg="mod">
          <ac:chgData name="Mortier, Hannah R" userId="NgeEPP8IMOd4nTSZO2WK9no0aoT+rhQbUU+O876Dp7I=" providerId="None" clId="Web-{757DCFBB-ABFE-4929-B310-6F8E8DD4EF1B}" dt="2024-09-11T13:55:24.101" v="680" actId="20577"/>
          <ac:spMkLst>
            <pc:docMk/>
            <pc:sldMk cId="3565454209" sldId="315"/>
            <ac:spMk id="4" creationId="{1820CBC6-381E-D65A-9BC9-24F686C64E4F}"/>
          </ac:spMkLst>
        </pc:spChg>
      </pc:sldChg>
      <pc:sldChg chg="modSp">
        <pc:chgData name="Mortier, Hannah R" userId="NgeEPP8IMOd4nTSZO2WK9no0aoT+rhQbUU+O876Dp7I=" providerId="None" clId="Web-{757DCFBB-ABFE-4929-B310-6F8E8DD4EF1B}" dt="2024-09-11T13:57:26.438" v="728" actId="20577"/>
        <pc:sldMkLst>
          <pc:docMk/>
          <pc:sldMk cId="4276137709" sldId="317"/>
        </pc:sldMkLst>
        <pc:spChg chg="mod">
          <ac:chgData name="Mortier, Hannah R" userId="NgeEPP8IMOd4nTSZO2WK9no0aoT+rhQbUU+O876Dp7I=" providerId="None" clId="Web-{757DCFBB-ABFE-4929-B310-6F8E8DD4EF1B}" dt="2024-09-11T13:57:26.438" v="728" actId="20577"/>
          <ac:spMkLst>
            <pc:docMk/>
            <pc:sldMk cId="4276137709" sldId="317"/>
            <ac:spMk id="4" creationId="{1820CBC6-381E-D65A-9BC9-24F686C64E4F}"/>
          </ac:spMkLst>
        </pc:spChg>
      </pc:sldChg>
      <pc:sldChg chg="modSp">
        <pc:chgData name="Mortier, Hannah R" userId="NgeEPP8IMOd4nTSZO2WK9no0aoT+rhQbUU+O876Dp7I=" providerId="None" clId="Web-{757DCFBB-ABFE-4929-B310-6F8E8DD4EF1B}" dt="2024-09-11T13:58:49.366" v="773" actId="20577"/>
        <pc:sldMkLst>
          <pc:docMk/>
          <pc:sldMk cId="1339601281" sldId="318"/>
        </pc:sldMkLst>
        <pc:spChg chg="mod">
          <ac:chgData name="Mortier, Hannah R" userId="NgeEPP8IMOd4nTSZO2WK9no0aoT+rhQbUU+O876Dp7I=" providerId="None" clId="Web-{757DCFBB-ABFE-4929-B310-6F8E8DD4EF1B}" dt="2024-09-11T13:58:49.366" v="773" actId="20577"/>
          <ac:spMkLst>
            <pc:docMk/>
            <pc:sldMk cId="1339601281" sldId="318"/>
            <ac:spMk id="4" creationId="{1820CBC6-381E-D65A-9BC9-24F686C64E4F}"/>
          </ac:spMkLst>
        </pc:spChg>
      </pc:sldChg>
      <pc:sldChg chg="modSp ord">
        <pc:chgData name="Mortier, Hannah R" userId="NgeEPP8IMOd4nTSZO2WK9no0aoT+rhQbUU+O876Dp7I=" providerId="None" clId="Web-{757DCFBB-ABFE-4929-B310-6F8E8DD4EF1B}" dt="2024-09-11T13:59:28.181" v="788"/>
        <pc:sldMkLst>
          <pc:docMk/>
          <pc:sldMk cId="2415133327" sldId="319"/>
        </pc:sldMkLst>
        <pc:graphicFrameChg chg="mod modGraphic">
          <ac:chgData name="Mortier, Hannah R" userId="NgeEPP8IMOd4nTSZO2WK9no0aoT+rhQbUU+O876Dp7I=" providerId="None" clId="Web-{757DCFBB-ABFE-4929-B310-6F8E8DD4EF1B}" dt="2024-09-11T13:59:02.335" v="786"/>
          <ac:graphicFrameMkLst>
            <pc:docMk/>
            <pc:sldMk cId="2415133327" sldId="319"/>
            <ac:graphicFrameMk id="9" creationId="{436478D1-5251-51CB-57AA-D0988A5161AA}"/>
          </ac:graphicFrameMkLst>
        </pc:graphicFrameChg>
      </pc:sldChg>
      <pc:sldChg chg="modSp">
        <pc:chgData name="Mortier, Hannah R" userId="NgeEPP8IMOd4nTSZO2WK9no0aoT+rhQbUU+O876Dp7I=" providerId="None" clId="Web-{757DCFBB-ABFE-4929-B310-6F8E8DD4EF1B}" dt="2024-09-11T13:34:14.509" v="188" actId="20577"/>
        <pc:sldMkLst>
          <pc:docMk/>
          <pc:sldMk cId="3107943554" sldId="320"/>
        </pc:sldMkLst>
        <pc:spChg chg="mod">
          <ac:chgData name="Mortier, Hannah R" userId="NgeEPP8IMOd4nTSZO2WK9no0aoT+rhQbUU+O876Dp7I=" providerId="None" clId="Web-{757DCFBB-ABFE-4929-B310-6F8E8DD4EF1B}" dt="2024-09-11T13:34:14.509" v="188" actId="20577"/>
          <ac:spMkLst>
            <pc:docMk/>
            <pc:sldMk cId="3107943554" sldId="320"/>
            <ac:spMk id="4" creationId="{00000000-0000-0000-0000-000000000000}"/>
          </ac:spMkLst>
        </pc:spChg>
      </pc:sldChg>
      <pc:sldChg chg="modSp">
        <pc:chgData name="Mortier, Hannah R" userId="NgeEPP8IMOd4nTSZO2WK9no0aoT+rhQbUU+O876Dp7I=" providerId="None" clId="Web-{757DCFBB-ABFE-4929-B310-6F8E8DD4EF1B}" dt="2024-09-11T13:34:42.511" v="196" actId="20577"/>
        <pc:sldMkLst>
          <pc:docMk/>
          <pc:sldMk cId="568095106" sldId="321"/>
        </pc:sldMkLst>
        <pc:spChg chg="mod">
          <ac:chgData name="Mortier, Hannah R" userId="NgeEPP8IMOd4nTSZO2WK9no0aoT+rhQbUU+O876Dp7I=" providerId="None" clId="Web-{757DCFBB-ABFE-4929-B310-6F8E8DD4EF1B}" dt="2024-09-11T13:34:42.511" v="196" actId="20577"/>
          <ac:spMkLst>
            <pc:docMk/>
            <pc:sldMk cId="568095106" sldId="321"/>
            <ac:spMk id="4" creationId="{00000000-0000-0000-0000-000000000000}"/>
          </ac:spMkLst>
        </pc:spChg>
      </pc:sldChg>
      <pc:sldChg chg="addSp delSp modSp">
        <pc:chgData name="Mortier, Hannah R" userId="NgeEPP8IMOd4nTSZO2WK9no0aoT+rhQbUU+O876Dp7I=" providerId="None" clId="Web-{757DCFBB-ABFE-4929-B310-6F8E8DD4EF1B}" dt="2024-09-11T13:43:11.767" v="368" actId="20577"/>
        <pc:sldMkLst>
          <pc:docMk/>
          <pc:sldMk cId="1890293631" sldId="322"/>
        </pc:sldMkLst>
        <pc:spChg chg="mod">
          <ac:chgData name="Mortier, Hannah R" userId="NgeEPP8IMOd4nTSZO2WK9no0aoT+rhQbUU+O876Dp7I=" providerId="None" clId="Web-{757DCFBB-ABFE-4929-B310-6F8E8DD4EF1B}" dt="2024-09-11T13:43:11.767" v="368" actId="20577"/>
          <ac:spMkLst>
            <pc:docMk/>
            <pc:sldMk cId="1890293631" sldId="322"/>
            <ac:spMk id="6" creationId="{BF96CF62-D055-8C90-AF8D-B1CFCCE6C92D}"/>
          </ac:spMkLst>
        </pc:spChg>
        <pc:picChg chg="add del mod">
          <ac:chgData name="Mortier, Hannah R" userId="NgeEPP8IMOd4nTSZO2WK9no0aoT+rhQbUU+O876Dp7I=" providerId="None" clId="Web-{757DCFBB-ABFE-4929-B310-6F8E8DD4EF1B}" dt="2024-09-11T13:40:56.210" v="288"/>
          <ac:picMkLst>
            <pc:docMk/>
            <pc:sldMk cId="1890293631" sldId="322"/>
            <ac:picMk id="4" creationId="{1A1B2167-4C00-BE50-6E08-90FAA567ACE2}"/>
          </ac:picMkLst>
        </pc:picChg>
        <pc:picChg chg="del mod">
          <ac:chgData name="Mortier, Hannah R" userId="NgeEPP8IMOd4nTSZO2WK9no0aoT+rhQbUU+O876Dp7I=" providerId="None" clId="Web-{757DCFBB-ABFE-4929-B310-6F8E8DD4EF1B}" dt="2024-09-11T13:41:10.320" v="289"/>
          <ac:picMkLst>
            <pc:docMk/>
            <pc:sldMk cId="1890293631" sldId="322"/>
            <ac:picMk id="8" creationId="{71457C29-728C-5FB2-02DD-0F9E5BFD9FF4}"/>
          </ac:picMkLst>
        </pc:picChg>
        <pc:picChg chg="add mod modCrop">
          <ac:chgData name="Mortier, Hannah R" userId="NgeEPP8IMOd4nTSZO2WK9no0aoT+rhQbUU+O876Dp7I=" providerId="None" clId="Web-{757DCFBB-ABFE-4929-B310-6F8E8DD4EF1B}" dt="2024-09-11T13:41:31.681" v="299" actId="1076"/>
          <ac:picMkLst>
            <pc:docMk/>
            <pc:sldMk cId="1890293631" sldId="322"/>
            <ac:picMk id="9" creationId="{45336F42-7A5C-1545-5A9A-AD23D382F372}"/>
          </ac:picMkLst>
        </pc:picChg>
      </pc:sldChg>
      <pc:sldChg chg="modSp">
        <pc:chgData name="Mortier, Hannah R" userId="NgeEPP8IMOd4nTSZO2WK9no0aoT+rhQbUU+O876Dp7I=" providerId="None" clId="Web-{757DCFBB-ABFE-4929-B310-6F8E8DD4EF1B}" dt="2024-09-11T13:28:42.563" v="88" actId="20577"/>
        <pc:sldMkLst>
          <pc:docMk/>
          <pc:sldMk cId="2155564605" sldId="324"/>
        </pc:sldMkLst>
        <pc:spChg chg="mod">
          <ac:chgData name="Mortier, Hannah R" userId="NgeEPP8IMOd4nTSZO2WK9no0aoT+rhQbUU+O876Dp7I=" providerId="None" clId="Web-{757DCFBB-ABFE-4929-B310-6F8E8DD4EF1B}" dt="2024-09-11T13:28:42.563" v="88" actId="20577"/>
          <ac:spMkLst>
            <pc:docMk/>
            <pc:sldMk cId="2155564605" sldId="324"/>
            <ac:spMk id="8" creationId="{CBE5CF1F-779D-CD5E-7819-6F980737739C}"/>
          </ac:spMkLst>
        </pc:spChg>
      </pc:sldChg>
      <pc:sldChg chg="modSp">
        <pc:chgData name="Mortier, Hannah R" userId="NgeEPP8IMOd4nTSZO2WK9no0aoT+rhQbUU+O876Dp7I=" providerId="None" clId="Web-{757DCFBB-ABFE-4929-B310-6F8E8DD4EF1B}" dt="2024-09-11T14:00:44.515" v="805" actId="20577"/>
        <pc:sldMkLst>
          <pc:docMk/>
          <pc:sldMk cId="3169141842" sldId="325"/>
        </pc:sldMkLst>
        <pc:spChg chg="mod">
          <ac:chgData name="Mortier, Hannah R" userId="NgeEPP8IMOd4nTSZO2WK9no0aoT+rhQbUU+O876Dp7I=" providerId="None" clId="Web-{757DCFBB-ABFE-4929-B310-6F8E8DD4EF1B}" dt="2024-09-11T14:00:44.515" v="805" actId="20577"/>
          <ac:spMkLst>
            <pc:docMk/>
            <pc:sldMk cId="3169141842" sldId="325"/>
            <ac:spMk id="3" creationId="{602EE5FF-49ED-C522-6228-C8E1632E8B83}"/>
          </ac:spMkLst>
        </pc:spChg>
      </pc:sldChg>
      <pc:sldChg chg="modSp">
        <pc:chgData name="Mortier, Hannah R" userId="NgeEPP8IMOd4nTSZO2WK9no0aoT+rhQbUU+O876Dp7I=" providerId="None" clId="Web-{757DCFBB-ABFE-4929-B310-6F8E8DD4EF1B}" dt="2024-09-11T14:09:16.036" v="999" actId="20577"/>
        <pc:sldMkLst>
          <pc:docMk/>
          <pc:sldMk cId="801850472" sldId="326"/>
        </pc:sldMkLst>
        <pc:spChg chg="mod">
          <ac:chgData name="Mortier, Hannah R" userId="NgeEPP8IMOd4nTSZO2WK9no0aoT+rhQbUU+O876Dp7I=" providerId="None" clId="Web-{757DCFBB-ABFE-4929-B310-6F8E8DD4EF1B}" dt="2024-09-11T14:09:16.036" v="999" actId="20577"/>
          <ac:spMkLst>
            <pc:docMk/>
            <pc:sldMk cId="801850472" sldId="326"/>
            <ac:spMk id="7" creationId="{5BB5607E-402F-A5A4-0E73-F6F2C4281B8C}"/>
          </ac:spMkLst>
        </pc:spChg>
      </pc:sldChg>
      <pc:sldChg chg="modSp">
        <pc:chgData name="Mortier, Hannah R" userId="NgeEPP8IMOd4nTSZO2WK9no0aoT+rhQbUU+O876Dp7I=" providerId="None" clId="Web-{757DCFBB-ABFE-4929-B310-6F8E8DD4EF1B}" dt="2024-09-11T14:04:26.859" v="966" actId="20577"/>
        <pc:sldMkLst>
          <pc:docMk/>
          <pc:sldMk cId="575252123" sldId="327"/>
        </pc:sldMkLst>
        <pc:spChg chg="mod">
          <ac:chgData name="Mortier, Hannah R" userId="NgeEPP8IMOd4nTSZO2WK9no0aoT+rhQbUU+O876Dp7I=" providerId="None" clId="Web-{757DCFBB-ABFE-4929-B310-6F8E8DD4EF1B}" dt="2024-09-11T14:04:26.859" v="966" actId="20577"/>
          <ac:spMkLst>
            <pc:docMk/>
            <pc:sldMk cId="575252123" sldId="327"/>
            <ac:spMk id="3" creationId="{78B56981-0E81-9E74-4186-D9018542F287}"/>
          </ac:spMkLst>
        </pc:spChg>
      </pc:sldChg>
      <pc:sldChg chg="modSp">
        <pc:chgData name="Mortier, Hannah R" userId="NgeEPP8IMOd4nTSZO2WK9no0aoT+rhQbUU+O876Dp7I=" providerId="None" clId="Web-{757DCFBB-ABFE-4929-B310-6F8E8DD4EF1B}" dt="2024-09-11T14:00:54.515" v="807" actId="1076"/>
        <pc:sldMkLst>
          <pc:docMk/>
          <pc:sldMk cId="1107415740" sldId="328"/>
        </pc:sldMkLst>
        <pc:spChg chg="mod">
          <ac:chgData name="Mortier, Hannah R" userId="NgeEPP8IMOd4nTSZO2WK9no0aoT+rhQbUU+O876Dp7I=" providerId="None" clId="Web-{757DCFBB-ABFE-4929-B310-6F8E8DD4EF1B}" dt="2024-09-11T14:00:54.515" v="807" actId="1076"/>
          <ac:spMkLst>
            <pc:docMk/>
            <pc:sldMk cId="1107415740" sldId="328"/>
            <ac:spMk id="4" creationId="{1A33D133-B469-7566-D32A-105160EA14C8}"/>
          </ac:spMkLst>
        </pc:spChg>
      </pc:sldChg>
      <pc:sldChg chg="delSp modSp add replId">
        <pc:chgData name="Mortier, Hannah R" userId="NgeEPP8IMOd4nTSZO2WK9no0aoT+rhQbUU+O876Dp7I=" providerId="None" clId="Web-{757DCFBB-ABFE-4929-B310-6F8E8DD4EF1B}" dt="2024-09-11T14:13:01.146" v="1141" actId="20577"/>
        <pc:sldMkLst>
          <pc:docMk/>
          <pc:sldMk cId="1303280762" sldId="329"/>
        </pc:sldMkLst>
        <pc:spChg chg="mod">
          <ac:chgData name="Mortier, Hannah R" userId="NgeEPP8IMOd4nTSZO2WK9no0aoT+rhQbUU+O876Dp7I=" providerId="None" clId="Web-{757DCFBB-ABFE-4929-B310-6F8E8DD4EF1B}" dt="2024-09-11T14:13:01.146" v="1141" actId="20577"/>
          <ac:spMkLst>
            <pc:docMk/>
            <pc:sldMk cId="1303280762" sldId="329"/>
            <ac:spMk id="5" creationId="{00000000-0000-0000-0000-000000000000}"/>
          </ac:spMkLst>
        </pc:spChg>
        <pc:spChg chg="del mod">
          <ac:chgData name="Mortier, Hannah R" userId="NgeEPP8IMOd4nTSZO2WK9no0aoT+rhQbUU+O876Dp7I=" providerId="None" clId="Web-{757DCFBB-ABFE-4929-B310-6F8E8DD4EF1B}" dt="2024-09-11T14:10:30.713" v="1003"/>
          <ac:spMkLst>
            <pc:docMk/>
            <pc:sldMk cId="1303280762" sldId="329"/>
            <ac:spMk id="8" creationId="{CBE5CF1F-779D-CD5E-7819-6F980737739C}"/>
          </ac:spMkLst>
        </pc:spChg>
      </pc:sldChg>
      <pc:sldChg chg="modSp add replId">
        <pc:chgData name="Mortier, Hannah R" userId="NgeEPP8IMOd4nTSZO2WK9no0aoT+rhQbUU+O876Dp7I=" providerId="None" clId="Web-{757DCFBB-ABFE-4929-B310-6F8E8DD4EF1B}" dt="2024-09-11T14:33:38.579" v="1214" actId="20577"/>
        <pc:sldMkLst>
          <pc:docMk/>
          <pc:sldMk cId="2252302206" sldId="330"/>
        </pc:sldMkLst>
        <pc:spChg chg="mod">
          <ac:chgData name="Mortier, Hannah R" userId="NgeEPP8IMOd4nTSZO2WK9no0aoT+rhQbUU+O876Dp7I=" providerId="None" clId="Web-{757DCFBB-ABFE-4929-B310-6F8E8DD4EF1B}" dt="2024-09-11T14:33:38.579" v="1214" actId="20577"/>
          <ac:spMkLst>
            <pc:docMk/>
            <pc:sldMk cId="2252302206" sldId="330"/>
            <ac:spMk id="5" creationId="{00000000-0000-0000-0000-000000000000}"/>
          </ac:spMkLst>
        </pc:spChg>
      </pc:sldChg>
    </pc:docChg>
  </pc:docChgLst>
  <pc:docChgLst>
    <pc:chgData name="Mortier, Hannah R" userId="NgeEPP8IMOd4nTSZO2WK9no0aoT+rhQbUU+O876Dp7I=" providerId="None" clId="Web-{D7676342-2908-435B-894F-619A38FD8DD6}"/>
    <pc:docChg chg="addSld modSld">
      <pc:chgData name="Mortier, Hannah R" userId="NgeEPP8IMOd4nTSZO2WK9no0aoT+rhQbUU+O876Dp7I=" providerId="None" clId="Web-{D7676342-2908-435B-894F-619A38FD8DD6}" dt="2024-09-06T13:03:36.755" v="500" actId="1076"/>
      <pc:docMkLst>
        <pc:docMk/>
      </pc:docMkLst>
      <pc:sldChg chg="addSp delSp modSp">
        <pc:chgData name="Mortier, Hannah R" userId="NgeEPP8IMOd4nTSZO2WK9no0aoT+rhQbUU+O876Dp7I=" providerId="None" clId="Web-{D7676342-2908-435B-894F-619A38FD8DD6}" dt="2024-09-06T13:03:36.755" v="500" actId="1076"/>
        <pc:sldMkLst>
          <pc:docMk/>
          <pc:sldMk cId="1897929285" sldId="299"/>
        </pc:sldMkLst>
        <pc:spChg chg="mod">
          <ac:chgData name="Mortier, Hannah R" userId="NgeEPP8IMOd4nTSZO2WK9no0aoT+rhQbUU+O876Dp7I=" providerId="None" clId="Web-{D7676342-2908-435B-894F-619A38FD8DD6}" dt="2024-09-06T13:03:27.942" v="499" actId="20577"/>
          <ac:spMkLst>
            <pc:docMk/>
            <pc:sldMk cId="1897929285" sldId="299"/>
            <ac:spMk id="2" creationId="{00000000-0000-0000-0000-000000000000}"/>
          </ac:spMkLst>
        </pc:spChg>
        <pc:spChg chg="del mod">
          <ac:chgData name="Mortier, Hannah R" userId="NgeEPP8IMOd4nTSZO2WK9no0aoT+rhQbUU+O876Dp7I=" providerId="None" clId="Web-{D7676342-2908-435B-894F-619A38FD8DD6}" dt="2024-09-06T13:02:57.238" v="462"/>
          <ac:spMkLst>
            <pc:docMk/>
            <pc:sldMk cId="1897929285" sldId="299"/>
            <ac:spMk id="3" creationId="{00000000-0000-0000-0000-000000000000}"/>
          </ac:spMkLst>
        </pc:spChg>
        <pc:spChg chg="add mod">
          <ac:chgData name="Mortier, Hannah R" userId="NgeEPP8IMOd4nTSZO2WK9no0aoT+rhQbUU+O876Dp7I=" providerId="None" clId="Web-{D7676342-2908-435B-894F-619A38FD8DD6}" dt="2024-09-06T13:03:36.755" v="500" actId="1076"/>
          <ac:spMkLst>
            <pc:docMk/>
            <pc:sldMk cId="1897929285" sldId="299"/>
            <ac:spMk id="8" creationId="{2B69483C-06F9-1BC7-2CC8-0FBD5F77B989}"/>
          </ac:spMkLst>
        </pc:spChg>
      </pc:sldChg>
      <pc:sldChg chg="modSp">
        <pc:chgData name="Mortier, Hannah R" userId="NgeEPP8IMOd4nTSZO2WK9no0aoT+rhQbUU+O876Dp7I=" providerId="None" clId="Web-{D7676342-2908-435B-894F-619A38FD8DD6}" dt="2024-09-06T12:59:17.651" v="363" actId="20577"/>
        <pc:sldMkLst>
          <pc:docMk/>
          <pc:sldMk cId="2007777222" sldId="308"/>
        </pc:sldMkLst>
        <pc:spChg chg="mod">
          <ac:chgData name="Mortier, Hannah R" userId="NgeEPP8IMOd4nTSZO2WK9no0aoT+rhQbUU+O876Dp7I=" providerId="None" clId="Web-{D7676342-2908-435B-894F-619A38FD8DD6}" dt="2024-09-06T12:59:17.651" v="363" actId="20577"/>
          <ac:spMkLst>
            <pc:docMk/>
            <pc:sldMk cId="2007777222" sldId="308"/>
            <ac:spMk id="4" creationId="{1820CBC6-381E-D65A-9BC9-24F686C64E4F}"/>
          </ac:spMkLst>
        </pc:spChg>
      </pc:sldChg>
      <pc:sldChg chg="modSp add replId">
        <pc:chgData name="Mortier, Hannah R" userId="NgeEPP8IMOd4nTSZO2WK9no0aoT+rhQbUU+O876Dp7I=" providerId="None" clId="Web-{D7676342-2908-435B-894F-619A38FD8DD6}" dt="2024-09-06T13:01:26.578" v="411" actId="20577"/>
        <pc:sldMkLst>
          <pc:docMk/>
          <pc:sldMk cId="254777769" sldId="312"/>
        </pc:sldMkLst>
        <pc:spChg chg="mod">
          <ac:chgData name="Mortier, Hannah R" userId="NgeEPP8IMOd4nTSZO2WK9no0aoT+rhQbUU+O876Dp7I=" providerId="None" clId="Web-{D7676342-2908-435B-894F-619A38FD8DD6}" dt="2024-09-06T13:01:26.578" v="411" actId="20577"/>
          <ac:spMkLst>
            <pc:docMk/>
            <pc:sldMk cId="254777769" sldId="312"/>
            <ac:spMk id="4" creationId="{1820CBC6-381E-D65A-9BC9-24F686C64E4F}"/>
          </ac:spMkLst>
        </pc:spChg>
        <pc:spChg chg="mod">
          <ac:chgData name="Mortier, Hannah R" userId="NgeEPP8IMOd4nTSZO2WK9no0aoT+rhQbUU+O876Dp7I=" providerId="None" clId="Web-{D7676342-2908-435B-894F-619A38FD8DD6}" dt="2024-09-06T13:00:07.638" v="371" actId="20577"/>
          <ac:spMkLst>
            <pc:docMk/>
            <pc:sldMk cId="254777769" sldId="312"/>
            <ac:spMk id="5" creationId="{00000000-0000-0000-0000-000000000000}"/>
          </ac:spMkLst>
        </pc:spChg>
      </pc:sldChg>
      <pc:sldChg chg="modSp add replId">
        <pc:chgData name="Mortier, Hannah R" userId="NgeEPP8IMOd4nTSZO2WK9no0aoT+rhQbUU+O876Dp7I=" providerId="None" clId="Web-{D7676342-2908-435B-894F-619A38FD8DD6}" dt="2024-09-06T13:02:23.580" v="455" actId="20577"/>
        <pc:sldMkLst>
          <pc:docMk/>
          <pc:sldMk cId="278859931" sldId="313"/>
        </pc:sldMkLst>
        <pc:spChg chg="mod">
          <ac:chgData name="Mortier, Hannah R" userId="NgeEPP8IMOd4nTSZO2WK9no0aoT+rhQbUU+O876Dp7I=" providerId="None" clId="Web-{D7676342-2908-435B-894F-619A38FD8DD6}" dt="2024-09-06T13:02:23.580" v="455" actId="20577"/>
          <ac:spMkLst>
            <pc:docMk/>
            <pc:sldMk cId="278859931" sldId="313"/>
            <ac:spMk id="4" creationId="{1820CBC6-381E-D65A-9BC9-24F686C64E4F}"/>
          </ac:spMkLst>
        </pc:spChg>
      </pc:sldChg>
    </pc:docChg>
  </pc:docChgLst>
  <pc:docChgLst>
    <pc:chgData name="Mortier, Hannah R" userId="NgeEPP8IMOd4nTSZO2WK9no0aoT+rhQbUU+O876Dp7I=" providerId="None" clId="Web-{894CF670-5F05-4C39-BEA7-B16A980B2363}"/>
    <pc:docChg chg="addSld delSld modSld sldOrd">
      <pc:chgData name="Mortier, Hannah R" userId="NgeEPP8IMOd4nTSZO2WK9no0aoT+rhQbUU+O876Dp7I=" providerId="None" clId="Web-{894CF670-5F05-4C39-BEA7-B16A980B2363}" dt="2024-09-06T09:57:06.677" v="1696" actId="20577"/>
      <pc:docMkLst>
        <pc:docMk/>
      </pc:docMkLst>
      <pc:sldChg chg="addSp delSp modSp">
        <pc:chgData name="Mortier, Hannah R" userId="NgeEPP8IMOd4nTSZO2WK9no0aoT+rhQbUU+O876Dp7I=" providerId="None" clId="Web-{894CF670-5F05-4C39-BEA7-B16A980B2363}" dt="2024-09-06T08:49:27.942" v="41"/>
        <pc:sldMkLst>
          <pc:docMk/>
          <pc:sldMk cId="0" sldId="256"/>
        </pc:sldMkLst>
        <pc:spChg chg="add mod">
          <ac:chgData name="Mortier, Hannah R" userId="NgeEPP8IMOd4nTSZO2WK9no0aoT+rhQbUU+O876Dp7I=" providerId="None" clId="Web-{894CF670-5F05-4C39-BEA7-B16A980B2363}" dt="2024-09-06T08:48:17.112" v="33" actId="1076"/>
          <ac:spMkLst>
            <pc:docMk/>
            <pc:sldMk cId="0" sldId="256"/>
            <ac:spMk id="9" creationId="{45A44B6E-02A2-A4E0-11F5-1B1E641E9503}"/>
          </ac:spMkLst>
        </pc:spChg>
        <pc:spChg chg="mod topLvl">
          <ac:chgData name="Mortier, Hannah R" userId="NgeEPP8IMOd4nTSZO2WK9no0aoT+rhQbUU+O876Dp7I=" providerId="None" clId="Web-{894CF670-5F05-4C39-BEA7-B16A980B2363}" dt="2024-09-06T08:46:45.453" v="12" actId="1076"/>
          <ac:spMkLst>
            <pc:docMk/>
            <pc:sldMk cId="0" sldId="256"/>
            <ac:spMk id="13" creationId="{00000000-0000-0000-0000-000000000000}"/>
          </ac:spMkLst>
        </pc:spChg>
        <pc:spChg chg="del mod topLvl">
          <ac:chgData name="Mortier, Hannah R" userId="NgeEPP8IMOd4nTSZO2WK9no0aoT+rhQbUU+O876Dp7I=" providerId="None" clId="Web-{894CF670-5F05-4C39-BEA7-B16A980B2363}" dt="2024-09-06T08:27:11.986" v="10"/>
          <ac:spMkLst>
            <pc:docMk/>
            <pc:sldMk cId="0" sldId="256"/>
            <ac:spMk id="14" creationId="{00000000-0000-0000-0000-000000000000}"/>
          </ac:spMkLst>
        </pc:spChg>
        <pc:spChg chg="add del mod">
          <ac:chgData name="Mortier, Hannah R" userId="NgeEPP8IMOd4nTSZO2WK9no0aoT+rhQbUU+O876Dp7I=" providerId="None" clId="Web-{894CF670-5F05-4C39-BEA7-B16A980B2363}" dt="2024-09-06T08:49:27.942" v="41"/>
          <ac:spMkLst>
            <pc:docMk/>
            <pc:sldMk cId="0" sldId="256"/>
            <ac:spMk id="14" creationId="{CA04912D-26C2-19E9-7B17-B80163CDC50A}"/>
          </ac:spMkLst>
        </pc:spChg>
        <pc:spChg chg="mod">
          <ac:chgData name="Mortier, Hannah R" userId="NgeEPP8IMOd4nTSZO2WK9no0aoT+rhQbUU+O876Dp7I=" providerId="None" clId="Web-{894CF670-5F05-4C39-BEA7-B16A980B2363}" dt="2024-09-06T08:48:07.658" v="29" actId="1076"/>
          <ac:spMkLst>
            <pc:docMk/>
            <pc:sldMk cId="0" sldId="256"/>
            <ac:spMk id="15" creationId="{00000000-0000-0000-0000-000000000000}"/>
          </ac:spMkLst>
        </pc:spChg>
        <pc:grpChg chg="del">
          <ac:chgData name="Mortier, Hannah R" userId="NgeEPP8IMOd4nTSZO2WK9no0aoT+rhQbUU+O876Dp7I=" providerId="None" clId="Web-{894CF670-5F05-4C39-BEA7-B16A980B2363}" dt="2024-09-06T08:27:11.986" v="10"/>
          <ac:grpSpMkLst>
            <pc:docMk/>
            <pc:sldMk cId="0" sldId="256"/>
            <ac:grpSpMk id="12" creationId="{00000000-0000-0000-0000-000000000000}"/>
          </ac:grpSpMkLst>
        </pc:grpChg>
        <pc:picChg chg="add mod">
          <ac:chgData name="Mortier, Hannah R" userId="NgeEPP8IMOd4nTSZO2WK9no0aoT+rhQbUU+O876Dp7I=" providerId="None" clId="Web-{894CF670-5F05-4C39-BEA7-B16A980B2363}" dt="2024-09-06T08:48:51.941" v="37" actId="1076"/>
          <ac:picMkLst>
            <pc:docMk/>
            <pc:sldMk cId="0" sldId="256"/>
            <ac:picMk id="12" creationId="{4B9C92A1-D52F-3231-B370-0315D2916917}"/>
          </ac:picMkLst>
        </pc:picChg>
        <pc:picChg chg="mod">
          <ac:chgData name="Mortier, Hannah R" userId="NgeEPP8IMOd4nTSZO2WK9no0aoT+rhQbUU+O876Dp7I=" providerId="None" clId="Web-{894CF670-5F05-4C39-BEA7-B16A980B2363}" dt="2024-09-06T08:48:54.066" v="38" actId="14100"/>
          <ac:picMkLst>
            <pc:docMk/>
            <pc:sldMk cId="0" sldId="256"/>
            <ac:picMk id="17" creationId="{9309C636-045D-FD7F-B3EF-CCC607480394}"/>
          </ac:picMkLst>
        </pc:picChg>
      </pc:sldChg>
      <pc:sldChg chg="modSp add ord">
        <pc:chgData name="Mortier, Hannah R" userId="NgeEPP8IMOd4nTSZO2WK9no0aoT+rhQbUU+O876Dp7I=" providerId="None" clId="Web-{894CF670-5F05-4C39-BEA7-B16A980B2363}" dt="2024-09-06T08:50:16.459" v="52" actId="20577"/>
        <pc:sldMkLst>
          <pc:docMk/>
          <pc:sldMk cId="63383818" sldId="289"/>
        </pc:sldMkLst>
        <pc:spChg chg="mod">
          <ac:chgData name="Mortier, Hannah R" userId="NgeEPP8IMOd4nTSZO2WK9no0aoT+rhQbUU+O876Dp7I=" providerId="None" clId="Web-{894CF670-5F05-4C39-BEA7-B16A980B2363}" dt="2024-09-06T08:50:16.459" v="52" actId="20577"/>
          <ac:spMkLst>
            <pc:docMk/>
            <pc:sldMk cId="63383818" sldId="289"/>
            <ac:spMk id="3" creationId="{00000000-0000-0000-0000-000000000000}"/>
          </ac:spMkLst>
        </pc:spChg>
      </pc:sldChg>
      <pc:sldChg chg="modSp add">
        <pc:chgData name="Mortier, Hannah R" userId="NgeEPP8IMOd4nTSZO2WK9no0aoT+rhQbUU+O876Dp7I=" providerId="None" clId="Web-{894CF670-5F05-4C39-BEA7-B16A980B2363}" dt="2024-09-06T08:50:36.772" v="57" actId="20577"/>
        <pc:sldMkLst>
          <pc:docMk/>
          <pc:sldMk cId="668121375" sldId="298"/>
        </pc:sldMkLst>
        <pc:spChg chg="mod">
          <ac:chgData name="Mortier, Hannah R" userId="NgeEPP8IMOd4nTSZO2WK9no0aoT+rhQbUU+O876Dp7I=" providerId="None" clId="Web-{894CF670-5F05-4C39-BEA7-B16A980B2363}" dt="2024-09-06T08:50:36.772" v="57" actId="20577"/>
          <ac:spMkLst>
            <pc:docMk/>
            <pc:sldMk cId="668121375" sldId="298"/>
            <ac:spMk id="8" creationId="{36B705AD-BFEF-7DFF-48F4-34B90847C36D}"/>
          </ac:spMkLst>
        </pc:spChg>
      </pc:sldChg>
      <pc:sldChg chg="modSp add">
        <pc:chgData name="Mortier, Hannah R" userId="NgeEPP8IMOd4nTSZO2WK9no0aoT+rhQbUU+O876Dp7I=" providerId="None" clId="Web-{894CF670-5F05-4C39-BEA7-B16A980B2363}" dt="2024-09-06T08:51:39.602" v="66" actId="20577"/>
        <pc:sldMkLst>
          <pc:docMk/>
          <pc:sldMk cId="1897929285" sldId="299"/>
        </pc:sldMkLst>
        <pc:spChg chg="mod">
          <ac:chgData name="Mortier, Hannah R" userId="NgeEPP8IMOd4nTSZO2WK9no0aoT+rhQbUU+O876Dp7I=" providerId="None" clId="Web-{894CF670-5F05-4C39-BEA7-B16A980B2363}" dt="2024-09-06T08:51:39.602" v="66" actId="20577"/>
          <ac:spMkLst>
            <pc:docMk/>
            <pc:sldMk cId="1897929285" sldId="299"/>
            <ac:spMk id="4" creationId="{00000000-0000-0000-0000-000000000000}"/>
          </ac:spMkLst>
        </pc:spChg>
      </pc:sldChg>
      <pc:sldChg chg="modSp add replId">
        <pc:chgData name="Mortier, Hannah R" userId="NgeEPP8IMOd4nTSZO2WK9no0aoT+rhQbUU+O876Dp7I=" providerId="None" clId="Web-{894CF670-5F05-4C39-BEA7-B16A980B2363}" dt="2024-09-06T08:56:45.642" v="265" actId="20577"/>
        <pc:sldMkLst>
          <pc:docMk/>
          <pc:sldMk cId="630332689" sldId="300"/>
        </pc:sldMkLst>
        <pc:spChg chg="mod">
          <ac:chgData name="Mortier, Hannah R" userId="NgeEPP8IMOd4nTSZO2WK9no0aoT+rhQbUU+O876Dp7I=" providerId="None" clId="Web-{894CF670-5F05-4C39-BEA7-B16A980B2363}" dt="2024-09-06T08:56:45.642" v="265" actId="20577"/>
          <ac:spMkLst>
            <pc:docMk/>
            <pc:sldMk cId="630332689" sldId="300"/>
            <ac:spMk id="4" creationId="{00000000-0000-0000-0000-000000000000}"/>
          </ac:spMkLst>
        </pc:spChg>
        <pc:spChg chg="mod">
          <ac:chgData name="Mortier, Hannah R" userId="NgeEPP8IMOd4nTSZO2WK9no0aoT+rhQbUU+O876Dp7I=" providerId="None" clId="Web-{894CF670-5F05-4C39-BEA7-B16A980B2363}" dt="2024-09-06T08:51:58.977" v="71" actId="1076"/>
          <ac:spMkLst>
            <pc:docMk/>
            <pc:sldMk cId="630332689" sldId="300"/>
            <ac:spMk id="5" creationId="{00000000-0000-0000-0000-000000000000}"/>
          </ac:spMkLst>
        </pc:spChg>
      </pc:sldChg>
      <pc:sldChg chg="addSp delSp modSp add replId">
        <pc:chgData name="Mortier, Hannah R" userId="NgeEPP8IMOd4nTSZO2WK9no0aoT+rhQbUU+O876Dp7I=" providerId="None" clId="Web-{894CF670-5F05-4C39-BEA7-B16A980B2363}" dt="2024-09-06T09:01:16.088" v="342" actId="20577"/>
        <pc:sldMkLst>
          <pc:docMk/>
          <pc:sldMk cId="639058474" sldId="301"/>
        </pc:sldMkLst>
        <pc:spChg chg="del mod">
          <ac:chgData name="Mortier, Hannah R" userId="NgeEPP8IMOd4nTSZO2WK9no0aoT+rhQbUU+O876Dp7I=" providerId="None" clId="Web-{894CF670-5F05-4C39-BEA7-B16A980B2363}" dt="2024-09-06T08:58:45.474" v="279"/>
          <ac:spMkLst>
            <pc:docMk/>
            <pc:sldMk cId="639058474" sldId="301"/>
            <ac:spMk id="4" creationId="{00000000-0000-0000-0000-000000000000}"/>
          </ac:spMkLst>
        </pc:spChg>
        <pc:spChg chg="mod">
          <ac:chgData name="Mortier, Hannah R" userId="NgeEPP8IMOd4nTSZO2WK9no0aoT+rhQbUU+O876Dp7I=" providerId="None" clId="Web-{894CF670-5F05-4C39-BEA7-B16A980B2363}" dt="2024-09-06T08:58:26.239" v="276" actId="14100"/>
          <ac:spMkLst>
            <pc:docMk/>
            <pc:sldMk cId="639058474" sldId="301"/>
            <ac:spMk id="5" creationId="{00000000-0000-0000-0000-000000000000}"/>
          </ac:spMkLst>
        </pc:spChg>
        <pc:spChg chg="add mod">
          <ac:chgData name="Mortier, Hannah R" userId="NgeEPP8IMOd4nTSZO2WK9no0aoT+rhQbUU+O876Dp7I=" providerId="None" clId="Web-{894CF670-5F05-4C39-BEA7-B16A980B2363}" dt="2024-09-06T09:01:16.088" v="342" actId="20577"/>
          <ac:spMkLst>
            <pc:docMk/>
            <pc:sldMk cId="639058474" sldId="301"/>
            <ac:spMk id="6" creationId="{421B82AB-DB3C-EE0F-44CC-C33B9D29C0ED}"/>
          </ac:spMkLst>
        </pc:spChg>
      </pc:sldChg>
      <pc:sldChg chg="addSp delSp modSp add replId">
        <pc:chgData name="Mortier, Hannah R" userId="NgeEPP8IMOd4nTSZO2WK9no0aoT+rhQbUU+O876Dp7I=" providerId="None" clId="Web-{894CF670-5F05-4C39-BEA7-B16A980B2363}" dt="2024-09-06T09:07:11.160" v="484" actId="20577"/>
        <pc:sldMkLst>
          <pc:docMk/>
          <pc:sldMk cId="3973903866" sldId="302"/>
        </pc:sldMkLst>
        <pc:spChg chg="mod">
          <ac:chgData name="Mortier, Hannah R" userId="NgeEPP8IMOd4nTSZO2WK9no0aoT+rhQbUU+O876Dp7I=" providerId="None" clId="Web-{894CF670-5F05-4C39-BEA7-B16A980B2363}" dt="2024-09-06T09:01:51.089" v="356" actId="20577"/>
          <ac:spMkLst>
            <pc:docMk/>
            <pc:sldMk cId="3973903866" sldId="302"/>
            <ac:spMk id="5" creationId="{00000000-0000-0000-0000-000000000000}"/>
          </ac:spMkLst>
        </pc:spChg>
        <pc:spChg chg="mod">
          <ac:chgData name="Mortier, Hannah R" userId="NgeEPP8IMOd4nTSZO2WK9no0aoT+rhQbUU+O876Dp7I=" providerId="None" clId="Web-{894CF670-5F05-4C39-BEA7-B16A980B2363}" dt="2024-09-06T09:07:11.160" v="484" actId="20577"/>
          <ac:spMkLst>
            <pc:docMk/>
            <pc:sldMk cId="3973903866" sldId="302"/>
            <ac:spMk id="6" creationId="{421B82AB-DB3C-EE0F-44CC-C33B9D29C0ED}"/>
          </ac:spMkLst>
        </pc:spChg>
        <pc:picChg chg="add del mod">
          <ac:chgData name="Mortier, Hannah R" userId="NgeEPP8IMOd4nTSZO2WK9no0aoT+rhQbUU+O876Dp7I=" providerId="None" clId="Web-{894CF670-5F05-4C39-BEA7-B16A980B2363}" dt="2024-09-06T09:04:25.906" v="404"/>
          <ac:picMkLst>
            <pc:docMk/>
            <pc:sldMk cId="3973903866" sldId="302"/>
            <ac:picMk id="4" creationId="{4C7E0673-4EA2-3C40-0524-C0A31B38C282}"/>
          </ac:picMkLst>
        </pc:picChg>
        <pc:picChg chg="add del mod">
          <ac:chgData name="Mortier, Hannah R" userId="NgeEPP8IMOd4nTSZO2WK9no0aoT+rhQbUU+O876Dp7I=" providerId="None" clId="Web-{894CF670-5F05-4C39-BEA7-B16A980B2363}" dt="2024-09-06T09:04:44.203" v="409"/>
          <ac:picMkLst>
            <pc:docMk/>
            <pc:sldMk cId="3973903866" sldId="302"/>
            <ac:picMk id="8" creationId="{4DD89155-E6CB-CBBB-92B5-3A74436B9214}"/>
          </ac:picMkLst>
        </pc:picChg>
        <pc:picChg chg="add mod">
          <ac:chgData name="Mortier, Hannah R" userId="NgeEPP8IMOd4nTSZO2WK9no0aoT+rhQbUU+O876Dp7I=" providerId="None" clId="Web-{894CF670-5F05-4C39-BEA7-B16A980B2363}" dt="2024-09-06T09:04:50.563" v="412" actId="14100"/>
          <ac:picMkLst>
            <pc:docMk/>
            <pc:sldMk cId="3973903866" sldId="302"/>
            <ac:picMk id="9" creationId="{BFAA12AE-21A1-A965-0BB2-BFDE2A60D6F1}"/>
          </ac:picMkLst>
        </pc:picChg>
      </pc:sldChg>
      <pc:sldChg chg="addSp delSp modSp add replId">
        <pc:chgData name="Mortier, Hannah R" userId="NgeEPP8IMOd4nTSZO2WK9no0aoT+rhQbUU+O876Dp7I=" providerId="None" clId="Web-{894CF670-5F05-4C39-BEA7-B16A980B2363}" dt="2024-09-06T09:35:43.306" v="1109" actId="20577"/>
        <pc:sldMkLst>
          <pc:docMk/>
          <pc:sldMk cId="1351261440" sldId="303"/>
        </pc:sldMkLst>
        <pc:spChg chg="add mod">
          <ac:chgData name="Mortier, Hannah R" userId="NgeEPP8IMOd4nTSZO2WK9no0aoT+rhQbUU+O876Dp7I=" providerId="None" clId="Web-{894CF670-5F05-4C39-BEA7-B16A980B2363}" dt="2024-09-06T09:35:43.306" v="1109" actId="20577"/>
          <ac:spMkLst>
            <pc:docMk/>
            <pc:sldMk cId="1351261440" sldId="303"/>
            <ac:spMk id="4" creationId="{1820CBC6-381E-D65A-9BC9-24F686C64E4F}"/>
          </ac:spMkLst>
        </pc:spChg>
        <pc:spChg chg="del">
          <ac:chgData name="Mortier, Hannah R" userId="NgeEPP8IMOd4nTSZO2WK9no0aoT+rhQbUU+O876Dp7I=" providerId="None" clId="Web-{894CF670-5F05-4C39-BEA7-B16A980B2363}" dt="2024-09-06T09:07:57.459" v="503"/>
          <ac:spMkLst>
            <pc:docMk/>
            <pc:sldMk cId="1351261440" sldId="303"/>
            <ac:spMk id="6" creationId="{421B82AB-DB3C-EE0F-44CC-C33B9D29C0ED}"/>
          </ac:spMkLst>
        </pc:spChg>
        <pc:picChg chg="del">
          <ac:chgData name="Mortier, Hannah R" userId="NgeEPP8IMOd4nTSZO2WK9no0aoT+rhQbUU+O876Dp7I=" providerId="None" clId="Web-{894CF670-5F05-4C39-BEA7-B16A980B2363}" dt="2024-09-06T09:07:33.911" v="486"/>
          <ac:picMkLst>
            <pc:docMk/>
            <pc:sldMk cId="1351261440" sldId="303"/>
            <ac:picMk id="9" creationId="{BFAA12AE-21A1-A965-0BB2-BFDE2A60D6F1}"/>
          </ac:picMkLst>
        </pc:picChg>
      </pc:sldChg>
      <pc:sldChg chg="modSp add replId">
        <pc:chgData name="Mortier, Hannah R" userId="NgeEPP8IMOd4nTSZO2WK9no0aoT+rhQbUU+O876Dp7I=" providerId="None" clId="Web-{894CF670-5F05-4C39-BEA7-B16A980B2363}" dt="2024-09-06T09:41:16.597" v="1307" actId="20577"/>
        <pc:sldMkLst>
          <pc:docMk/>
          <pc:sldMk cId="770860637" sldId="304"/>
        </pc:sldMkLst>
        <pc:spChg chg="mod">
          <ac:chgData name="Mortier, Hannah R" userId="NgeEPP8IMOd4nTSZO2WK9no0aoT+rhQbUU+O876Dp7I=" providerId="None" clId="Web-{894CF670-5F05-4C39-BEA7-B16A980B2363}" dt="2024-09-06T09:41:16.597" v="1307" actId="20577"/>
          <ac:spMkLst>
            <pc:docMk/>
            <pc:sldMk cId="770860637" sldId="304"/>
            <ac:spMk id="4" creationId="{1820CBC6-381E-D65A-9BC9-24F686C64E4F}"/>
          </ac:spMkLst>
        </pc:spChg>
        <pc:spChg chg="mod">
          <ac:chgData name="Mortier, Hannah R" userId="NgeEPP8IMOd4nTSZO2WK9no0aoT+rhQbUU+O876Dp7I=" providerId="None" clId="Web-{894CF670-5F05-4C39-BEA7-B16A980B2363}" dt="2024-09-06T09:36:27.076" v="1133" actId="20577"/>
          <ac:spMkLst>
            <pc:docMk/>
            <pc:sldMk cId="770860637" sldId="304"/>
            <ac:spMk id="5" creationId="{00000000-0000-0000-0000-000000000000}"/>
          </ac:spMkLst>
        </pc:spChg>
      </pc:sldChg>
      <pc:sldChg chg="new del">
        <pc:chgData name="Mortier, Hannah R" userId="NgeEPP8IMOd4nTSZO2WK9no0aoT+rhQbUU+O876Dp7I=" providerId="None" clId="Web-{894CF670-5F05-4C39-BEA7-B16A980B2363}" dt="2024-09-06T09:38:42.233" v="1181"/>
        <pc:sldMkLst>
          <pc:docMk/>
          <pc:sldMk cId="989333386" sldId="305"/>
        </pc:sldMkLst>
      </pc:sldChg>
      <pc:sldChg chg="modSp add replId">
        <pc:chgData name="Mortier, Hannah R" userId="NgeEPP8IMOd4nTSZO2WK9no0aoT+rhQbUU+O876Dp7I=" providerId="None" clId="Web-{894CF670-5F05-4C39-BEA7-B16A980B2363}" dt="2024-09-06T09:41:56.286" v="1316" actId="20577"/>
        <pc:sldMkLst>
          <pc:docMk/>
          <pc:sldMk cId="1725237799" sldId="305"/>
        </pc:sldMkLst>
        <pc:spChg chg="mod">
          <ac:chgData name="Mortier, Hannah R" userId="NgeEPP8IMOd4nTSZO2WK9no0aoT+rhQbUU+O876Dp7I=" providerId="None" clId="Web-{894CF670-5F05-4C39-BEA7-B16A980B2363}" dt="2024-09-06T09:41:56.286" v="1316" actId="20577"/>
          <ac:spMkLst>
            <pc:docMk/>
            <pc:sldMk cId="1725237799" sldId="305"/>
            <ac:spMk id="4" creationId="{1820CBC6-381E-D65A-9BC9-24F686C64E4F}"/>
          </ac:spMkLst>
        </pc:spChg>
        <pc:spChg chg="mod">
          <ac:chgData name="Mortier, Hannah R" userId="NgeEPP8IMOd4nTSZO2WK9no0aoT+rhQbUU+O876Dp7I=" providerId="None" clId="Web-{894CF670-5F05-4C39-BEA7-B16A980B2363}" dt="2024-09-06T09:39:34.031" v="1195" actId="20577"/>
          <ac:spMkLst>
            <pc:docMk/>
            <pc:sldMk cId="1725237799" sldId="305"/>
            <ac:spMk id="5" creationId="{00000000-0000-0000-0000-000000000000}"/>
          </ac:spMkLst>
        </pc:spChg>
      </pc:sldChg>
      <pc:sldChg chg="modSp add replId">
        <pc:chgData name="Mortier, Hannah R" userId="NgeEPP8IMOd4nTSZO2WK9no0aoT+rhQbUU+O876Dp7I=" providerId="None" clId="Web-{894CF670-5F05-4C39-BEA7-B16A980B2363}" dt="2024-09-06T09:44:30.464" v="1359" actId="20577"/>
        <pc:sldMkLst>
          <pc:docMk/>
          <pc:sldMk cId="2603765809" sldId="306"/>
        </pc:sldMkLst>
        <pc:spChg chg="mod">
          <ac:chgData name="Mortier, Hannah R" userId="NgeEPP8IMOd4nTSZO2WK9no0aoT+rhQbUU+O876Dp7I=" providerId="None" clId="Web-{894CF670-5F05-4C39-BEA7-B16A980B2363}" dt="2024-09-06T09:44:30.464" v="1359" actId="20577"/>
          <ac:spMkLst>
            <pc:docMk/>
            <pc:sldMk cId="2603765809" sldId="306"/>
            <ac:spMk id="4" creationId="{1820CBC6-381E-D65A-9BC9-24F686C64E4F}"/>
          </ac:spMkLst>
        </pc:spChg>
        <pc:spChg chg="mod">
          <ac:chgData name="Mortier, Hannah R" userId="NgeEPP8IMOd4nTSZO2WK9no0aoT+rhQbUU+O876Dp7I=" providerId="None" clId="Web-{894CF670-5F05-4C39-BEA7-B16A980B2363}" dt="2024-09-06T09:42:41.474" v="1328" actId="20577"/>
          <ac:spMkLst>
            <pc:docMk/>
            <pc:sldMk cId="2603765809" sldId="306"/>
            <ac:spMk id="5" creationId="{00000000-0000-0000-0000-000000000000}"/>
          </ac:spMkLst>
        </pc:spChg>
      </pc:sldChg>
      <pc:sldChg chg="modSp add replId">
        <pc:chgData name="Mortier, Hannah R" userId="NgeEPP8IMOd4nTSZO2WK9no0aoT+rhQbUU+O876Dp7I=" providerId="None" clId="Web-{894CF670-5F05-4C39-BEA7-B16A980B2363}" dt="2024-09-06T09:47:31.688" v="1424" actId="1076"/>
        <pc:sldMkLst>
          <pc:docMk/>
          <pc:sldMk cId="2618276837" sldId="307"/>
        </pc:sldMkLst>
        <pc:spChg chg="mod">
          <ac:chgData name="Mortier, Hannah R" userId="NgeEPP8IMOd4nTSZO2WK9no0aoT+rhQbUU+O876Dp7I=" providerId="None" clId="Web-{894CF670-5F05-4C39-BEA7-B16A980B2363}" dt="2024-09-06T09:47:31.688" v="1424" actId="1076"/>
          <ac:spMkLst>
            <pc:docMk/>
            <pc:sldMk cId="2618276837" sldId="307"/>
            <ac:spMk id="4" creationId="{1820CBC6-381E-D65A-9BC9-24F686C64E4F}"/>
          </ac:spMkLst>
        </pc:spChg>
        <pc:spChg chg="mod">
          <ac:chgData name="Mortier, Hannah R" userId="NgeEPP8IMOd4nTSZO2WK9no0aoT+rhQbUU+O876Dp7I=" providerId="None" clId="Web-{894CF670-5F05-4C39-BEA7-B16A980B2363}" dt="2024-09-06T09:44:48.261" v="1373" actId="20577"/>
          <ac:spMkLst>
            <pc:docMk/>
            <pc:sldMk cId="2618276837" sldId="307"/>
            <ac:spMk id="5" creationId="{00000000-0000-0000-0000-000000000000}"/>
          </ac:spMkLst>
        </pc:spChg>
      </pc:sldChg>
      <pc:sldChg chg="modSp add replId">
        <pc:chgData name="Mortier, Hannah R" userId="NgeEPP8IMOd4nTSZO2WK9no0aoT+rhQbUU+O876Dp7I=" providerId="None" clId="Web-{894CF670-5F05-4C39-BEA7-B16A980B2363}" dt="2024-09-06T09:44:55.840" v="1392" actId="20577"/>
        <pc:sldMkLst>
          <pc:docMk/>
          <pc:sldMk cId="2007777222" sldId="308"/>
        </pc:sldMkLst>
        <pc:spChg chg="mod">
          <ac:chgData name="Mortier, Hannah R" userId="NgeEPP8IMOd4nTSZO2WK9no0aoT+rhQbUU+O876Dp7I=" providerId="None" clId="Web-{894CF670-5F05-4C39-BEA7-B16A980B2363}" dt="2024-09-06T09:44:55.840" v="1392" actId="20577"/>
          <ac:spMkLst>
            <pc:docMk/>
            <pc:sldMk cId="2007777222" sldId="308"/>
            <ac:spMk id="5" creationId="{00000000-0000-0000-0000-000000000000}"/>
          </ac:spMkLst>
        </pc:spChg>
      </pc:sldChg>
      <pc:sldChg chg="modSp add replId">
        <pc:chgData name="Mortier, Hannah R" userId="NgeEPP8IMOd4nTSZO2WK9no0aoT+rhQbUU+O876Dp7I=" providerId="None" clId="Web-{894CF670-5F05-4C39-BEA7-B16A980B2363}" dt="2024-09-06T09:50:45.506" v="1468" actId="20577"/>
        <pc:sldMkLst>
          <pc:docMk/>
          <pc:sldMk cId="284726109" sldId="309"/>
        </pc:sldMkLst>
        <pc:spChg chg="mod">
          <ac:chgData name="Mortier, Hannah R" userId="NgeEPP8IMOd4nTSZO2WK9no0aoT+rhQbUU+O876Dp7I=" providerId="None" clId="Web-{894CF670-5F05-4C39-BEA7-B16A980B2363}" dt="2024-09-06T09:50:45.506" v="1468" actId="20577"/>
          <ac:spMkLst>
            <pc:docMk/>
            <pc:sldMk cId="284726109" sldId="309"/>
            <ac:spMk id="4" creationId="{1820CBC6-381E-D65A-9BC9-24F686C64E4F}"/>
          </ac:spMkLst>
        </pc:spChg>
        <pc:spChg chg="mod">
          <ac:chgData name="Mortier, Hannah R" userId="NgeEPP8IMOd4nTSZO2WK9no0aoT+rhQbUU+O876Dp7I=" providerId="None" clId="Web-{894CF670-5F05-4C39-BEA7-B16A980B2363}" dt="2024-09-06T09:47:45.923" v="1438" actId="20577"/>
          <ac:spMkLst>
            <pc:docMk/>
            <pc:sldMk cId="284726109" sldId="309"/>
            <ac:spMk id="5" creationId="{00000000-0000-0000-0000-000000000000}"/>
          </ac:spMkLst>
        </pc:spChg>
      </pc:sldChg>
      <pc:sldChg chg="modSp add replId">
        <pc:chgData name="Mortier, Hannah R" userId="NgeEPP8IMOd4nTSZO2WK9no0aoT+rhQbUU+O876Dp7I=" providerId="None" clId="Web-{894CF670-5F05-4C39-BEA7-B16A980B2363}" dt="2024-09-06T09:52:23.153" v="1486" actId="20577"/>
        <pc:sldMkLst>
          <pc:docMk/>
          <pc:sldMk cId="1955201670" sldId="310"/>
        </pc:sldMkLst>
        <pc:spChg chg="mod">
          <ac:chgData name="Mortier, Hannah R" userId="NgeEPP8IMOd4nTSZO2WK9no0aoT+rhQbUU+O876Dp7I=" providerId="None" clId="Web-{894CF670-5F05-4C39-BEA7-B16A980B2363}" dt="2024-09-06T09:52:23.153" v="1486" actId="20577"/>
          <ac:spMkLst>
            <pc:docMk/>
            <pc:sldMk cId="1955201670" sldId="310"/>
            <ac:spMk id="4" creationId="{1820CBC6-381E-D65A-9BC9-24F686C64E4F}"/>
          </ac:spMkLst>
        </pc:spChg>
      </pc:sldChg>
      <pc:sldChg chg="modSp add replId">
        <pc:chgData name="Mortier, Hannah R" userId="NgeEPP8IMOd4nTSZO2WK9no0aoT+rhQbUU+O876Dp7I=" providerId="None" clId="Web-{894CF670-5F05-4C39-BEA7-B16A980B2363}" dt="2024-09-06T09:57:06.677" v="1696" actId="20577"/>
        <pc:sldMkLst>
          <pc:docMk/>
          <pc:sldMk cId="2126112251" sldId="311"/>
        </pc:sldMkLst>
        <pc:spChg chg="mod">
          <ac:chgData name="Mortier, Hannah R" userId="NgeEPP8IMOd4nTSZO2WK9no0aoT+rhQbUU+O876Dp7I=" providerId="None" clId="Web-{894CF670-5F05-4C39-BEA7-B16A980B2363}" dt="2024-09-06T09:57:06.677" v="1696" actId="20577"/>
          <ac:spMkLst>
            <pc:docMk/>
            <pc:sldMk cId="2126112251" sldId="311"/>
            <ac:spMk id="4" creationId="{1820CBC6-381E-D65A-9BC9-24F686C64E4F}"/>
          </ac:spMkLst>
        </pc:spChg>
      </pc:sldChg>
    </pc:docChg>
  </pc:docChgLst>
  <pc:docChgLst>
    <pc:chgData name="Macleanan, Rebecca" userId="hD4zTbu5aVakmUK+Hv0g9ev9UknCtCPkOrZV9dMT0HA=" providerId="None" clId="Web-{F129234D-CDB7-484F-958A-DB49728F378A}"/>
    <pc:docChg chg="modSld">
      <pc:chgData name="Macleanan, Rebecca" userId="hD4zTbu5aVakmUK+Hv0g9ev9UknCtCPkOrZV9dMT0HA=" providerId="None" clId="Web-{F129234D-CDB7-484F-958A-DB49728F378A}" dt="2024-09-11T13:25:10.658" v="44" actId="20577"/>
      <pc:docMkLst>
        <pc:docMk/>
      </pc:docMkLst>
      <pc:sldChg chg="modSp">
        <pc:chgData name="Macleanan, Rebecca" userId="hD4zTbu5aVakmUK+Hv0g9ev9UknCtCPkOrZV9dMT0HA=" providerId="None" clId="Web-{F129234D-CDB7-484F-958A-DB49728F378A}" dt="2024-09-11T13:24:25.515" v="0" actId="20577"/>
        <pc:sldMkLst>
          <pc:docMk/>
          <pc:sldMk cId="63383818" sldId="289"/>
        </pc:sldMkLst>
        <pc:spChg chg="mod">
          <ac:chgData name="Macleanan, Rebecca" userId="hD4zTbu5aVakmUK+Hv0g9ev9UknCtCPkOrZV9dMT0HA=" providerId="None" clId="Web-{F129234D-CDB7-484F-958A-DB49728F378A}" dt="2024-09-11T13:24:25.515" v="0" actId="20577"/>
          <ac:spMkLst>
            <pc:docMk/>
            <pc:sldMk cId="63383818" sldId="289"/>
            <ac:spMk id="4" creationId="{1F0BEFB3-0356-29B7-74D1-FEC9108EB7C2}"/>
          </ac:spMkLst>
        </pc:spChg>
      </pc:sldChg>
      <pc:sldChg chg="modSp">
        <pc:chgData name="Macleanan, Rebecca" userId="hD4zTbu5aVakmUK+Hv0g9ev9UknCtCPkOrZV9dMT0HA=" providerId="None" clId="Web-{F129234D-CDB7-484F-958A-DB49728F378A}" dt="2024-09-11T13:25:10.658" v="44" actId="20577"/>
        <pc:sldMkLst>
          <pc:docMk/>
          <pc:sldMk cId="568095106" sldId="321"/>
        </pc:sldMkLst>
        <pc:spChg chg="mod">
          <ac:chgData name="Macleanan, Rebecca" userId="hD4zTbu5aVakmUK+Hv0g9ev9UknCtCPkOrZV9dMT0HA=" providerId="None" clId="Web-{F129234D-CDB7-484F-958A-DB49728F378A}" dt="2024-09-11T13:25:10.658" v="44" actId="20577"/>
          <ac:spMkLst>
            <pc:docMk/>
            <pc:sldMk cId="568095106" sldId="321"/>
            <ac:spMk id="4" creationId="{00000000-0000-0000-0000-000000000000}"/>
          </ac:spMkLst>
        </pc:spChg>
      </pc:sldChg>
    </pc:docChg>
  </pc:docChgLst>
  <pc:docChgLst>
    <pc:chgData name="Story, Dhyana K" userId="kg8WrlJ3WF7MOvv+bxZ8lQPJH35i0fx7AhPmxmLlGI0=" providerId="None" clId="Web-{CAE45F66-E498-4CD5-B343-4378E9579F07}"/>
    <pc:docChg chg="addSld modSld">
      <pc:chgData name="Story, Dhyana K" userId="kg8WrlJ3WF7MOvv+bxZ8lQPJH35i0fx7AhPmxmLlGI0=" providerId="None" clId="Web-{CAE45F66-E498-4CD5-B343-4378E9579F07}" dt="2024-09-11T12:08:41.149" v="80" actId="20577"/>
      <pc:docMkLst>
        <pc:docMk/>
      </pc:docMkLst>
      <pc:sldChg chg="modSp">
        <pc:chgData name="Story, Dhyana K" userId="kg8WrlJ3WF7MOvv+bxZ8lQPJH35i0fx7AhPmxmLlGI0=" providerId="None" clId="Web-{CAE45F66-E498-4CD5-B343-4378E9579F07}" dt="2024-09-11T12:07:22.362" v="45" actId="20577"/>
        <pc:sldMkLst>
          <pc:docMk/>
          <pc:sldMk cId="3169141842" sldId="325"/>
        </pc:sldMkLst>
        <pc:spChg chg="mod">
          <ac:chgData name="Story, Dhyana K" userId="kg8WrlJ3WF7MOvv+bxZ8lQPJH35i0fx7AhPmxmLlGI0=" providerId="None" clId="Web-{CAE45F66-E498-4CD5-B343-4378E9579F07}" dt="2024-09-11T12:07:22.362" v="45" actId="20577"/>
          <ac:spMkLst>
            <pc:docMk/>
            <pc:sldMk cId="3169141842" sldId="325"/>
            <ac:spMk id="3" creationId="{602EE5FF-49ED-C522-6228-C8E1632E8B83}"/>
          </ac:spMkLst>
        </pc:spChg>
      </pc:sldChg>
      <pc:sldChg chg="addSp delSp modSp add replId">
        <pc:chgData name="Story, Dhyana K" userId="kg8WrlJ3WF7MOvv+bxZ8lQPJH35i0fx7AhPmxmLlGI0=" providerId="None" clId="Web-{CAE45F66-E498-4CD5-B343-4378E9579F07}" dt="2024-09-11T12:08:41.149" v="80" actId="20577"/>
        <pc:sldMkLst>
          <pc:docMk/>
          <pc:sldMk cId="1107415740" sldId="328"/>
        </pc:sldMkLst>
        <pc:spChg chg="del">
          <ac:chgData name="Story, Dhyana K" userId="kg8WrlJ3WF7MOvv+bxZ8lQPJH35i0fx7AhPmxmLlGI0=" providerId="None" clId="Web-{CAE45F66-E498-4CD5-B343-4378E9579F07}" dt="2024-09-11T12:07:30.175" v="47"/>
          <ac:spMkLst>
            <pc:docMk/>
            <pc:sldMk cId="1107415740" sldId="328"/>
            <ac:spMk id="3" creationId="{602EE5FF-49ED-C522-6228-C8E1632E8B83}"/>
          </ac:spMkLst>
        </pc:spChg>
        <pc:spChg chg="add mod">
          <ac:chgData name="Story, Dhyana K" userId="kg8WrlJ3WF7MOvv+bxZ8lQPJH35i0fx7AhPmxmLlGI0=" providerId="None" clId="Web-{CAE45F66-E498-4CD5-B343-4378E9579F07}" dt="2024-09-11T12:08:41.149" v="80" actId="20577"/>
          <ac:spMkLst>
            <pc:docMk/>
            <pc:sldMk cId="1107415740" sldId="328"/>
            <ac:spMk id="4" creationId="{1A33D133-B469-7566-D32A-105160EA14C8}"/>
          </ac:spMkLst>
        </pc:spChg>
      </pc:sldChg>
    </pc:docChg>
  </pc:docChgLst>
  <pc:docChgLst>
    <pc:chgData name="Story, Dhyana K" userId="kg8WrlJ3WF7MOvv+bxZ8lQPJH35i0fx7AhPmxmLlGI0=" providerId="None" clId="Web-{D2CB2972-1DCB-4D50-A0E6-861559BD63AA}"/>
    <pc:docChg chg="modSld">
      <pc:chgData name="Story, Dhyana K" userId="kg8WrlJ3WF7MOvv+bxZ8lQPJH35i0fx7AhPmxmLlGI0=" providerId="None" clId="Web-{D2CB2972-1DCB-4D50-A0E6-861559BD63AA}" dt="2024-09-06T11:13:57.299" v="89" actId="1076"/>
      <pc:docMkLst>
        <pc:docMk/>
      </pc:docMkLst>
      <pc:sldChg chg="modSp">
        <pc:chgData name="Story, Dhyana K" userId="kg8WrlJ3WF7MOvv+bxZ8lQPJH35i0fx7AhPmxmLlGI0=" providerId="None" clId="Web-{D2CB2972-1DCB-4D50-A0E6-861559BD63AA}" dt="2024-09-06T10:35:25.752" v="0" actId="1076"/>
        <pc:sldMkLst>
          <pc:docMk/>
          <pc:sldMk cId="0" sldId="256"/>
        </pc:sldMkLst>
        <pc:spChg chg="mod">
          <ac:chgData name="Story, Dhyana K" userId="kg8WrlJ3WF7MOvv+bxZ8lQPJH35i0fx7AhPmxmLlGI0=" providerId="None" clId="Web-{D2CB2972-1DCB-4D50-A0E6-861559BD63AA}" dt="2024-09-06T10:35:25.752" v="0" actId="1076"/>
          <ac:spMkLst>
            <pc:docMk/>
            <pc:sldMk cId="0" sldId="256"/>
            <ac:spMk id="9" creationId="{45A44B6E-02A2-A4E0-11F5-1B1E641E9503}"/>
          </ac:spMkLst>
        </pc:spChg>
      </pc:sldChg>
      <pc:sldChg chg="modSp">
        <pc:chgData name="Story, Dhyana K" userId="kg8WrlJ3WF7MOvv+bxZ8lQPJH35i0fx7AhPmxmLlGI0=" providerId="None" clId="Web-{D2CB2972-1DCB-4D50-A0E6-861559BD63AA}" dt="2024-09-06T10:35:46.659" v="5" actId="20577"/>
        <pc:sldMkLst>
          <pc:docMk/>
          <pc:sldMk cId="668121375" sldId="298"/>
        </pc:sldMkLst>
        <pc:spChg chg="mod">
          <ac:chgData name="Story, Dhyana K" userId="kg8WrlJ3WF7MOvv+bxZ8lQPJH35i0fx7AhPmxmLlGI0=" providerId="None" clId="Web-{D2CB2972-1DCB-4D50-A0E6-861559BD63AA}" dt="2024-09-06T10:35:46.659" v="5" actId="20577"/>
          <ac:spMkLst>
            <pc:docMk/>
            <pc:sldMk cId="668121375" sldId="298"/>
            <ac:spMk id="4" creationId="{00000000-0000-0000-0000-000000000000}"/>
          </ac:spMkLst>
        </pc:spChg>
      </pc:sldChg>
      <pc:sldChg chg="modSp">
        <pc:chgData name="Story, Dhyana K" userId="kg8WrlJ3WF7MOvv+bxZ8lQPJH35i0fx7AhPmxmLlGI0=" providerId="None" clId="Web-{D2CB2972-1DCB-4D50-A0E6-861559BD63AA}" dt="2024-09-06T10:36:24.115" v="34" actId="20577"/>
        <pc:sldMkLst>
          <pc:docMk/>
          <pc:sldMk cId="1897929285" sldId="299"/>
        </pc:sldMkLst>
        <pc:spChg chg="mod">
          <ac:chgData name="Story, Dhyana K" userId="kg8WrlJ3WF7MOvv+bxZ8lQPJH35i0fx7AhPmxmLlGI0=" providerId="None" clId="Web-{D2CB2972-1DCB-4D50-A0E6-861559BD63AA}" dt="2024-09-06T10:36:24.115" v="34" actId="20577"/>
          <ac:spMkLst>
            <pc:docMk/>
            <pc:sldMk cId="1897929285" sldId="299"/>
            <ac:spMk id="4" creationId="{00000000-0000-0000-0000-000000000000}"/>
          </ac:spMkLst>
        </pc:spChg>
        <pc:spChg chg="mod">
          <ac:chgData name="Story, Dhyana K" userId="kg8WrlJ3WF7MOvv+bxZ8lQPJH35i0fx7AhPmxmLlGI0=" providerId="None" clId="Web-{D2CB2972-1DCB-4D50-A0E6-861559BD63AA}" dt="2024-09-06T10:35:59.035" v="8" actId="1076"/>
          <ac:spMkLst>
            <pc:docMk/>
            <pc:sldMk cId="1897929285" sldId="299"/>
            <ac:spMk id="5" creationId="{00000000-0000-0000-0000-000000000000}"/>
          </ac:spMkLst>
        </pc:spChg>
      </pc:sldChg>
      <pc:sldChg chg="addSp modSp">
        <pc:chgData name="Story, Dhyana K" userId="kg8WrlJ3WF7MOvv+bxZ8lQPJH35i0fx7AhPmxmLlGI0=" providerId="None" clId="Web-{D2CB2972-1DCB-4D50-A0E6-861559BD63AA}" dt="2024-09-06T11:13:57.299" v="89" actId="1076"/>
        <pc:sldMkLst>
          <pc:docMk/>
          <pc:sldMk cId="630332689" sldId="300"/>
        </pc:sldMkLst>
        <pc:spChg chg="mod">
          <ac:chgData name="Story, Dhyana K" userId="kg8WrlJ3WF7MOvv+bxZ8lQPJH35i0fx7AhPmxmLlGI0=" providerId="None" clId="Web-{D2CB2972-1DCB-4D50-A0E6-861559BD63AA}" dt="2024-09-06T11:07:45.898" v="80" actId="1076"/>
          <ac:spMkLst>
            <pc:docMk/>
            <pc:sldMk cId="630332689" sldId="300"/>
            <ac:spMk id="4" creationId="{00000000-0000-0000-0000-000000000000}"/>
          </ac:spMkLst>
        </pc:spChg>
        <pc:spChg chg="mod">
          <ac:chgData name="Story, Dhyana K" userId="kg8WrlJ3WF7MOvv+bxZ8lQPJH35i0fx7AhPmxmLlGI0=" providerId="None" clId="Web-{D2CB2972-1DCB-4D50-A0E6-861559BD63AA}" dt="2024-09-06T11:07:49.008" v="81" actId="1076"/>
          <ac:spMkLst>
            <pc:docMk/>
            <pc:sldMk cId="630332689" sldId="300"/>
            <ac:spMk id="5" creationId="{00000000-0000-0000-0000-000000000000}"/>
          </ac:spMkLst>
        </pc:spChg>
        <pc:picChg chg="add mod modCrop">
          <ac:chgData name="Story, Dhyana K" userId="kg8WrlJ3WF7MOvv+bxZ8lQPJH35i0fx7AhPmxmLlGI0=" providerId="None" clId="Web-{D2CB2972-1DCB-4D50-A0E6-861559BD63AA}" dt="2024-09-06T11:13:57.299" v="89" actId="1076"/>
          <ac:picMkLst>
            <pc:docMk/>
            <pc:sldMk cId="630332689" sldId="300"/>
            <ac:picMk id="6" creationId="{7D0B1FAD-ECDB-3DF9-1A96-EFE27A91631A}"/>
          </ac:picMkLst>
        </pc:picChg>
      </pc:sldChg>
      <pc:sldChg chg="modSp">
        <pc:chgData name="Story, Dhyana K" userId="kg8WrlJ3WF7MOvv+bxZ8lQPJH35i0fx7AhPmxmLlGI0=" providerId="None" clId="Web-{D2CB2972-1DCB-4D50-A0E6-861559BD63AA}" dt="2024-09-06T11:02:21.858" v="50" actId="14100"/>
        <pc:sldMkLst>
          <pc:docMk/>
          <pc:sldMk cId="639058474" sldId="301"/>
        </pc:sldMkLst>
        <pc:spChg chg="mod">
          <ac:chgData name="Story, Dhyana K" userId="kg8WrlJ3WF7MOvv+bxZ8lQPJH35i0fx7AhPmxmLlGI0=" providerId="None" clId="Web-{D2CB2972-1DCB-4D50-A0E6-861559BD63AA}" dt="2024-09-06T11:02:21.858" v="50" actId="14100"/>
          <ac:spMkLst>
            <pc:docMk/>
            <pc:sldMk cId="639058474" sldId="301"/>
            <ac:spMk id="6" creationId="{421B82AB-DB3C-EE0F-44CC-C33B9D29C0ED}"/>
          </ac:spMkLst>
        </pc:spChg>
      </pc:sldChg>
      <pc:sldChg chg="modSp">
        <pc:chgData name="Story, Dhyana K" userId="kg8WrlJ3WF7MOvv+bxZ8lQPJH35i0fx7AhPmxmLlGI0=" providerId="None" clId="Web-{D2CB2972-1DCB-4D50-A0E6-861559BD63AA}" dt="2024-09-06T10:42:09.876" v="43" actId="20577"/>
        <pc:sldMkLst>
          <pc:docMk/>
          <pc:sldMk cId="3973903866" sldId="302"/>
        </pc:sldMkLst>
        <pc:spChg chg="mod">
          <ac:chgData name="Story, Dhyana K" userId="kg8WrlJ3WF7MOvv+bxZ8lQPJH35i0fx7AhPmxmLlGI0=" providerId="None" clId="Web-{D2CB2972-1DCB-4D50-A0E6-861559BD63AA}" dt="2024-09-06T10:42:09.876" v="43" actId="20577"/>
          <ac:spMkLst>
            <pc:docMk/>
            <pc:sldMk cId="3973903866" sldId="302"/>
            <ac:spMk id="6" creationId="{421B82AB-DB3C-EE0F-44CC-C33B9D29C0ED}"/>
          </ac:spMkLst>
        </pc:spChg>
      </pc:sldChg>
      <pc:sldChg chg="modSp">
        <pc:chgData name="Story, Dhyana K" userId="kg8WrlJ3WF7MOvv+bxZ8lQPJH35i0fx7AhPmxmLlGI0=" providerId="None" clId="Web-{D2CB2972-1DCB-4D50-A0E6-861559BD63AA}" dt="2024-09-06T11:03:07.422" v="78" actId="1076"/>
        <pc:sldMkLst>
          <pc:docMk/>
          <pc:sldMk cId="2603765809" sldId="306"/>
        </pc:sldMkLst>
        <pc:spChg chg="mod">
          <ac:chgData name="Story, Dhyana K" userId="kg8WrlJ3WF7MOvv+bxZ8lQPJH35i0fx7AhPmxmLlGI0=" providerId="None" clId="Web-{D2CB2972-1DCB-4D50-A0E6-861559BD63AA}" dt="2024-09-06T11:03:07.422" v="78" actId="1076"/>
          <ac:spMkLst>
            <pc:docMk/>
            <pc:sldMk cId="2603765809" sldId="306"/>
            <ac:spMk id="4" creationId="{1820CBC6-381E-D65A-9BC9-24F686C64E4F}"/>
          </ac:spMkLst>
        </pc:spChg>
      </pc:sldChg>
    </pc:docChg>
  </pc:docChgLst>
  <pc:docChgLst>
    <pc:chgData name="Story, Dhyana K" userId="kg8WrlJ3WF7MOvv+bxZ8lQPJH35i0fx7AhPmxmLlGI0=" providerId="None" clId="Web-{7FF1377B-E6C2-4459-A5CB-AD4C54237C8E}"/>
    <pc:docChg chg="delSld modSld">
      <pc:chgData name="Story, Dhyana K" userId="kg8WrlJ3WF7MOvv+bxZ8lQPJH35i0fx7AhPmxmLlGI0=" providerId="None" clId="Web-{7FF1377B-E6C2-4459-A5CB-AD4C54237C8E}" dt="2024-09-11T12:55:46.073" v="111"/>
      <pc:docMkLst>
        <pc:docMk/>
      </pc:docMkLst>
      <pc:sldChg chg="del">
        <pc:chgData name="Story, Dhyana K" userId="kg8WrlJ3WF7MOvv+bxZ8lQPJH35i0fx7AhPmxmLlGI0=" providerId="None" clId="Web-{7FF1377B-E6C2-4459-A5CB-AD4C54237C8E}" dt="2024-09-11T12:18:33.791" v="99"/>
        <pc:sldMkLst>
          <pc:docMk/>
          <pc:sldMk cId="0" sldId="257"/>
        </pc:sldMkLst>
      </pc:sldChg>
      <pc:sldChg chg="del">
        <pc:chgData name="Story, Dhyana K" userId="kg8WrlJ3WF7MOvv+bxZ8lQPJH35i0fx7AhPmxmLlGI0=" providerId="None" clId="Web-{7FF1377B-E6C2-4459-A5CB-AD4C54237C8E}" dt="2024-09-11T12:18:31.916" v="98"/>
        <pc:sldMkLst>
          <pc:docMk/>
          <pc:sldMk cId="0" sldId="258"/>
        </pc:sldMkLst>
      </pc:sldChg>
      <pc:sldChg chg="del">
        <pc:chgData name="Story, Dhyana K" userId="kg8WrlJ3WF7MOvv+bxZ8lQPJH35i0fx7AhPmxmLlGI0=" providerId="None" clId="Web-{7FF1377B-E6C2-4459-A5CB-AD4C54237C8E}" dt="2024-09-11T12:18:30.244" v="97"/>
        <pc:sldMkLst>
          <pc:docMk/>
          <pc:sldMk cId="0" sldId="259"/>
        </pc:sldMkLst>
      </pc:sldChg>
      <pc:sldChg chg="del">
        <pc:chgData name="Story, Dhyana K" userId="kg8WrlJ3WF7MOvv+bxZ8lQPJH35i0fx7AhPmxmLlGI0=" providerId="None" clId="Web-{7FF1377B-E6C2-4459-A5CB-AD4C54237C8E}" dt="2024-09-11T12:18:28.493" v="96"/>
        <pc:sldMkLst>
          <pc:docMk/>
          <pc:sldMk cId="0" sldId="260"/>
        </pc:sldMkLst>
      </pc:sldChg>
      <pc:sldChg chg="del">
        <pc:chgData name="Story, Dhyana K" userId="kg8WrlJ3WF7MOvv+bxZ8lQPJH35i0fx7AhPmxmLlGI0=" providerId="None" clId="Web-{7FF1377B-E6C2-4459-A5CB-AD4C54237C8E}" dt="2024-09-11T12:18:26.884" v="95"/>
        <pc:sldMkLst>
          <pc:docMk/>
          <pc:sldMk cId="0" sldId="261"/>
        </pc:sldMkLst>
      </pc:sldChg>
      <pc:sldChg chg="del">
        <pc:chgData name="Story, Dhyana K" userId="kg8WrlJ3WF7MOvv+bxZ8lQPJH35i0fx7AhPmxmLlGI0=" providerId="None" clId="Web-{7FF1377B-E6C2-4459-A5CB-AD4C54237C8E}" dt="2024-09-11T12:18:24.884" v="94"/>
        <pc:sldMkLst>
          <pc:docMk/>
          <pc:sldMk cId="0" sldId="262"/>
        </pc:sldMkLst>
      </pc:sldChg>
      <pc:sldChg chg="addSp delSp modSp">
        <pc:chgData name="Story, Dhyana K" userId="kg8WrlJ3WF7MOvv+bxZ8lQPJH35i0fx7AhPmxmLlGI0=" providerId="None" clId="Web-{7FF1377B-E6C2-4459-A5CB-AD4C54237C8E}" dt="2024-09-11T12:55:46.073" v="111"/>
        <pc:sldMkLst>
          <pc:docMk/>
          <pc:sldMk cId="0" sldId="263"/>
        </pc:sldMkLst>
        <pc:spChg chg="mod">
          <ac:chgData name="Story, Dhyana K" userId="kg8WrlJ3WF7MOvv+bxZ8lQPJH35i0fx7AhPmxmLlGI0=" providerId="None" clId="Web-{7FF1377B-E6C2-4459-A5CB-AD4C54237C8E}" dt="2024-09-11T12:18:08.836" v="93" actId="20577"/>
          <ac:spMkLst>
            <pc:docMk/>
            <pc:sldMk cId="0" sldId="263"/>
            <ac:spMk id="17" creationId="{00000000-0000-0000-0000-000000000000}"/>
          </ac:spMkLst>
        </pc:spChg>
        <pc:spChg chg="del">
          <ac:chgData name="Story, Dhyana K" userId="kg8WrlJ3WF7MOvv+bxZ8lQPJH35i0fx7AhPmxmLlGI0=" providerId="None" clId="Web-{7FF1377B-E6C2-4459-A5CB-AD4C54237C8E}" dt="2024-09-11T12:18:45.995" v="100"/>
          <ac:spMkLst>
            <pc:docMk/>
            <pc:sldMk cId="0" sldId="263"/>
            <ac:spMk id="18" creationId="{00000000-0000-0000-0000-000000000000}"/>
          </ac:spMkLst>
        </pc:spChg>
        <pc:spChg chg="mod">
          <ac:chgData name="Story, Dhyana K" userId="kg8WrlJ3WF7MOvv+bxZ8lQPJH35i0fx7AhPmxmLlGI0=" providerId="None" clId="Web-{7FF1377B-E6C2-4459-A5CB-AD4C54237C8E}" dt="2024-09-11T12:17:14.769" v="80" actId="20577"/>
          <ac:spMkLst>
            <pc:docMk/>
            <pc:sldMk cId="0" sldId="263"/>
            <ac:spMk id="19" creationId="{F4BB386E-1FF9-8022-3046-A42BCF584A53}"/>
          </ac:spMkLst>
        </pc:spChg>
        <pc:spChg chg="add mod">
          <ac:chgData name="Story, Dhyana K" userId="kg8WrlJ3WF7MOvv+bxZ8lQPJH35i0fx7AhPmxmLlGI0=" providerId="None" clId="Web-{7FF1377B-E6C2-4459-A5CB-AD4C54237C8E}" dt="2024-09-11T12:19:00.871" v="104" actId="1076"/>
          <ac:spMkLst>
            <pc:docMk/>
            <pc:sldMk cId="0" sldId="263"/>
            <ac:spMk id="20" creationId="{D9D0EE17-163F-422A-9443-F7E4C10F126E}"/>
          </ac:spMkLst>
        </pc:spChg>
        <pc:picChg chg="add mod modCrop">
          <ac:chgData name="Story, Dhyana K" userId="kg8WrlJ3WF7MOvv+bxZ8lQPJH35i0fx7AhPmxmLlGI0=" providerId="None" clId="Web-{7FF1377B-E6C2-4459-A5CB-AD4C54237C8E}" dt="2024-09-11T12:55:46.073" v="111"/>
          <ac:picMkLst>
            <pc:docMk/>
            <pc:sldMk cId="0" sldId="263"/>
            <ac:picMk id="9" creationId="{210B29C9-A810-0143-6C12-93B4BE530D3B}"/>
          </ac:picMkLst>
        </pc:picChg>
        <pc:picChg chg="del">
          <ac:chgData name="Story, Dhyana K" userId="kg8WrlJ3WF7MOvv+bxZ8lQPJH35i0fx7AhPmxmLlGI0=" providerId="None" clId="Web-{7FF1377B-E6C2-4459-A5CB-AD4C54237C8E}" dt="2024-09-11T12:21:17.241" v="105"/>
          <ac:picMkLst>
            <pc:docMk/>
            <pc:sldMk cId="0" sldId="263"/>
            <ac:picMk id="21" creationId="{45557A7D-5D09-2254-43C9-62E2607F65B6}"/>
          </ac:picMkLst>
        </pc:picChg>
      </pc:sldChg>
      <pc:sldChg chg="addSp modSp">
        <pc:chgData name="Story, Dhyana K" userId="kg8WrlJ3WF7MOvv+bxZ8lQPJH35i0fx7AhPmxmLlGI0=" providerId="None" clId="Web-{7FF1377B-E6C2-4459-A5CB-AD4C54237C8E}" dt="2024-09-11T12:16:55.377" v="76" actId="14100"/>
        <pc:sldMkLst>
          <pc:docMk/>
          <pc:sldMk cId="575252123" sldId="327"/>
        </pc:sldMkLst>
        <pc:spChg chg="add mod">
          <ac:chgData name="Story, Dhyana K" userId="kg8WrlJ3WF7MOvv+bxZ8lQPJH35i0fx7AhPmxmLlGI0=" providerId="None" clId="Web-{7FF1377B-E6C2-4459-A5CB-AD4C54237C8E}" dt="2024-09-11T12:16:55.377" v="76" actId="14100"/>
          <ac:spMkLst>
            <pc:docMk/>
            <pc:sldMk cId="575252123" sldId="327"/>
            <ac:spMk id="3" creationId="{78B56981-0E81-9E74-4186-D9018542F287}"/>
          </ac:spMkLst>
        </pc:spChg>
        <pc:spChg chg="mod">
          <ac:chgData name="Story, Dhyana K" userId="kg8WrlJ3WF7MOvv+bxZ8lQPJH35i0fx7AhPmxmLlGI0=" providerId="None" clId="Web-{7FF1377B-E6C2-4459-A5CB-AD4C54237C8E}" dt="2024-09-11T12:15:01.509" v="33" actId="1076"/>
          <ac:spMkLst>
            <pc:docMk/>
            <pc:sldMk cId="575252123" sldId="327"/>
            <ac:spMk id="5" creationId="{00000000-0000-0000-0000-000000000000}"/>
          </ac:spMkLst>
        </pc:spChg>
      </pc:sldChg>
    </pc:docChg>
  </pc:docChgLst>
  <pc:docChgLst>
    <pc:chgData name="Story, Dhyana K" userId="kg8WrlJ3WF7MOvv+bxZ8lQPJH35i0fx7AhPmxmLlGI0=" providerId="None" clId="Web-{11B729E7-6A21-4FB5-9B96-6C560C7D8BE6}"/>
    <pc:docChg chg="addSld delSld modSld">
      <pc:chgData name="Story, Dhyana K" userId="kg8WrlJ3WF7MOvv+bxZ8lQPJH35i0fx7AhPmxmLlGI0=" providerId="None" clId="Web-{11B729E7-6A21-4FB5-9B96-6C560C7D8BE6}" dt="2024-09-11T12:05:36.277" v="211" actId="20577"/>
      <pc:docMkLst>
        <pc:docMk/>
      </pc:docMkLst>
      <pc:sldChg chg="modSp">
        <pc:chgData name="Story, Dhyana K" userId="kg8WrlJ3WF7MOvv+bxZ8lQPJH35i0fx7AhPmxmLlGI0=" providerId="None" clId="Web-{11B729E7-6A21-4FB5-9B96-6C560C7D8BE6}" dt="2024-09-11T11:29:14.242" v="51" actId="20577"/>
        <pc:sldMkLst>
          <pc:docMk/>
          <pc:sldMk cId="2007777222" sldId="308"/>
        </pc:sldMkLst>
        <pc:spChg chg="mod">
          <ac:chgData name="Story, Dhyana K" userId="kg8WrlJ3WF7MOvv+bxZ8lQPJH35i0fx7AhPmxmLlGI0=" providerId="None" clId="Web-{11B729E7-6A21-4FB5-9B96-6C560C7D8BE6}" dt="2024-09-11T11:29:14.242" v="51" actId="20577"/>
          <ac:spMkLst>
            <pc:docMk/>
            <pc:sldMk cId="2007777222" sldId="308"/>
            <ac:spMk id="4" creationId="{1820CBC6-381E-D65A-9BC9-24F686C64E4F}"/>
          </ac:spMkLst>
        </pc:spChg>
      </pc:sldChg>
      <pc:sldChg chg="modSp">
        <pc:chgData name="Story, Dhyana K" userId="kg8WrlJ3WF7MOvv+bxZ8lQPJH35i0fx7AhPmxmLlGI0=" providerId="None" clId="Web-{11B729E7-6A21-4FB5-9B96-6C560C7D8BE6}" dt="2024-09-11T11:27:19.048" v="16" actId="20577"/>
        <pc:sldMkLst>
          <pc:docMk/>
          <pc:sldMk cId="1955201670" sldId="310"/>
        </pc:sldMkLst>
        <pc:spChg chg="mod">
          <ac:chgData name="Story, Dhyana K" userId="kg8WrlJ3WF7MOvv+bxZ8lQPJH35i0fx7AhPmxmLlGI0=" providerId="None" clId="Web-{11B729E7-6A21-4FB5-9B96-6C560C7D8BE6}" dt="2024-09-11T11:27:19.048" v="16" actId="20577"/>
          <ac:spMkLst>
            <pc:docMk/>
            <pc:sldMk cId="1955201670" sldId="310"/>
            <ac:spMk id="4" creationId="{1820CBC6-381E-D65A-9BC9-24F686C64E4F}"/>
          </ac:spMkLst>
        </pc:spChg>
      </pc:sldChg>
      <pc:sldChg chg="modSp">
        <pc:chgData name="Story, Dhyana K" userId="kg8WrlJ3WF7MOvv+bxZ8lQPJH35i0fx7AhPmxmLlGI0=" providerId="None" clId="Web-{11B729E7-6A21-4FB5-9B96-6C560C7D8BE6}" dt="2024-09-11T11:27:46.846" v="20" actId="20577"/>
        <pc:sldMkLst>
          <pc:docMk/>
          <pc:sldMk cId="2126112251" sldId="311"/>
        </pc:sldMkLst>
        <pc:spChg chg="mod">
          <ac:chgData name="Story, Dhyana K" userId="kg8WrlJ3WF7MOvv+bxZ8lQPJH35i0fx7AhPmxmLlGI0=" providerId="None" clId="Web-{11B729E7-6A21-4FB5-9B96-6C560C7D8BE6}" dt="2024-09-11T11:27:46.846" v="20" actId="20577"/>
          <ac:spMkLst>
            <pc:docMk/>
            <pc:sldMk cId="2126112251" sldId="311"/>
            <ac:spMk id="4" creationId="{1820CBC6-381E-D65A-9BC9-24F686C64E4F}"/>
          </ac:spMkLst>
        </pc:spChg>
      </pc:sldChg>
      <pc:sldChg chg="modSp">
        <pc:chgData name="Story, Dhyana K" userId="kg8WrlJ3WF7MOvv+bxZ8lQPJH35i0fx7AhPmxmLlGI0=" providerId="None" clId="Web-{11B729E7-6A21-4FB5-9B96-6C560C7D8BE6}" dt="2024-09-11T11:29:55.713" v="53" actId="20577"/>
        <pc:sldMkLst>
          <pc:docMk/>
          <pc:sldMk cId="278859931" sldId="313"/>
        </pc:sldMkLst>
        <pc:spChg chg="mod">
          <ac:chgData name="Story, Dhyana K" userId="kg8WrlJ3WF7MOvv+bxZ8lQPJH35i0fx7AhPmxmLlGI0=" providerId="None" clId="Web-{11B729E7-6A21-4FB5-9B96-6C560C7D8BE6}" dt="2024-09-11T11:29:55.713" v="53" actId="20577"/>
          <ac:spMkLst>
            <pc:docMk/>
            <pc:sldMk cId="278859931" sldId="313"/>
            <ac:spMk id="4" creationId="{1820CBC6-381E-D65A-9BC9-24F686C64E4F}"/>
          </ac:spMkLst>
        </pc:spChg>
      </pc:sldChg>
      <pc:sldChg chg="modSp">
        <pc:chgData name="Story, Dhyana K" userId="kg8WrlJ3WF7MOvv+bxZ8lQPJH35i0fx7AhPmxmLlGI0=" providerId="None" clId="Web-{11B729E7-6A21-4FB5-9B96-6C560C7D8BE6}" dt="2024-09-11T11:30:13.574" v="57" actId="20577"/>
        <pc:sldMkLst>
          <pc:docMk/>
          <pc:sldMk cId="3565454209" sldId="315"/>
        </pc:sldMkLst>
        <pc:spChg chg="mod">
          <ac:chgData name="Story, Dhyana K" userId="kg8WrlJ3WF7MOvv+bxZ8lQPJH35i0fx7AhPmxmLlGI0=" providerId="None" clId="Web-{11B729E7-6A21-4FB5-9B96-6C560C7D8BE6}" dt="2024-09-11T11:30:13.574" v="57" actId="20577"/>
          <ac:spMkLst>
            <pc:docMk/>
            <pc:sldMk cId="3565454209" sldId="315"/>
            <ac:spMk id="4" creationId="{1820CBC6-381E-D65A-9BC9-24F686C64E4F}"/>
          </ac:spMkLst>
        </pc:spChg>
      </pc:sldChg>
      <pc:sldChg chg="modSp">
        <pc:chgData name="Story, Dhyana K" userId="kg8WrlJ3WF7MOvv+bxZ8lQPJH35i0fx7AhPmxmLlGI0=" providerId="None" clId="Web-{11B729E7-6A21-4FB5-9B96-6C560C7D8BE6}" dt="2024-09-11T11:31:40.360" v="59" actId="20577"/>
        <pc:sldMkLst>
          <pc:docMk/>
          <pc:sldMk cId="4276137709" sldId="317"/>
        </pc:sldMkLst>
        <pc:spChg chg="mod">
          <ac:chgData name="Story, Dhyana K" userId="kg8WrlJ3WF7MOvv+bxZ8lQPJH35i0fx7AhPmxmLlGI0=" providerId="None" clId="Web-{11B729E7-6A21-4FB5-9B96-6C560C7D8BE6}" dt="2024-09-11T11:31:40.360" v="59" actId="20577"/>
          <ac:spMkLst>
            <pc:docMk/>
            <pc:sldMk cId="4276137709" sldId="317"/>
            <ac:spMk id="4" creationId="{1820CBC6-381E-D65A-9BC9-24F686C64E4F}"/>
          </ac:spMkLst>
        </pc:spChg>
      </pc:sldChg>
      <pc:sldChg chg="modSp">
        <pc:chgData name="Story, Dhyana K" userId="kg8WrlJ3WF7MOvv+bxZ8lQPJH35i0fx7AhPmxmLlGI0=" providerId="None" clId="Web-{11B729E7-6A21-4FB5-9B96-6C560C7D8BE6}" dt="2024-09-11T11:59:51.970" v="174" actId="20577"/>
        <pc:sldMkLst>
          <pc:docMk/>
          <pc:sldMk cId="2415133327" sldId="319"/>
        </pc:sldMkLst>
        <pc:spChg chg="mod">
          <ac:chgData name="Story, Dhyana K" userId="kg8WrlJ3WF7MOvv+bxZ8lQPJH35i0fx7AhPmxmLlGI0=" providerId="None" clId="Web-{11B729E7-6A21-4FB5-9B96-6C560C7D8BE6}" dt="2024-09-11T11:59:51.970" v="174" actId="20577"/>
          <ac:spMkLst>
            <pc:docMk/>
            <pc:sldMk cId="2415133327" sldId="319"/>
            <ac:spMk id="6" creationId="{F3BDC978-D152-2235-F912-D43C6FDA2928}"/>
          </ac:spMkLst>
        </pc:spChg>
      </pc:sldChg>
      <pc:sldChg chg="modSp">
        <pc:chgData name="Story, Dhyana K" userId="kg8WrlJ3WF7MOvv+bxZ8lQPJH35i0fx7AhPmxmLlGI0=" providerId="None" clId="Web-{11B729E7-6A21-4FB5-9B96-6C560C7D8BE6}" dt="2024-09-11T11:48:02.307" v="99" actId="20577"/>
        <pc:sldMkLst>
          <pc:docMk/>
          <pc:sldMk cId="3107943554" sldId="320"/>
        </pc:sldMkLst>
        <pc:spChg chg="mod">
          <ac:chgData name="Story, Dhyana K" userId="kg8WrlJ3WF7MOvv+bxZ8lQPJH35i0fx7AhPmxmLlGI0=" providerId="None" clId="Web-{11B729E7-6A21-4FB5-9B96-6C560C7D8BE6}" dt="2024-09-11T11:48:02.307" v="99" actId="20577"/>
          <ac:spMkLst>
            <pc:docMk/>
            <pc:sldMk cId="3107943554" sldId="320"/>
            <ac:spMk id="4" creationId="{00000000-0000-0000-0000-000000000000}"/>
          </ac:spMkLst>
        </pc:spChg>
      </pc:sldChg>
      <pc:sldChg chg="del">
        <pc:chgData name="Story, Dhyana K" userId="kg8WrlJ3WF7MOvv+bxZ8lQPJH35i0fx7AhPmxmLlGI0=" providerId="None" clId="Web-{11B729E7-6A21-4FB5-9B96-6C560C7D8BE6}" dt="2024-09-11T11:52:41.175" v="105"/>
        <pc:sldMkLst>
          <pc:docMk/>
          <pc:sldMk cId="1045086520" sldId="323"/>
        </pc:sldMkLst>
      </pc:sldChg>
      <pc:sldChg chg="addSp delSp modSp">
        <pc:chgData name="Story, Dhyana K" userId="kg8WrlJ3WF7MOvv+bxZ8lQPJH35i0fx7AhPmxmLlGI0=" providerId="None" clId="Web-{11B729E7-6A21-4FB5-9B96-6C560C7D8BE6}" dt="2024-09-11T11:56:16.619" v="170" actId="20577"/>
        <pc:sldMkLst>
          <pc:docMk/>
          <pc:sldMk cId="2155564605" sldId="324"/>
        </pc:sldMkLst>
        <pc:spChg chg="add del">
          <ac:chgData name="Story, Dhyana K" userId="kg8WrlJ3WF7MOvv+bxZ8lQPJH35i0fx7AhPmxmLlGI0=" providerId="None" clId="Web-{11B729E7-6A21-4FB5-9B96-6C560C7D8BE6}" dt="2024-09-11T11:53:04.129" v="107"/>
          <ac:spMkLst>
            <pc:docMk/>
            <pc:sldMk cId="2155564605" sldId="324"/>
            <ac:spMk id="4" creationId="{B26CA8C7-B6FB-4433-EA8F-4E16D7497484}"/>
          </ac:spMkLst>
        </pc:spChg>
        <pc:spChg chg="mod">
          <ac:chgData name="Story, Dhyana K" userId="kg8WrlJ3WF7MOvv+bxZ8lQPJH35i0fx7AhPmxmLlGI0=" providerId="None" clId="Web-{11B729E7-6A21-4FB5-9B96-6C560C7D8BE6}" dt="2024-09-11T11:56:00.010" v="157" actId="1076"/>
          <ac:spMkLst>
            <pc:docMk/>
            <pc:sldMk cId="2155564605" sldId="324"/>
            <ac:spMk id="5" creationId="{00000000-0000-0000-0000-000000000000}"/>
          </ac:spMkLst>
        </pc:spChg>
        <pc:spChg chg="add mod">
          <ac:chgData name="Story, Dhyana K" userId="kg8WrlJ3WF7MOvv+bxZ8lQPJH35i0fx7AhPmxmLlGI0=" providerId="None" clId="Web-{11B729E7-6A21-4FB5-9B96-6C560C7D8BE6}" dt="2024-09-11T11:56:16.619" v="170" actId="20577"/>
          <ac:spMkLst>
            <pc:docMk/>
            <pc:sldMk cId="2155564605" sldId="324"/>
            <ac:spMk id="8" creationId="{CBE5CF1F-779D-CD5E-7819-6F980737739C}"/>
          </ac:spMkLst>
        </pc:spChg>
        <pc:spChg chg="add del mod">
          <ac:chgData name="Story, Dhyana K" userId="kg8WrlJ3WF7MOvv+bxZ8lQPJH35i0fx7AhPmxmLlGI0=" providerId="None" clId="Web-{11B729E7-6A21-4FB5-9B96-6C560C7D8BE6}" dt="2024-09-11T11:53:39.974" v="114"/>
          <ac:spMkLst>
            <pc:docMk/>
            <pc:sldMk cId="2155564605" sldId="324"/>
            <ac:spMk id="9" creationId="{CBE5CF1F-779D-CD5E-7819-6F980737739C}"/>
          </ac:spMkLst>
        </pc:spChg>
      </pc:sldChg>
      <pc:sldChg chg="addSp delSp modSp">
        <pc:chgData name="Story, Dhyana K" userId="kg8WrlJ3WF7MOvv+bxZ8lQPJH35i0fx7AhPmxmLlGI0=" providerId="None" clId="Web-{11B729E7-6A21-4FB5-9B96-6C560C7D8BE6}" dt="2024-09-11T12:05:36.277" v="211" actId="20577"/>
        <pc:sldMkLst>
          <pc:docMk/>
          <pc:sldMk cId="3169141842" sldId="325"/>
        </pc:sldMkLst>
        <pc:spChg chg="add mod">
          <ac:chgData name="Story, Dhyana K" userId="kg8WrlJ3WF7MOvv+bxZ8lQPJH35i0fx7AhPmxmLlGI0=" providerId="None" clId="Web-{11B729E7-6A21-4FB5-9B96-6C560C7D8BE6}" dt="2024-09-11T12:05:36.277" v="211" actId="20577"/>
          <ac:spMkLst>
            <pc:docMk/>
            <pc:sldMk cId="3169141842" sldId="325"/>
            <ac:spMk id="3" creationId="{602EE5FF-49ED-C522-6228-C8E1632E8B83}"/>
          </ac:spMkLst>
        </pc:spChg>
        <pc:spChg chg="del">
          <ac:chgData name="Story, Dhyana K" userId="kg8WrlJ3WF7MOvv+bxZ8lQPJH35i0fx7AhPmxmLlGI0=" providerId="None" clId="Web-{11B729E7-6A21-4FB5-9B96-6C560C7D8BE6}" dt="2024-09-11T11:59:45.032" v="171"/>
          <ac:spMkLst>
            <pc:docMk/>
            <pc:sldMk cId="3169141842" sldId="325"/>
            <ac:spMk id="6" creationId="{F3BDC978-D152-2235-F912-D43C6FDA2928}"/>
          </ac:spMkLst>
        </pc:spChg>
        <pc:graphicFrameChg chg="del">
          <ac:chgData name="Story, Dhyana K" userId="kg8WrlJ3WF7MOvv+bxZ8lQPJH35i0fx7AhPmxmLlGI0=" providerId="None" clId="Web-{11B729E7-6A21-4FB5-9B96-6C560C7D8BE6}" dt="2024-09-11T11:59:46.235" v="172"/>
          <ac:graphicFrameMkLst>
            <pc:docMk/>
            <pc:sldMk cId="3169141842" sldId="325"/>
            <ac:graphicFrameMk id="9" creationId="{436478D1-5251-51CB-57AA-D0988A5161AA}"/>
          </ac:graphicFrameMkLst>
        </pc:graphicFrameChg>
      </pc:sldChg>
      <pc:sldChg chg="addSp modSp new">
        <pc:chgData name="Story, Dhyana K" userId="kg8WrlJ3WF7MOvv+bxZ8lQPJH35i0fx7AhPmxmLlGI0=" providerId="None" clId="Web-{11B729E7-6A21-4FB5-9B96-6C560C7D8BE6}" dt="2024-09-11T11:52:33.659" v="104" actId="1076"/>
        <pc:sldMkLst>
          <pc:docMk/>
          <pc:sldMk cId="801850472" sldId="326"/>
        </pc:sldMkLst>
        <pc:spChg chg="add">
          <ac:chgData name="Story, Dhyana K" userId="kg8WrlJ3WF7MOvv+bxZ8lQPJH35i0fx7AhPmxmLlGI0=" providerId="None" clId="Web-{11B729E7-6A21-4FB5-9B96-6C560C7D8BE6}" dt="2024-09-11T11:52:16.128" v="101"/>
          <ac:spMkLst>
            <pc:docMk/>
            <pc:sldMk cId="801850472" sldId="326"/>
            <ac:spMk id="2" creationId="{280273D7-E088-DEB1-3711-F087A376BADF}"/>
          </ac:spMkLst>
        </pc:spChg>
        <pc:spChg chg="add">
          <ac:chgData name="Story, Dhyana K" userId="kg8WrlJ3WF7MOvv+bxZ8lQPJH35i0fx7AhPmxmLlGI0=" providerId="None" clId="Web-{11B729E7-6A21-4FB5-9B96-6C560C7D8BE6}" dt="2024-09-11T11:52:16.128" v="101"/>
          <ac:spMkLst>
            <pc:docMk/>
            <pc:sldMk cId="801850472" sldId="326"/>
            <ac:spMk id="4" creationId="{3038B4F1-FDDE-FF60-E3D4-93CE1957A758}"/>
          </ac:spMkLst>
        </pc:spChg>
        <pc:spChg chg="add">
          <ac:chgData name="Story, Dhyana K" userId="kg8WrlJ3WF7MOvv+bxZ8lQPJH35i0fx7AhPmxmLlGI0=" providerId="None" clId="Web-{11B729E7-6A21-4FB5-9B96-6C560C7D8BE6}" dt="2024-09-11T11:52:16.128" v="101"/>
          <ac:spMkLst>
            <pc:docMk/>
            <pc:sldMk cId="801850472" sldId="326"/>
            <ac:spMk id="7" creationId="{5BB5607E-402F-A5A4-0E73-F6F2C4281B8C}"/>
          </ac:spMkLst>
        </pc:spChg>
        <pc:spChg chg="add">
          <ac:chgData name="Story, Dhyana K" userId="kg8WrlJ3WF7MOvv+bxZ8lQPJH35i0fx7AhPmxmLlGI0=" providerId="None" clId="Web-{11B729E7-6A21-4FB5-9B96-6C560C7D8BE6}" dt="2024-09-11T11:52:16.128" v="101"/>
          <ac:spMkLst>
            <pc:docMk/>
            <pc:sldMk cId="801850472" sldId="326"/>
            <ac:spMk id="9" creationId="{505FF1C2-DEEC-5D3E-8208-00DEFAB433EC}"/>
          </ac:spMkLst>
        </pc:spChg>
        <pc:spChg chg="add">
          <ac:chgData name="Story, Dhyana K" userId="kg8WrlJ3WF7MOvv+bxZ8lQPJH35i0fx7AhPmxmLlGI0=" providerId="None" clId="Web-{11B729E7-6A21-4FB5-9B96-6C560C7D8BE6}" dt="2024-09-11T11:52:16.128" v="101"/>
          <ac:spMkLst>
            <pc:docMk/>
            <pc:sldMk cId="801850472" sldId="326"/>
            <ac:spMk id="10" creationId="{6F542B12-7D8A-619F-7CCD-CBF7C23BF3BB}"/>
          </ac:spMkLst>
        </pc:spChg>
        <pc:spChg chg="add mod">
          <ac:chgData name="Story, Dhyana K" userId="kg8WrlJ3WF7MOvv+bxZ8lQPJH35i0fx7AhPmxmLlGI0=" providerId="None" clId="Web-{11B729E7-6A21-4FB5-9B96-6C560C7D8BE6}" dt="2024-09-11T11:52:33.659" v="104" actId="1076"/>
          <ac:spMkLst>
            <pc:docMk/>
            <pc:sldMk cId="801850472" sldId="326"/>
            <ac:spMk id="12" creationId="{C74F084B-8B94-10DE-846C-7912BD9DDA00}"/>
          </ac:spMkLst>
        </pc:spChg>
        <pc:grpChg chg="add">
          <ac:chgData name="Story, Dhyana K" userId="kg8WrlJ3WF7MOvv+bxZ8lQPJH35i0fx7AhPmxmLlGI0=" providerId="None" clId="Web-{11B729E7-6A21-4FB5-9B96-6C560C7D8BE6}" dt="2024-09-11T11:52:16.128" v="101"/>
          <ac:grpSpMkLst>
            <pc:docMk/>
            <pc:sldMk cId="801850472" sldId="326"/>
            <ac:grpSpMk id="3" creationId="{6DBDD281-790C-E754-946E-1C4A145AE42D}"/>
          </ac:grpSpMkLst>
        </pc:grpChg>
        <pc:picChg chg="add">
          <ac:chgData name="Story, Dhyana K" userId="kg8WrlJ3WF7MOvv+bxZ8lQPJH35i0fx7AhPmxmLlGI0=" providerId="None" clId="Web-{11B729E7-6A21-4FB5-9B96-6C560C7D8BE6}" dt="2024-09-11T11:52:16.128" v="101"/>
          <ac:picMkLst>
            <pc:docMk/>
            <pc:sldMk cId="801850472" sldId="326"/>
            <ac:picMk id="5" creationId="{57946963-FC8E-54DD-E6E9-4DA15F846D77}"/>
          </ac:picMkLst>
        </pc:picChg>
        <pc:picChg chg="add">
          <ac:chgData name="Story, Dhyana K" userId="kg8WrlJ3WF7MOvv+bxZ8lQPJH35i0fx7AhPmxmLlGI0=" providerId="None" clId="Web-{11B729E7-6A21-4FB5-9B96-6C560C7D8BE6}" dt="2024-09-11T11:52:16.128" v="101"/>
          <ac:picMkLst>
            <pc:docMk/>
            <pc:sldMk cId="801850472" sldId="326"/>
            <ac:picMk id="6" creationId="{23E52912-5A58-F313-5C70-1A18AA6C58E2}"/>
          </ac:picMkLst>
        </pc:picChg>
        <pc:picChg chg="add">
          <ac:chgData name="Story, Dhyana K" userId="kg8WrlJ3WF7MOvv+bxZ8lQPJH35i0fx7AhPmxmLlGI0=" providerId="None" clId="Web-{11B729E7-6A21-4FB5-9B96-6C560C7D8BE6}" dt="2024-09-11T11:52:16.128" v="101"/>
          <ac:picMkLst>
            <pc:docMk/>
            <pc:sldMk cId="801850472" sldId="326"/>
            <ac:picMk id="8" creationId="{9053015C-40FF-4F07-CB16-BF7B350D5FE9}"/>
          </ac:picMkLst>
        </pc:picChg>
      </pc:sldChg>
      <pc:sldChg chg="modSp add replId">
        <pc:chgData name="Story, Dhyana K" userId="kg8WrlJ3WF7MOvv+bxZ8lQPJH35i0fx7AhPmxmLlGI0=" providerId="None" clId="Web-{11B729E7-6A21-4FB5-9B96-6C560C7D8BE6}" dt="2024-09-11T12:01:21.973" v="181" actId="20577"/>
        <pc:sldMkLst>
          <pc:docMk/>
          <pc:sldMk cId="575252123" sldId="327"/>
        </pc:sldMkLst>
        <pc:spChg chg="mod">
          <ac:chgData name="Story, Dhyana K" userId="kg8WrlJ3WF7MOvv+bxZ8lQPJH35i0fx7AhPmxmLlGI0=" providerId="None" clId="Web-{11B729E7-6A21-4FB5-9B96-6C560C7D8BE6}" dt="2024-09-11T12:01:21.973" v="181" actId="20577"/>
          <ac:spMkLst>
            <pc:docMk/>
            <pc:sldMk cId="575252123" sldId="327"/>
            <ac:spMk id="5" creationId="{00000000-0000-0000-0000-000000000000}"/>
          </ac:spMkLst>
        </pc:spChg>
      </pc:sldChg>
    </pc:docChg>
  </pc:docChgLst>
  <pc:docChgLst>
    <pc:chgData name="Mortier, Hannah R" userId="NgeEPP8IMOd4nTSZO2WK9no0aoT+rhQbUU+O876Dp7I=" providerId="None" clId="Web-{4516AE25-500D-4545-9228-4CFB2A9ADB59}"/>
    <pc:docChg chg="addSld modSld">
      <pc:chgData name="Mortier, Hannah R" userId="NgeEPP8IMOd4nTSZO2WK9no0aoT+rhQbUU+O876Dp7I=" providerId="None" clId="Web-{4516AE25-500D-4545-9228-4CFB2A9ADB59}" dt="2024-09-11T08:48:34.351" v="1037" actId="20577"/>
      <pc:docMkLst>
        <pc:docMk/>
      </pc:docMkLst>
      <pc:sldChg chg="addSp modSp">
        <pc:chgData name="Mortier, Hannah R" userId="NgeEPP8IMOd4nTSZO2WK9no0aoT+rhQbUU+O876Dp7I=" providerId="None" clId="Web-{4516AE25-500D-4545-9228-4CFB2A9ADB59}" dt="2024-09-10T14:45:55.816" v="174"/>
        <pc:sldMkLst>
          <pc:docMk/>
          <pc:sldMk cId="63383818" sldId="289"/>
        </pc:sldMkLst>
        <pc:spChg chg="add mod">
          <ac:chgData name="Mortier, Hannah R" userId="NgeEPP8IMOd4nTSZO2WK9no0aoT+rhQbUU+O876Dp7I=" providerId="None" clId="Web-{4516AE25-500D-4545-9228-4CFB2A9ADB59}" dt="2024-09-10T14:45:55.816" v="174"/>
          <ac:spMkLst>
            <pc:docMk/>
            <pc:sldMk cId="63383818" sldId="289"/>
            <ac:spMk id="4" creationId="{1F0BEFB3-0356-29B7-74D1-FEC9108EB7C2}"/>
          </ac:spMkLst>
        </pc:spChg>
        <pc:spChg chg="mod">
          <ac:chgData name="Mortier, Hannah R" userId="NgeEPP8IMOd4nTSZO2WK9no0aoT+rhQbUU+O876Dp7I=" providerId="None" clId="Web-{4516AE25-500D-4545-9228-4CFB2A9ADB59}" dt="2024-09-10T14:41:13.735" v="124" actId="20577"/>
          <ac:spMkLst>
            <pc:docMk/>
            <pc:sldMk cId="63383818" sldId="289"/>
            <ac:spMk id="5" creationId="{00000000-0000-0000-0000-000000000000}"/>
          </ac:spMkLst>
        </pc:spChg>
        <pc:spChg chg="mod">
          <ac:chgData name="Mortier, Hannah R" userId="NgeEPP8IMOd4nTSZO2WK9no0aoT+rhQbUU+O876Dp7I=" providerId="None" clId="Web-{4516AE25-500D-4545-9228-4CFB2A9ADB59}" dt="2024-09-10T14:45:39.893" v="171" actId="1076"/>
          <ac:spMkLst>
            <pc:docMk/>
            <pc:sldMk cId="63383818" sldId="289"/>
            <ac:spMk id="13" creationId="{60BEDEE5-A4D1-2646-8053-0E2B01657CEF}"/>
          </ac:spMkLst>
        </pc:spChg>
        <pc:spChg chg="mod">
          <ac:chgData name="Mortier, Hannah R" userId="NgeEPP8IMOd4nTSZO2WK9no0aoT+rhQbUU+O876Dp7I=" providerId="None" clId="Web-{4516AE25-500D-4545-9228-4CFB2A9ADB59}" dt="2024-09-10T14:45:46.894" v="172" actId="1076"/>
          <ac:spMkLst>
            <pc:docMk/>
            <pc:sldMk cId="63383818" sldId="289"/>
            <ac:spMk id="17" creationId="{A093F62B-E636-2C59-0C7A-DEB0B049F66D}"/>
          </ac:spMkLst>
        </pc:spChg>
        <pc:spChg chg="mod">
          <ac:chgData name="Mortier, Hannah R" userId="NgeEPP8IMOd4nTSZO2WK9no0aoT+rhQbUU+O876Dp7I=" providerId="None" clId="Web-{4516AE25-500D-4545-9228-4CFB2A9ADB59}" dt="2024-09-10T14:41:26.814" v="125" actId="1076"/>
          <ac:spMkLst>
            <pc:docMk/>
            <pc:sldMk cId="63383818" sldId="289"/>
            <ac:spMk id="18" creationId="{5F76306A-25AD-5020-939D-465FA03D396C}"/>
          </ac:spMkLst>
        </pc:spChg>
        <pc:spChg chg="mod">
          <ac:chgData name="Mortier, Hannah R" userId="NgeEPP8IMOd4nTSZO2WK9no0aoT+rhQbUU+O876Dp7I=" providerId="None" clId="Web-{4516AE25-500D-4545-9228-4CFB2A9ADB59}" dt="2024-09-10T14:41:31.376" v="126" actId="1076"/>
          <ac:spMkLst>
            <pc:docMk/>
            <pc:sldMk cId="63383818" sldId="289"/>
            <ac:spMk id="20" creationId="{627B0969-490C-B5AA-A1D8-C1FA4FB06B5B}"/>
          </ac:spMkLst>
        </pc:spChg>
      </pc:sldChg>
      <pc:sldChg chg="modSp">
        <pc:chgData name="Mortier, Hannah R" userId="NgeEPP8IMOd4nTSZO2WK9no0aoT+rhQbUU+O876Dp7I=" providerId="None" clId="Web-{4516AE25-500D-4545-9228-4CFB2A9ADB59}" dt="2024-09-11T08:18:30.076" v="454" actId="20577"/>
        <pc:sldMkLst>
          <pc:docMk/>
          <pc:sldMk cId="668121375" sldId="298"/>
        </pc:sldMkLst>
        <pc:spChg chg="mod">
          <ac:chgData name="Mortier, Hannah R" userId="NgeEPP8IMOd4nTSZO2WK9no0aoT+rhQbUU+O876Dp7I=" providerId="None" clId="Web-{4516AE25-500D-4545-9228-4CFB2A9ADB59}" dt="2024-09-11T08:18:30.076" v="454" actId="20577"/>
          <ac:spMkLst>
            <pc:docMk/>
            <pc:sldMk cId="668121375" sldId="298"/>
            <ac:spMk id="4" creationId="{00000000-0000-0000-0000-000000000000}"/>
          </ac:spMkLst>
        </pc:spChg>
      </pc:sldChg>
      <pc:sldChg chg="modSp">
        <pc:chgData name="Mortier, Hannah R" userId="NgeEPP8IMOd4nTSZO2WK9no0aoT+rhQbUU+O876Dp7I=" providerId="None" clId="Web-{4516AE25-500D-4545-9228-4CFB2A9ADB59}" dt="2024-09-11T08:18:37.561" v="457" actId="20577"/>
        <pc:sldMkLst>
          <pc:docMk/>
          <pc:sldMk cId="1897929285" sldId="299"/>
        </pc:sldMkLst>
        <pc:spChg chg="mod">
          <ac:chgData name="Mortier, Hannah R" userId="NgeEPP8IMOd4nTSZO2WK9no0aoT+rhQbUU+O876Dp7I=" providerId="None" clId="Web-{4516AE25-500D-4545-9228-4CFB2A9ADB59}" dt="2024-09-11T08:18:37.561" v="457" actId="20577"/>
          <ac:spMkLst>
            <pc:docMk/>
            <pc:sldMk cId="1897929285" sldId="299"/>
            <ac:spMk id="4" creationId="{00000000-0000-0000-0000-000000000000}"/>
          </ac:spMkLst>
        </pc:spChg>
      </pc:sldChg>
      <pc:sldChg chg="addSp delSp modSp">
        <pc:chgData name="Mortier, Hannah R" userId="NgeEPP8IMOd4nTSZO2WK9no0aoT+rhQbUU+O876Dp7I=" providerId="None" clId="Web-{4516AE25-500D-4545-9228-4CFB2A9ADB59}" dt="2024-09-10T14:46:24.818" v="180"/>
        <pc:sldMkLst>
          <pc:docMk/>
          <pc:sldMk cId="630332689" sldId="300"/>
        </pc:sldMkLst>
        <pc:spChg chg="del mod">
          <ac:chgData name="Mortier, Hannah R" userId="NgeEPP8IMOd4nTSZO2WK9no0aoT+rhQbUU+O876Dp7I=" providerId="None" clId="Web-{4516AE25-500D-4545-9228-4CFB2A9ADB59}" dt="2024-09-10T14:46:23.662" v="179"/>
          <ac:spMkLst>
            <pc:docMk/>
            <pc:sldMk cId="630332689" sldId="300"/>
            <ac:spMk id="3" creationId="{00000000-0000-0000-0000-000000000000}"/>
          </ac:spMkLst>
        </pc:spChg>
        <pc:spChg chg="add">
          <ac:chgData name="Mortier, Hannah R" userId="NgeEPP8IMOd4nTSZO2WK9no0aoT+rhQbUU+O876Dp7I=" providerId="None" clId="Web-{4516AE25-500D-4545-9228-4CFB2A9ADB59}" dt="2024-09-10T14:46:24.818" v="180"/>
          <ac:spMkLst>
            <pc:docMk/>
            <pc:sldMk cId="630332689" sldId="300"/>
            <ac:spMk id="9" creationId="{0C7690B2-356E-7540-CC8A-3F898D1E2A47}"/>
          </ac:spMkLst>
        </pc:spChg>
      </pc:sldChg>
      <pc:sldChg chg="addSp delSp modSp">
        <pc:chgData name="Mortier, Hannah R" userId="NgeEPP8IMOd4nTSZO2WK9no0aoT+rhQbUU+O876Dp7I=" providerId="None" clId="Web-{4516AE25-500D-4545-9228-4CFB2A9ADB59}" dt="2024-09-11T08:18:55.827" v="462" actId="1076"/>
        <pc:sldMkLst>
          <pc:docMk/>
          <pc:sldMk cId="639058474" sldId="301"/>
        </pc:sldMkLst>
        <pc:spChg chg="del mod">
          <ac:chgData name="Mortier, Hannah R" userId="NgeEPP8IMOd4nTSZO2WK9no0aoT+rhQbUU+O876Dp7I=" providerId="None" clId="Web-{4516AE25-500D-4545-9228-4CFB2A9ADB59}" dt="2024-09-11T08:18:49.420" v="460"/>
          <ac:spMkLst>
            <pc:docMk/>
            <pc:sldMk cId="639058474" sldId="301"/>
            <ac:spMk id="3" creationId="{00000000-0000-0000-0000-000000000000}"/>
          </ac:spMkLst>
        </pc:spChg>
        <pc:spChg chg="mod">
          <ac:chgData name="Mortier, Hannah R" userId="NgeEPP8IMOd4nTSZO2WK9no0aoT+rhQbUU+O876Dp7I=" providerId="None" clId="Web-{4516AE25-500D-4545-9228-4CFB2A9ADB59}" dt="2024-09-11T08:18:55.827" v="462" actId="1076"/>
          <ac:spMkLst>
            <pc:docMk/>
            <pc:sldMk cId="639058474" sldId="301"/>
            <ac:spMk id="6" creationId="{421B82AB-DB3C-EE0F-44CC-C33B9D29C0ED}"/>
          </ac:spMkLst>
        </pc:spChg>
        <pc:spChg chg="add">
          <ac:chgData name="Mortier, Hannah R" userId="NgeEPP8IMOd4nTSZO2WK9no0aoT+rhQbUU+O876Dp7I=" providerId="None" clId="Web-{4516AE25-500D-4545-9228-4CFB2A9ADB59}" dt="2024-09-11T08:18:50.608" v="461"/>
          <ac:spMkLst>
            <pc:docMk/>
            <pc:sldMk cId="639058474" sldId="301"/>
            <ac:spMk id="8" creationId="{414668D0-113D-A5CC-C8E2-23D08B1943F4}"/>
          </ac:spMkLst>
        </pc:spChg>
      </pc:sldChg>
      <pc:sldChg chg="modSp">
        <pc:chgData name="Mortier, Hannah R" userId="NgeEPP8IMOd4nTSZO2WK9no0aoT+rhQbUU+O876Dp7I=" providerId="None" clId="Web-{4516AE25-500D-4545-9228-4CFB2A9ADB59}" dt="2024-09-11T08:23:18.694" v="586" actId="20577"/>
        <pc:sldMkLst>
          <pc:docMk/>
          <pc:sldMk cId="1351261440" sldId="303"/>
        </pc:sldMkLst>
        <pc:spChg chg="mod">
          <ac:chgData name="Mortier, Hannah R" userId="NgeEPP8IMOd4nTSZO2WK9no0aoT+rhQbUU+O876Dp7I=" providerId="None" clId="Web-{4516AE25-500D-4545-9228-4CFB2A9ADB59}" dt="2024-09-11T08:23:18.694" v="586" actId="20577"/>
          <ac:spMkLst>
            <pc:docMk/>
            <pc:sldMk cId="1351261440" sldId="303"/>
            <ac:spMk id="4" creationId="{1820CBC6-381E-D65A-9BC9-24F686C64E4F}"/>
          </ac:spMkLst>
        </pc:spChg>
      </pc:sldChg>
      <pc:sldChg chg="modSp">
        <pc:chgData name="Mortier, Hannah R" userId="NgeEPP8IMOd4nTSZO2WK9no0aoT+rhQbUU+O876Dp7I=" providerId="None" clId="Web-{4516AE25-500D-4545-9228-4CFB2A9ADB59}" dt="2024-09-11T08:23:51.617" v="588" actId="20577"/>
        <pc:sldMkLst>
          <pc:docMk/>
          <pc:sldMk cId="770860637" sldId="304"/>
        </pc:sldMkLst>
        <pc:spChg chg="mod">
          <ac:chgData name="Mortier, Hannah R" userId="NgeEPP8IMOd4nTSZO2WK9no0aoT+rhQbUU+O876Dp7I=" providerId="None" clId="Web-{4516AE25-500D-4545-9228-4CFB2A9ADB59}" dt="2024-09-11T08:23:51.617" v="588" actId="20577"/>
          <ac:spMkLst>
            <pc:docMk/>
            <pc:sldMk cId="770860637" sldId="304"/>
            <ac:spMk id="4" creationId="{1820CBC6-381E-D65A-9BC9-24F686C64E4F}"/>
          </ac:spMkLst>
        </pc:spChg>
      </pc:sldChg>
      <pc:sldChg chg="modSp add replId">
        <pc:chgData name="Mortier, Hannah R" userId="NgeEPP8IMOd4nTSZO2WK9no0aoT+rhQbUU+O876Dp7I=" providerId="None" clId="Web-{4516AE25-500D-4545-9228-4CFB2A9ADB59}" dt="2024-09-10T12:42:55.122" v="54" actId="20577"/>
        <pc:sldMkLst>
          <pc:docMk/>
          <pc:sldMk cId="3999957167" sldId="314"/>
        </pc:sldMkLst>
        <pc:spChg chg="mod">
          <ac:chgData name="Mortier, Hannah R" userId="NgeEPP8IMOd4nTSZO2WK9no0aoT+rhQbUU+O876Dp7I=" providerId="None" clId="Web-{4516AE25-500D-4545-9228-4CFB2A9ADB59}" dt="2024-09-10T12:42:55.122" v="54" actId="20577"/>
          <ac:spMkLst>
            <pc:docMk/>
            <pc:sldMk cId="3999957167" sldId="314"/>
            <ac:spMk id="4" creationId="{1820CBC6-381E-D65A-9BC9-24F686C64E4F}"/>
          </ac:spMkLst>
        </pc:spChg>
      </pc:sldChg>
      <pc:sldChg chg="add replId">
        <pc:chgData name="Mortier, Hannah R" userId="NgeEPP8IMOd4nTSZO2WK9no0aoT+rhQbUU+O876Dp7I=" providerId="None" clId="Web-{4516AE25-500D-4545-9228-4CFB2A9ADB59}" dt="2024-09-10T12:43:03.873" v="55"/>
        <pc:sldMkLst>
          <pc:docMk/>
          <pc:sldMk cId="3565454209" sldId="315"/>
        </pc:sldMkLst>
      </pc:sldChg>
      <pc:sldChg chg="modSp add replId">
        <pc:chgData name="Mortier, Hannah R" userId="NgeEPP8IMOd4nTSZO2WK9no0aoT+rhQbUU+O876Dp7I=" providerId="None" clId="Web-{4516AE25-500D-4545-9228-4CFB2A9ADB59}" dt="2024-09-10T12:48:10.630" v="69" actId="20577"/>
        <pc:sldMkLst>
          <pc:docMk/>
          <pc:sldMk cId="1772548871" sldId="316"/>
        </pc:sldMkLst>
        <pc:spChg chg="mod">
          <ac:chgData name="Mortier, Hannah R" userId="NgeEPP8IMOd4nTSZO2WK9no0aoT+rhQbUU+O876Dp7I=" providerId="None" clId="Web-{4516AE25-500D-4545-9228-4CFB2A9ADB59}" dt="2024-09-10T12:48:10.630" v="69" actId="20577"/>
          <ac:spMkLst>
            <pc:docMk/>
            <pc:sldMk cId="1772548871" sldId="316"/>
            <ac:spMk id="4" creationId="{1820CBC6-381E-D65A-9BC9-24F686C64E4F}"/>
          </ac:spMkLst>
        </pc:spChg>
      </pc:sldChg>
      <pc:sldChg chg="modSp add replId">
        <pc:chgData name="Mortier, Hannah R" userId="NgeEPP8IMOd4nTSZO2WK9no0aoT+rhQbUU+O876Dp7I=" providerId="None" clId="Web-{4516AE25-500D-4545-9228-4CFB2A9ADB59}" dt="2024-09-11T08:24:20.118" v="592" actId="20577"/>
        <pc:sldMkLst>
          <pc:docMk/>
          <pc:sldMk cId="4276137709" sldId="317"/>
        </pc:sldMkLst>
        <pc:spChg chg="mod">
          <ac:chgData name="Mortier, Hannah R" userId="NgeEPP8IMOd4nTSZO2WK9no0aoT+rhQbUU+O876Dp7I=" providerId="None" clId="Web-{4516AE25-500D-4545-9228-4CFB2A9ADB59}" dt="2024-09-11T08:24:20.118" v="592" actId="20577"/>
          <ac:spMkLst>
            <pc:docMk/>
            <pc:sldMk cId="4276137709" sldId="317"/>
            <ac:spMk id="4" creationId="{1820CBC6-381E-D65A-9BC9-24F686C64E4F}"/>
          </ac:spMkLst>
        </pc:spChg>
        <pc:spChg chg="mod">
          <ac:chgData name="Mortier, Hannah R" userId="NgeEPP8IMOd4nTSZO2WK9no0aoT+rhQbUU+O876Dp7I=" providerId="None" clId="Web-{4516AE25-500D-4545-9228-4CFB2A9ADB59}" dt="2024-09-10T12:48:42.709" v="74" actId="20577"/>
          <ac:spMkLst>
            <pc:docMk/>
            <pc:sldMk cId="4276137709" sldId="317"/>
            <ac:spMk id="5" creationId="{00000000-0000-0000-0000-000000000000}"/>
          </ac:spMkLst>
        </pc:spChg>
      </pc:sldChg>
      <pc:sldChg chg="modSp add replId">
        <pc:chgData name="Mortier, Hannah R" userId="NgeEPP8IMOd4nTSZO2WK9no0aoT+rhQbUU+O876Dp7I=" providerId="None" clId="Web-{4516AE25-500D-4545-9228-4CFB2A9ADB59}" dt="2024-09-11T08:24:38.541" v="594" actId="20577"/>
        <pc:sldMkLst>
          <pc:docMk/>
          <pc:sldMk cId="1339601281" sldId="318"/>
        </pc:sldMkLst>
        <pc:spChg chg="mod">
          <ac:chgData name="Mortier, Hannah R" userId="NgeEPP8IMOd4nTSZO2WK9no0aoT+rhQbUU+O876Dp7I=" providerId="None" clId="Web-{4516AE25-500D-4545-9228-4CFB2A9ADB59}" dt="2024-09-11T08:24:38.541" v="594" actId="20577"/>
          <ac:spMkLst>
            <pc:docMk/>
            <pc:sldMk cId="1339601281" sldId="318"/>
            <ac:spMk id="4" creationId="{1820CBC6-381E-D65A-9BC9-24F686C64E4F}"/>
          </ac:spMkLst>
        </pc:spChg>
        <pc:spChg chg="mod">
          <ac:chgData name="Mortier, Hannah R" userId="NgeEPP8IMOd4nTSZO2WK9no0aoT+rhQbUU+O876Dp7I=" providerId="None" clId="Web-{4516AE25-500D-4545-9228-4CFB2A9ADB59}" dt="2024-09-10T12:50:05.523" v="100" actId="20577"/>
          <ac:spMkLst>
            <pc:docMk/>
            <pc:sldMk cId="1339601281" sldId="318"/>
            <ac:spMk id="5" creationId="{00000000-0000-0000-0000-000000000000}"/>
          </ac:spMkLst>
        </pc:spChg>
      </pc:sldChg>
      <pc:sldChg chg="addSp delSp modSp add replId">
        <pc:chgData name="Mortier, Hannah R" userId="NgeEPP8IMOd4nTSZO2WK9no0aoT+rhQbUU+O876Dp7I=" providerId="None" clId="Web-{4516AE25-500D-4545-9228-4CFB2A9ADB59}" dt="2024-09-11T08:47:50.724" v="1003"/>
        <pc:sldMkLst>
          <pc:docMk/>
          <pc:sldMk cId="2415133327" sldId="319"/>
        </pc:sldMkLst>
        <pc:spChg chg="mod">
          <ac:chgData name="Mortier, Hannah R" userId="NgeEPP8IMOd4nTSZO2WK9no0aoT+rhQbUU+O876Dp7I=" providerId="None" clId="Web-{4516AE25-500D-4545-9228-4CFB2A9ADB59}" dt="2024-09-11T08:33:12.619" v="739" actId="20577"/>
          <ac:spMkLst>
            <pc:docMk/>
            <pc:sldMk cId="2415133327" sldId="319"/>
            <ac:spMk id="3" creationId="{00000000-0000-0000-0000-000000000000}"/>
          </ac:spMkLst>
        </pc:spChg>
        <pc:spChg chg="del mod">
          <ac:chgData name="Mortier, Hannah R" userId="NgeEPP8IMOd4nTSZO2WK9no0aoT+rhQbUU+O876Dp7I=" providerId="None" clId="Web-{4516AE25-500D-4545-9228-4CFB2A9ADB59}" dt="2024-09-10T14:41:07.172" v="122"/>
          <ac:spMkLst>
            <pc:docMk/>
            <pc:sldMk cId="2415133327" sldId="319"/>
            <ac:spMk id="4" creationId="{1820CBC6-381E-D65A-9BC9-24F686C64E4F}"/>
          </ac:spMkLst>
        </pc:spChg>
        <pc:spChg chg="add del">
          <ac:chgData name="Mortier, Hannah R" userId="NgeEPP8IMOd4nTSZO2WK9no0aoT+rhQbUU+O876Dp7I=" providerId="None" clId="Web-{4516AE25-500D-4545-9228-4CFB2A9ADB59}" dt="2024-09-11T08:31:29.709" v="735"/>
          <ac:spMkLst>
            <pc:docMk/>
            <pc:sldMk cId="2415133327" sldId="319"/>
            <ac:spMk id="4" creationId="{DEE20FA7-81BA-4505-71A7-3426D044B794}"/>
          </ac:spMkLst>
        </pc:spChg>
        <pc:spChg chg="mod">
          <ac:chgData name="Mortier, Hannah R" userId="NgeEPP8IMOd4nTSZO2WK9no0aoT+rhQbUU+O876Dp7I=" providerId="None" clId="Web-{4516AE25-500D-4545-9228-4CFB2A9ADB59}" dt="2024-09-11T08:31:24.162" v="733" actId="20577"/>
          <ac:spMkLst>
            <pc:docMk/>
            <pc:sldMk cId="2415133327" sldId="319"/>
            <ac:spMk id="5" creationId="{00000000-0000-0000-0000-000000000000}"/>
          </ac:spMkLst>
        </pc:spChg>
        <pc:spChg chg="add mod">
          <ac:chgData name="Mortier, Hannah R" userId="NgeEPP8IMOd4nTSZO2WK9no0aoT+rhQbUU+O876Dp7I=" providerId="None" clId="Web-{4516AE25-500D-4545-9228-4CFB2A9ADB59}" dt="2024-09-11T08:47:09.707" v="924" actId="20577"/>
          <ac:spMkLst>
            <pc:docMk/>
            <pc:sldMk cId="2415133327" sldId="319"/>
            <ac:spMk id="6" creationId="{F3BDC978-D152-2235-F912-D43C6FDA2928}"/>
          </ac:spMkLst>
        </pc:spChg>
        <pc:graphicFrameChg chg="add mod modGraphic">
          <ac:chgData name="Mortier, Hannah R" userId="NgeEPP8IMOd4nTSZO2WK9no0aoT+rhQbUU+O876Dp7I=" providerId="None" clId="Web-{4516AE25-500D-4545-9228-4CFB2A9ADB59}" dt="2024-09-11T08:47:50.724" v="1003"/>
          <ac:graphicFrameMkLst>
            <pc:docMk/>
            <pc:sldMk cId="2415133327" sldId="319"/>
            <ac:graphicFrameMk id="9" creationId="{436478D1-5251-51CB-57AA-D0988A5161AA}"/>
          </ac:graphicFrameMkLst>
        </pc:graphicFrameChg>
      </pc:sldChg>
      <pc:sldChg chg="addSp delSp modSp add replId">
        <pc:chgData name="Mortier, Hannah R" userId="NgeEPP8IMOd4nTSZO2WK9no0aoT+rhQbUU+O876Dp7I=" providerId="None" clId="Web-{4516AE25-500D-4545-9228-4CFB2A9ADB59}" dt="2024-09-11T08:20:18.111" v="561" actId="20577"/>
        <pc:sldMkLst>
          <pc:docMk/>
          <pc:sldMk cId="3107943554" sldId="320"/>
        </pc:sldMkLst>
        <pc:spChg chg="del">
          <ac:chgData name="Mortier, Hannah R" userId="NgeEPP8IMOd4nTSZO2WK9no0aoT+rhQbUU+O876Dp7I=" providerId="None" clId="Web-{4516AE25-500D-4545-9228-4CFB2A9ADB59}" dt="2024-09-10T14:46:59.336" v="181"/>
          <ac:spMkLst>
            <pc:docMk/>
            <pc:sldMk cId="3107943554" sldId="320"/>
            <ac:spMk id="3" creationId="{00000000-0000-0000-0000-000000000000}"/>
          </ac:spMkLst>
        </pc:spChg>
        <pc:spChg chg="mod">
          <ac:chgData name="Mortier, Hannah R" userId="NgeEPP8IMOd4nTSZO2WK9no0aoT+rhQbUU+O876Dp7I=" providerId="None" clId="Web-{4516AE25-500D-4545-9228-4CFB2A9ADB59}" dt="2024-09-11T08:20:18.111" v="561" actId="20577"/>
          <ac:spMkLst>
            <pc:docMk/>
            <pc:sldMk cId="3107943554" sldId="320"/>
            <ac:spMk id="4" creationId="{00000000-0000-0000-0000-000000000000}"/>
          </ac:spMkLst>
        </pc:spChg>
        <pc:spChg chg="mod">
          <ac:chgData name="Mortier, Hannah R" userId="NgeEPP8IMOd4nTSZO2WK9no0aoT+rhQbUU+O876Dp7I=" providerId="None" clId="Web-{4516AE25-500D-4545-9228-4CFB2A9ADB59}" dt="2024-09-11T08:19:01.671" v="463" actId="1076"/>
          <ac:spMkLst>
            <pc:docMk/>
            <pc:sldMk cId="3107943554" sldId="320"/>
            <ac:spMk id="5" creationId="{00000000-0000-0000-0000-000000000000}"/>
          </ac:spMkLst>
        </pc:spChg>
        <pc:spChg chg="add">
          <ac:chgData name="Mortier, Hannah R" userId="NgeEPP8IMOd4nTSZO2WK9no0aoT+rhQbUU+O876Dp7I=" providerId="None" clId="Web-{4516AE25-500D-4545-9228-4CFB2A9ADB59}" dt="2024-09-10T14:47:00.602" v="182"/>
          <ac:spMkLst>
            <pc:docMk/>
            <pc:sldMk cId="3107943554" sldId="320"/>
            <ac:spMk id="9" creationId="{F64306BE-4F79-F585-F443-E3B02401C73E}"/>
          </ac:spMkLst>
        </pc:spChg>
        <pc:picChg chg="del">
          <ac:chgData name="Mortier, Hannah R" userId="NgeEPP8IMOd4nTSZO2WK9no0aoT+rhQbUU+O876Dp7I=" providerId="None" clId="Web-{4516AE25-500D-4545-9228-4CFB2A9ADB59}" dt="2024-09-10T14:46:13.645" v="176"/>
          <ac:picMkLst>
            <pc:docMk/>
            <pc:sldMk cId="3107943554" sldId="320"/>
            <ac:picMk id="6" creationId="{7D0B1FAD-ECDB-3DF9-1A96-EFE27A91631A}"/>
          </ac:picMkLst>
        </pc:picChg>
        <pc:picChg chg="add mod">
          <ac:chgData name="Mortier, Hannah R" userId="NgeEPP8IMOd4nTSZO2WK9no0aoT+rhQbUU+O876Dp7I=" providerId="None" clId="Web-{4516AE25-500D-4545-9228-4CFB2A9ADB59}" dt="2024-09-10T15:06:33.383" v="447" actId="1076"/>
          <ac:picMkLst>
            <pc:docMk/>
            <pc:sldMk cId="3107943554" sldId="320"/>
            <ac:picMk id="10" creationId="{75F44564-13DC-46E4-A310-52C20F4B66A8}"/>
          </ac:picMkLst>
        </pc:picChg>
      </pc:sldChg>
      <pc:sldChg chg="delSp modSp add replId">
        <pc:chgData name="Mortier, Hannah R" userId="NgeEPP8IMOd4nTSZO2WK9no0aoT+rhQbUU+O876Dp7I=" providerId="None" clId="Web-{4516AE25-500D-4545-9228-4CFB2A9ADB59}" dt="2024-09-11T08:25:45.464" v="668" actId="20577"/>
        <pc:sldMkLst>
          <pc:docMk/>
          <pc:sldMk cId="568095106" sldId="321"/>
        </pc:sldMkLst>
        <pc:spChg chg="mod">
          <ac:chgData name="Mortier, Hannah R" userId="NgeEPP8IMOd4nTSZO2WK9no0aoT+rhQbUU+O876Dp7I=" providerId="None" clId="Web-{4516AE25-500D-4545-9228-4CFB2A9ADB59}" dt="2024-09-11T08:25:45.464" v="668" actId="20577"/>
          <ac:spMkLst>
            <pc:docMk/>
            <pc:sldMk cId="568095106" sldId="321"/>
            <ac:spMk id="4" creationId="{00000000-0000-0000-0000-000000000000}"/>
          </ac:spMkLst>
        </pc:spChg>
        <pc:spChg chg="mod">
          <ac:chgData name="Mortier, Hannah R" userId="NgeEPP8IMOd4nTSZO2WK9no0aoT+rhQbUU+O876Dp7I=" providerId="None" clId="Web-{4516AE25-500D-4545-9228-4CFB2A9ADB59}" dt="2024-09-11T08:25:09.495" v="610" actId="14100"/>
          <ac:spMkLst>
            <pc:docMk/>
            <pc:sldMk cId="568095106" sldId="321"/>
            <ac:spMk id="5" creationId="{00000000-0000-0000-0000-000000000000}"/>
          </ac:spMkLst>
        </pc:spChg>
        <pc:picChg chg="del">
          <ac:chgData name="Mortier, Hannah R" userId="NgeEPP8IMOd4nTSZO2WK9no0aoT+rhQbUU+O876Dp7I=" providerId="None" clId="Web-{4516AE25-500D-4545-9228-4CFB2A9ADB59}" dt="2024-09-11T08:24:53.322" v="596"/>
          <ac:picMkLst>
            <pc:docMk/>
            <pc:sldMk cId="568095106" sldId="321"/>
            <ac:picMk id="10" creationId="{75F44564-13DC-46E4-A310-52C20F4B66A8}"/>
          </ac:picMkLst>
        </pc:picChg>
      </pc:sldChg>
      <pc:sldChg chg="addSp delSp modSp add replId">
        <pc:chgData name="Mortier, Hannah R" userId="NgeEPP8IMOd4nTSZO2WK9no0aoT+rhQbUU+O876Dp7I=" providerId="None" clId="Web-{4516AE25-500D-4545-9228-4CFB2A9ADB59}" dt="2024-09-11T08:30:55.271" v="729" actId="20577"/>
        <pc:sldMkLst>
          <pc:docMk/>
          <pc:sldMk cId="1890293631" sldId="322"/>
        </pc:sldMkLst>
        <pc:spChg chg="mod">
          <ac:chgData name="Mortier, Hannah R" userId="NgeEPP8IMOd4nTSZO2WK9no0aoT+rhQbUU+O876Dp7I=" providerId="None" clId="Web-{4516AE25-500D-4545-9228-4CFB2A9ADB59}" dt="2024-09-11T08:29:28.284" v="680" actId="20577"/>
          <ac:spMkLst>
            <pc:docMk/>
            <pc:sldMk cId="1890293631" sldId="322"/>
            <ac:spMk id="3" creationId="{00000000-0000-0000-0000-000000000000}"/>
          </ac:spMkLst>
        </pc:spChg>
        <pc:spChg chg="del mod">
          <ac:chgData name="Mortier, Hannah R" userId="NgeEPP8IMOd4nTSZO2WK9no0aoT+rhQbUU+O876Dp7I=" providerId="None" clId="Web-{4516AE25-500D-4545-9228-4CFB2A9ADB59}" dt="2024-09-11T08:29:38.034" v="683"/>
          <ac:spMkLst>
            <pc:docMk/>
            <pc:sldMk cId="1890293631" sldId="322"/>
            <ac:spMk id="4" creationId="{1820CBC6-381E-D65A-9BC9-24F686C64E4F}"/>
          </ac:spMkLst>
        </pc:spChg>
        <pc:spChg chg="mod">
          <ac:chgData name="Mortier, Hannah R" userId="NgeEPP8IMOd4nTSZO2WK9no0aoT+rhQbUU+O876Dp7I=" providerId="None" clId="Web-{4516AE25-500D-4545-9228-4CFB2A9ADB59}" dt="2024-09-11T08:30:02.332" v="698" actId="20577"/>
          <ac:spMkLst>
            <pc:docMk/>
            <pc:sldMk cId="1890293631" sldId="322"/>
            <ac:spMk id="5" creationId="{00000000-0000-0000-0000-000000000000}"/>
          </ac:spMkLst>
        </pc:spChg>
        <pc:spChg chg="add mod">
          <ac:chgData name="Mortier, Hannah R" userId="NgeEPP8IMOd4nTSZO2WK9no0aoT+rhQbUU+O876Dp7I=" providerId="None" clId="Web-{4516AE25-500D-4545-9228-4CFB2A9ADB59}" dt="2024-09-11T08:30:55.271" v="729" actId="20577"/>
          <ac:spMkLst>
            <pc:docMk/>
            <pc:sldMk cId="1890293631" sldId="322"/>
            <ac:spMk id="6" creationId="{BF96CF62-D055-8C90-AF8D-B1CFCCE6C92D}"/>
          </ac:spMkLst>
        </pc:spChg>
        <pc:picChg chg="add mod">
          <ac:chgData name="Mortier, Hannah R" userId="NgeEPP8IMOd4nTSZO2WK9no0aoT+rhQbUU+O876Dp7I=" providerId="None" clId="Web-{4516AE25-500D-4545-9228-4CFB2A9ADB59}" dt="2024-09-11T08:30:42.708" v="715" actId="1076"/>
          <ac:picMkLst>
            <pc:docMk/>
            <pc:sldMk cId="1890293631" sldId="322"/>
            <ac:picMk id="8" creationId="{71457C29-728C-5FB2-02DD-0F9E5BFD9FF4}"/>
          </ac:picMkLst>
        </pc:picChg>
      </pc:sldChg>
      <pc:sldChg chg="delSp modSp add replId">
        <pc:chgData name="Mortier, Hannah R" userId="NgeEPP8IMOd4nTSZO2WK9no0aoT+rhQbUU+O876Dp7I=" providerId="None" clId="Web-{4516AE25-500D-4545-9228-4CFB2A9ADB59}" dt="2024-09-11T08:48:06.647" v="1018"/>
        <pc:sldMkLst>
          <pc:docMk/>
          <pc:sldMk cId="1045086520" sldId="323"/>
        </pc:sldMkLst>
        <pc:spChg chg="mod">
          <ac:chgData name="Mortier, Hannah R" userId="NgeEPP8IMOd4nTSZO2WK9no0aoT+rhQbUU+O876Dp7I=" providerId="None" clId="Web-{4516AE25-500D-4545-9228-4CFB2A9ADB59}" dt="2024-09-11T08:48:01.599" v="1014" actId="20577"/>
          <ac:spMkLst>
            <pc:docMk/>
            <pc:sldMk cId="1045086520" sldId="323"/>
            <ac:spMk id="5" creationId="{00000000-0000-0000-0000-000000000000}"/>
          </ac:spMkLst>
        </pc:spChg>
        <pc:spChg chg="del mod">
          <ac:chgData name="Mortier, Hannah R" userId="NgeEPP8IMOd4nTSZO2WK9no0aoT+rhQbUU+O876Dp7I=" providerId="None" clId="Web-{4516AE25-500D-4545-9228-4CFB2A9ADB59}" dt="2024-09-11T08:48:06.647" v="1018"/>
          <ac:spMkLst>
            <pc:docMk/>
            <pc:sldMk cId="1045086520" sldId="323"/>
            <ac:spMk id="6" creationId="{F3BDC978-D152-2235-F912-D43C6FDA2928}"/>
          </ac:spMkLst>
        </pc:spChg>
        <pc:graphicFrameChg chg="del">
          <ac:chgData name="Mortier, Hannah R" userId="NgeEPP8IMOd4nTSZO2WK9no0aoT+rhQbUU+O876Dp7I=" providerId="None" clId="Web-{4516AE25-500D-4545-9228-4CFB2A9ADB59}" dt="2024-09-11T08:48:04.600" v="1015"/>
          <ac:graphicFrameMkLst>
            <pc:docMk/>
            <pc:sldMk cId="1045086520" sldId="323"/>
            <ac:graphicFrameMk id="9" creationId="{436478D1-5251-51CB-57AA-D0988A5161AA}"/>
          </ac:graphicFrameMkLst>
        </pc:graphicFrameChg>
      </pc:sldChg>
      <pc:sldChg chg="modSp add replId">
        <pc:chgData name="Mortier, Hannah R" userId="NgeEPP8IMOd4nTSZO2WK9no0aoT+rhQbUU+O876Dp7I=" providerId="None" clId="Web-{4516AE25-500D-4545-9228-4CFB2A9ADB59}" dt="2024-09-11T08:48:15.709" v="1030" actId="20577"/>
        <pc:sldMkLst>
          <pc:docMk/>
          <pc:sldMk cId="2155564605" sldId="324"/>
        </pc:sldMkLst>
        <pc:spChg chg="mod">
          <ac:chgData name="Mortier, Hannah R" userId="NgeEPP8IMOd4nTSZO2WK9no0aoT+rhQbUU+O876Dp7I=" providerId="None" clId="Web-{4516AE25-500D-4545-9228-4CFB2A9ADB59}" dt="2024-09-11T08:48:15.709" v="1030" actId="20577"/>
          <ac:spMkLst>
            <pc:docMk/>
            <pc:sldMk cId="2155564605" sldId="324"/>
            <ac:spMk id="5" creationId="{00000000-0000-0000-0000-000000000000}"/>
          </ac:spMkLst>
        </pc:spChg>
      </pc:sldChg>
      <pc:sldChg chg="modSp add replId">
        <pc:chgData name="Mortier, Hannah R" userId="NgeEPP8IMOd4nTSZO2WK9no0aoT+rhQbUU+O876Dp7I=" providerId="None" clId="Web-{4516AE25-500D-4545-9228-4CFB2A9ADB59}" dt="2024-09-11T08:48:34.351" v="1037" actId="20577"/>
        <pc:sldMkLst>
          <pc:docMk/>
          <pc:sldMk cId="3169141842" sldId="325"/>
        </pc:sldMkLst>
        <pc:spChg chg="mod">
          <ac:chgData name="Mortier, Hannah R" userId="NgeEPP8IMOd4nTSZO2WK9no0aoT+rhQbUU+O876Dp7I=" providerId="None" clId="Web-{4516AE25-500D-4545-9228-4CFB2A9ADB59}" dt="2024-09-11T08:48:34.351" v="1037" actId="20577"/>
          <ac:spMkLst>
            <pc:docMk/>
            <pc:sldMk cId="3169141842" sldId="325"/>
            <ac:spMk id="5" creationId="{00000000-0000-0000-0000-000000000000}"/>
          </ac:spMkLst>
        </pc:spChg>
      </pc:sldChg>
    </pc:docChg>
  </pc:docChgLst>
  <pc:docChgLst>
    <pc:chgData name="King, Dominic S" userId="OxMyJw3/clIeWfaC8jybew+IO+9B2PTvv/CqVgUh+QE=" providerId="None" clId="Web-{7B7D1001-E3C6-4ED2-8E28-488D510399CE}"/>
    <pc:docChg chg="modSld">
      <pc:chgData name="King, Dominic S" userId="OxMyJw3/clIeWfaC8jybew+IO+9B2PTvv/CqVgUh+QE=" providerId="None" clId="Web-{7B7D1001-E3C6-4ED2-8E28-488D510399CE}" dt="2024-09-10T15:44:45.212" v="1508" actId="20577"/>
      <pc:docMkLst>
        <pc:docMk/>
      </pc:docMkLst>
      <pc:sldChg chg="modSp">
        <pc:chgData name="King, Dominic S" userId="OxMyJw3/clIeWfaC8jybew+IO+9B2PTvv/CqVgUh+QE=" providerId="None" clId="Web-{7B7D1001-E3C6-4ED2-8E28-488D510399CE}" dt="2024-09-10T15:19:57.892" v="1179" actId="20577"/>
        <pc:sldMkLst>
          <pc:docMk/>
          <pc:sldMk cId="1351261440" sldId="303"/>
        </pc:sldMkLst>
        <pc:spChg chg="mod">
          <ac:chgData name="King, Dominic S" userId="OxMyJw3/clIeWfaC8jybew+IO+9B2PTvv/CqVgUh+QE=" providerId="None" clId="Web-{7B7D1001-E3C6-4ED2-8E28-488D510399CE}" dt="2024-09-10T15:19:57.892" v="1179" actId="20577"/>
          <ac:spMkLst>
            <pc:docMk/>
            <pc:sldMk cId="1351261440" sldId="303"/>
            <ac:spMk id="4" creationId="{1820CBC6-381E-D65A-9BC9-24F686C64E4F}"/>
          </ac:spMkLst>
        </pc:spChg>
      </pc:sldChg>
      <pc:sldChg chg="modSp">
        <pc:chgData name="King, Dominic S" userId="OxMyJw3/clIeWfaC8jybew+IO+9B2PTvv/CqVgUh+QE=" providerId="None" clId="Web-{7B7D1001-E3C6-4ED2-8E28-488D510399CE}" dt="2024-09-10T15:44:45.212" v="1508" actId="20577"/>
        <pc:sldMkLst>
          <pc:docMk/>
          <pc:sldMk cId="1725237799" sldId="305"/>
        </pc:sldMkLst>
        <pc:spChg chg="mod">
          <ac:chgData name="King, Dominic S" userId="OxMyJw3/clIeWfaC8jybew+IO+9B2PTvv/CqVgUh+QE=" providerId="None" clId="Web-{7B7D1001-E3C6-4ED2-8E28-488D510399CE}" dt="2024-09-10T15:44:45.212" v="1508" actId="20577"/>
          <ac:spMkLst>
            <pc:docMk/>
            <pc:sldMk cId="1725237799" sldId="305"/>
            <ac:spMk id="4" creationId="{1820CBC6-381E-D65A-9BC9-24F686C64E4F}"/>
          </ac:spMkLst>
        </pc:spChg>
      </pc:sldChg>
      <pc:sldChg chg="modSp">
        <pc:chgData name="King, Dominic S" userId="OxMyJw3/clIeWfaC8jybew+IO+9B2PTvv/CqVgUh+QE=" providerId="None" clId="Web-{7B7D1001-E3C6-4ED2-8E28-488D510399CE}" dt="2024-09-10T15:40:29.784" v="1495" actId="20577"/>
        <pc:sldMkLst>
          <pc:docMk/>
          <pc:sldMk cId="2126112251" sldId="311"/>
        </pc:sldMkLst>
        <pc:spChg chg="mod">
          <ac:chgData name="King, Dominic S" userId="OxMyJw3/clIeWfaC8jybew+IO+9B2PTvv/CqVgUh+QE=" providerId="None" clId="Web-{7B7D1001-E3C6-4ED2-8E28-488D510399CE}" dt="2024-09-10T15:40:29.784" v="1495" actId="20577"/>
          <ac:spMkLst>
            <pc:docMk/>
            <pc:sldMk cId="2126112251" sldId="311"/>
            <ac:spMk id="4" creationId="{1820CBC6-381E-D65A-9BC9-24F686C64E4F}"/>
          </ac:spMkLst>
        </pc:spChg>
      </pc:sldChg>
    </pc:docChg>
  </pc:docChgLst>
  <pc:docChgLst>
    <pc:chgData name="Story, Dhyana K" userId="kg8WrlJ3WF7MOvv+bxZ8lQPJH35i0fx7AhPmxmLlGI0=" providerId="None" clId="Web-{4491DB08-3A13-4B60-BBEE-D2F2E5514439}"/>
    <pc:docChg chg="delSld modSld">
      <pc:chgData name="Story, Dhyana K" userId="kg8WrlJ3WF7MOvv+bxZ8lQPJH35i0fx7AhPmxmLlGI0=" providerId="None" clId="Web-{4491DB08-3A13-4B60-BBEE-D2F2E5514439}" dt="2024-09-11T11:26:20.818" v="94"/>
      <pc:docMkLst>
        <pc:docMk/>
      </pc:docMkLst>
      <pc:sldChg chg="modSp">
        <pc:chgData name="Story, Dhyana K" userId="kg8WrlJ3WF7MOvv+bxZ8lQPJH35i0fx7AhPmxmLlGI0=" providerId="None" clId="Web-{4491DB08-3A13-4B60-BBEE-D2F2E5514439}" dt="2024-09-11T11:19:48.118" v="67" actId="20577"/>
        <pc:sldMkLst>
          <pc:docMk/>
          <pc:sldMk cId="1897929285" sldId="299"/>
        </pc:sldMkLst>
        <pc:spChg chg="mod">
          <ac:chgData name="Story, Dhyana K" userId="kg8WrlJ3WF7MOvv+bxZ8lQPJH35i0fx7AhPmxmLlGI0=" providerId="None" clId="Web-{4491DB08-3A13-4B60-BBEE-D2F2E5514439}" dt="2024-09-11T11:19:48.118" v="67" actId="20577"/>
          <ac:spMkLst>
            <pc:docMk/>
            <pc:sldMk cId="1897929285" sldId="299"/>
            <ac:spMk id="4" creationId="{00000000-0000-0000-0000-000000000000}"/>
          </ac:spMkLst>
        </pc:spChg>
        <pc:spChg chg="mod">
          <ac:chgData name="Story, Dhyana K" userId="kg8WrlJ3WF7MOvv+bxZ8lQPJH35i0fx7AhPmxmLlGI0=" providerId="None" clId="Web-{4491DB08-3A13-4B60-BBEE-D2F2E5514439}" dt="2024-09-11T11:19:36.134" v="57" actId="1076"/>
          <ac:spMkLst>
            <pc:docMk/>
            <pc:sldMk cId="1897929285" sldId="299"/>
            <ac:spMk id="5" creationId="{00000000-0000-0000-0000-000000000000}"/>
          </ac:spMkLst>
        </pc:spChg>
      </pc:sldChg>
      <pc:sldChg chg="modSp">
        <pc:chgData name="Story, Dhyana K" userId="kg8WrlJ3WF7MOvv+bxZ8lQPJH35i0fx7AhPmxmLlGI0=" providerId="None" clId="Web-{4491DB08-3A13-4B60-BBEE-D2F2E5514439}" dt="2024-09-11T11:20:51.824" v="75"/>
        <pc:sldMkLst>
          <pc:docMk/>
          <pc:sldMk cId="639058474" sldId="301"/>
        </pc:sldMkLst>
        <pc:spChg chg="mod">
          <ac:chgData name="Story, Dhyana K" userId="kg8WrlJ3WF7MOvv+bxZ8lQPJH35i0fx7AhPmxmLlGI0=" providerId="None" clId="Web-{4491DB08-3A13-4B60-BBEE-D2F2E5514439}" dt="2024-09-11T11:20:51.824" v="75"/>
          <ac:spMkLst>
            <pc:docMk/>
            <pc:sldMk cId="639058474" sldId="301"/>
            <ac:spMk id="6" creationId="{421B82AB-DB3C-EE0F-44CC-C33B9D29C0ED}"/>
          </ac:spMkLst>
        </pc:spChg>
      </pc:sldChg>
      <pc:sldChg chg="addSp delSp modSp">
        <pc:chgData name="Story, Dhyana K" userId="kg8WrlJ3WF7MOvv+bxZ8lQPJH35i0fx7AhPmxmLlGI0=" providerId="None" clId="Web-{4491DB08-3A13-4B60-BBEE-D2F2E5514439}" dt="2024-09-11T11:21:04.683" v="77"/>
        <pc:sldMkLst>
          <pc:docMk/>
          <pc:sldMk cId="3973903866" sldId="302"/>
        </pc:sldMkLst>
        <pc:spChg chg="del mod">
          <ac:chgData name="Story, Dhyana K" userId="kg8WrlJ3WF7MOvv+bxZ8lQPJH35i0fx7AhPmxmLlGI0=" providerId="None" clId="Web-{4491DB08-3A13-4B60-BBEE-D2F2E5514439}" dt="2024-09-11T11:10:59.117" v="3"/>
          <ac:spMkLst>
            <pc:docMk/>
            <pc:sldMk cId="3973903866" sldId="302"/>
            <ac:spMk id="3" creationId="{00000000-0000-0000-0000-000000000000}"/>
          </ac:spMkLst>
        </pc:spChg>
        <pc:spChg chg="mod">
          <ac:chgData name="Story, Dhyana K" userId="kg8WrlJ3WF7MOvv+bxZ8lQPJH35i0fx7AhPmxmLlGI0=" providerId="None" clId="Web-{4491DB08-3A13-4B60-BBEE-D2F2E5514439}" dt="2024-09-11T11:21:04.683" v="77"/>
          <ac:spMkLst>
            <pc:docMk/>
            <pc:sldMk cId="3973903866" sldId="302"/>
            <ac:spMk id="6" creationId="{421B82AB-DB3C-EE0F-44CC-C33B9D29C0ED}"/>
          </ac:spMkLst>
        </pc:spChg>
        <pc:spChg chg="add">
          <ac:chgData name="Story, Dhyana K" userId="kg8WrlJ3WF7MOvv+bxZ8lQPJH35i0fx7AhPmxmLlGI0=" providerId="None" clId="Web-{4491DB08-3A13-4B60-BBEE-D2F2E5514439}" dt="2024-09-11T11:11:07.602" v="4"/>
          <ac:spMkLst>
            <pc:docMk/>
            <pc:sldMk cId="3973903866" sldId="302"/>
            <ac:spMk id="8" creationId="{5BD3C14F-8CD9-C021-A8CD-369CE35BB013}"/>
          </ac:spMkLst>
        </pc:spChg>
      </pc:sldChg>
      <pc:sldChg chg="addSp delSp modSp">
        <pc:chgData name="Story, Dhyana K" userId="kg8WrlJ3WF7MOvv+bxZ8lQPJH35i0fx7AhPmxmLlGI0=" providerId="None" clId="Web-{4491DB08-3A13-4B60-BBEE-D2F2E5514439}" dt="2024-09-11T11:21:41.575" v="81" actId="20577"/>
        <pc:sldMkLst>
          <pc:docMk/>
          <pc:sldMk cId="1351261440" sldId="303"/>
        </pc:sldMkLst>
        <pc:spChg chg="del">
          <ac:chgData name="Story, Dhyana K" userId="kg8WrlJ3WF7MOvv+bxZ8lQPJH35i0fx7AhPmxmLlGI0=" providerId="None" clId="Web-{4491DB08-3A13-4B60-BBEE-D2F2E5514439}" dt="2024-09-11T11:11:12.227" v="5"/>
          <ac:spMkLst>
            <pc:docMk/>
            <pc:sldMk cId="1351261440" sldId="303"/>
            <ac:spMk id="3" creationId="{00000000-0000-0000-0000-000000000000}"/>
          </ac:spMkLst>
        </pc:spChg>
        <pc:spChg chg="mod">
          <ac:chgData name="Story, Dhyana K" userId="kg8WrlJ3WF7MOvv+bxZ8lQPJH35i0fx7AhPmxmLlGI0=" providerId="None" clId="Web-{4491DB08-3A13-4B60-BBEE-D2F2E5514439}" dt="2024-09-11T11:21:41.575" v="81" actId="20577"/>
          <ac:spMkLst>
            <pc:docMk/>
            <pc:sldMk cId="1351261440" sldId="303"/>
            <ac:spMk id="4" creationId="{1820CBC6-381E-D65A-9BC9-24F686C64E4F}"/>
          </ac:spMkLst>
        </pc:spChg>
        <pc:spChg chg="add">
          <ac:chgData name="Story, Dhyana K" userId="kg8WrlJ3WF7MOvv+bxZ8lQPJH35i0fx7AhPmxmLlGI0=" providerId="None" clId="Web-{4491DB08-3A13-4B60-BBEE-D2F2E5514439}" dt="2024-09-11T11:11:12.743" v="6"/>
          <ac:spMkLst>
            <pc:docMk/>
            <pc:sldMk cId="1351261440" sldId="303"/>
            <ac:spMk id="8" creationId="{26EF78CC-7664-605D-2C71-332B98C53DEE}"/>
          </ac:spMkLst>
        </pc:spChg>
      </pc:sldChg>
      <pc:sldChg chg="addSp delSp">
        <pc:chgData name="Story, Dhyana K" userId="kg8WrlJ3WF7MOvv+bxZ8lQPJH35i0fx7AhPmxmLlGI0=" providerId="None" clId="Web-{4491DB08-3A13-4B60-BBEE-D2F2E5514439}" dt="2024-09-11T11:11:17.071" v="8"/>
        <pc:sldMkLst>
          <pc:docMk/>
          <pc:sldMk cId="770860637" sldId="304"/>
        </pc:sldMkLst>
        <pc:spChg chg="del">
          <ac:chgData name="Story, Dhyana K" userId="kg8WrlJ3WF7MOvv+bxZ8lQPJH35i0fx7AhPmxmLlGI0=" providerId="None" clId="Web-{4491DB08-3A13-4B60-BBEE-D2F2E5514439}" dt="2024-09-11T11:11:16.634" v="7"/>
          <ac:spMkLst>
            <pc:docMk/>
            <pc:sldMk cId="770860637" sldId="304"/>
            <ac:spMk id="3" creationId="{00000000-0000-0000-0000-000000000000}"/>
          </ac:spMkLst>
        </pc:spChg>
        <pc:spChg chg="add">
          <ac:chgData name="Story, Dhyana K" userId="kg8WrlJ3WF7MOvv+bxZ8lQPJH35i0fx7AhPmxmLlGI0=" providerId="None" clId="Web-{4491DB08-3A13-4B60-BBEE-D2F2E5514439}" dt="2024-09-11T11:11:17.071" v="8"/>
          <ac:spMkLst>
            <pc:docMk/>
            <pc:sldMk cId="770860637" sldId="304"/>
            <ac:spMk id="8" creationId="{5061AECA-2020-13F0-7535-9378857601A1}"/>
          </ac:spMkLst>
        </pc:spChg>
      </pc:sldChg>
      <pc:sldChg chg="addSp delSp modSp">
        <pc:chgData name="Story, Dhyana K" userId="kg8WrlJ3WF7MOvv+bxZ8lQPJH35i0fx7AhPmxmLlGI0=" providerId="None" clId="Web-{4491DB08-3A13-4B60-BBEE-D2F2E5514439}" dt="2024-09-11T11:23:26.391" v="83" actId="20577"/>
        <pc:sldMkLst>
          <pc:docMk/>
          <pc:sldMk cId="1725237799" sldId="305"/>
        </pc:sldMkLst>
        <pc:spChg chg="del">
          <ac:chgData name="Story, Dhyana K" userId="kg8WrlJ3WF7MOvv+bxZ8lQPJH35i0fx7AhPmxmLlGI0=" providerId="None" clId="Web-{4491DB08-3A13-4B60-BBEE-D2F2E5514439}" dt="2024-09-11T11:11:22.087" v="9"/>
          <ac:spMkLst>
            <pc:docMk/>
            <pc:sldMk cId="1725237799" sldId="305"/>
            <ac:spMk id="3" creationId="{00000000-0000-0000-0000-000000000000}"/>
          </ac:spMkLst>
        </pc:spChg>
        <pc:spChg chg="mod">
          <ac:chgData name="Story, Dhyana K" userId="kg8WrlJ3WF7MOvv+bxZ8lQPJH35i0fx7AhPmxmLlGI0=" providerId="None" clId="Web-{4491DB08-3A13-4B60-BBEE-D2F2E5514439}" dt="2024-09-11T11:23:26.391" v="83" actId="20577"/>
          <ac:spMkLst>
            <pc:docMk/>
            <pc:sldMk cId="1725237799" sldId="305"/>
            <ac:spMk id="4" creationId="{1820CBC6-381E-D65A-9BC9-24F686C64E4F}"/>
          </ac:spMkLst>
        </pc:spChg>
        <pc:spChg chg="add">
          <ac:chgData name="Story, Dhyana K" userId="kg8WrlJ3WF7MOvv+bxZ8lQPJH35i0fx7AhPmxmLlGI0=" providerId="None" clId="Web-{4491DB08-3A13-4B60-BBEE-D2F2E5514439}" dt="2024-09-11T11:11:22.681" v="10"/>
          <ac:spMkLst>
            <pc:docMk/>
            <pc:sldMk cId="1725237799" sldId="305"/>
            <ac:spMk id="8" creationId="{76420B48-FAA8-C643-48B1-D7251171703C}"/>
          </ac:spMkLst>
        </pc:spChg>
      </pc:sldChg>
      <pc:sldChg chg="addSp delSp modSp">
        <pc:chgData name="Story, Dhyana K" userId="kg8WrlJ3WF7MOvv+bxZ8lQPJH35i0fx7AhPmxmLlGI0=" providerId="None" clId="Web-{4491DB08-3A13-4B60-BBEE-D2F2E5514439}" dt="2024-09-11T11:25:22.941" v="90" actId="20577"/>
        <pc:sldMkLst>
          <pc:docMk/>
          <pc:sldMk cId="2603765809" sldId="306"/>
        </pc:sldMkLst>
        <pc:spChg chg="del">
          <ac:chgData name="Story, Dhyana K" userId="kg8WrlJ3WF7MOvv+bxZ8lQPJH35i0fx7AhPmxmLlGI0=" providerId="None" clId="Web-{4491DB08-3A13-4B60-BBEE-D2F2E5514439}" dt="2024-09-11T11:11:33.947" v="11"/>
          <ac:spMkLst>
            <pc:docMk/>
            <pc:sldMk cId="2603765809" sldId="306"/>
            <ac:spMk id="3" creationId="{00000000-0000-0000-0000-000000000000}"/>
          </ac:spMkLst>
        </pc:spChg>
        <pc:spChg chg="mod">
          <ac:chgData name="Story, Dhyana K" userId="kg8WrlJ3WF7MOvv+bxZ8lQPJH35i0fx7AhPmxmLlGI0=" providerId="None" clId="Web-{4491DB08-3A13-4B60-BBEE-D2F2E5514439}" dt="2024-09-11T11:25:22.941" v="90" actId="20577"/>
          <ac:spMkLst>
            <pc:docMk/>
            <pc:sldMk cId="2603765809" sldId="306"/>
            <ac:spMk id="4" creationId="{1820CBC6-381E-D65A-9BC9-24F686C64E4F}"/>
          </ac:spMkLst>
        </pc:spChg>
        <pc:spChg chg="add">
          <ac:chgData name="Story, Dhyana K" userId="kg8WrlJ3WF7MOvv+bxZ8lQPJH35i0fx7AhPmxmLlGI0=" providerId="None" clId="Web-{4491DB08-3A13-4B60-BBEE-D2F2E5514439}" dt="2024-09-11T11:11:34.509" v="12"/>
          <ac:spMkLst>
            <pc:docMk/>
            <pc:sldMk cId="2603765809" sldId="306"/>
            <ac:spMk id="8" creationId="{74037A21-2E2A-C2FD-BC96-CD75CECCB13B}"/>
          </ac:spMkLst>
        </pc:spChg>
      </pc:sldChg>
      <pc:sldChg chg="addSp delSp modSp">
        <pc:chgData name="Story, Dhyana K" userId="kg8WrlJ3WF7MOvv+bxZ8lQPJH35i0fx7AhPmxmLlGI0=" providerId="None" clId="Web-{4491DB08-3A13-4B60-BBEE-D2F2E5514439}" dt="2024-09-11T11:25:49.114" v="92" actId="20577"/>
        <pc:sldMkLst>
          <pc:docMk/>
          <pc:sldMk cId="2618276837" sldId="307"/>
        </pc:sldMkLst>
        <pc:spChg chg="del">
          <ac:chgData name="Story, Dhyana K" userId="kg8WrlJ3WF7MOvv+bxZ8lQPJH35i0fx7AhPmxmLlGI0=" providerId="None" clId="Web-{4491DB08-3A13-4B60-BBEE-D2F2E5514439}" dt="2024-09-11T11:11:39.212" v="13"/>
          <ac:spMkLst>
            <pc:docMk/>
            <pc:sldMk cId="2618276837" sldId="307"/>
            <ac:spMk id="3" creationId="{00000000-0000-0000-0000-000000000000}"/>
          </ac:spMkLst>
        </pc:spChg>
        <pc:spChg chg="mod">
          <ac:chgData name="Story, Dhyana K" userId="kg8WrlJ3WF7MOvv+bxZ8lQPJH35i0fx7AhPmxmLlGI0=" providerId="None" clId="Web-{4491DB08-3A13-4B60-BBEE-D2F2E5514439}" dt="2024-09-11T11:25:49.114" v="92" actId="20577"/>
          <ac:spMkLst>
            <pc:docMk/>
            <pc:sldMk cId="2618276837" sldId="307"/>
            <ac:spMk id="4" creationId="{1820CBC6-381E-D65A-9BC9-24F686C64E4F}"/>
          </ac:spMkLst>
        </pc:spChg>
        <pc:spChg chg="add">
          <ac:chgData name="Story, Dhyana K" userId="kg8WrlJ3WF7MOvv+bxZ8lQPJH35i0fx7AhPmxmLlGI0=" providerId="None" clId="Web-{4491DB08-3A13-4B60-BBEE-D2F2E5514439}" dt="2024-09-11T11:11:39.650" v="14"/>
          <ac:spMkLst>
            <pc:docMk/>
            <pc:sldMk cId="2618276837" sldId="307"/>
            <ac:spMk id="8" creationId="{A2C82E8A-300D-0880-EDF1-E191DBFC29C1}"/>
          </ac:spMkLst>
        </pc:spChg>
      </pc:sldChg>
      <pc:sldChg chg="addSp delSp">
        <pc:chgData name="Story, Dhyana K" userId="kg8WrlJ3WF7MOvv+bxZ8lQPJH35i0fx7AhPmxmLlGI0=" providerId="None" clId="Web-{4491DB08-3A13-4B60-BBEE-D2F2E5514439}" dt="2024-09-11T11:12:02.385" v="22"/>
        <pc:sldMkLst>
          <pc:docMk/>
          <pc:sldMk cId="2007777222" sldId="308"/>
        </pc:sldMkLst>
        <pc:spChg chg="del">
          <ac:chgData name="Story, Dhyana K" userId="kg8WrlJ3WF7MOvv+bxZ8lQPJH35i0fx7AhPmxmLlGI0=" providerId="None" clId="Web-{4491DB08-3A13-4B60-BBEE-D2F2E5514439}" dt="2024-09-11T11:12:01.901" v="21"/>
          <ac:spMkLst>
            <pc:docMk/>
            <pc:sldMk cId="2007777222" sldId="308"/>
            <ac:spMk id="3" creationId="{00000000-0000-0000-0000-000000000000}"/>
          </ac:spMkLst>
        </pc:spChg>
        <pc:spChg chg="add">
          <ac:chgData name="Story, Dhyana K" userId="kg8WrlJ3WF7MOvv+bxZ8lQPJH35i0fx7AhPmxmLlGI0=" providerId="None" clId="Web-{4491DB08-3A13-4B60-BBEE-D2F2E5514439}" dt="2024-09-11T11:12:02.385" v="22"/>
          <ac:spMkLst>
            <pc:docMk/>
            <pc:sldMk cId="2007777222" sldId="308"/>
            <ac:spMk id="8" creationId="{86FA6870-C227-3B6E-2C3B-B0792E9247E4}"/>
          </ac:spMkLst>
        </pc:spChg>
      </pc:sldChg>
      <pc:sldChg chg="addSp delSp modSp">
        <pc:chgData name="Story, Dhyana K" userId="kg8WrlJ3WF7MOvv+bxZ8lQPJH35i0fx7AhPmxmLlGI0=" providerId="None" clId="Web-{4491DB08-3A13-4B60-BBEE-D2F2E5514439}" dt="2024-09-11T11:25:54.302" v="93"/>
        <pc:sldMkLst>
          <pc:docMk/>
          <pc:sldMk cId="284726109" sldId="309"/>
        </pc:sldMkLst>
        <pc:spChg chg="del">
          <ac:chgData name="Story, Dhyana K" userId="kg8WrlJ3WF7MOvv+bxZ8lQPJH35i0fx7AhPmxmLlGI0=" providerId="None" clId="Web-{4491DB08-3A13-4B60-BBEE-D2F2E5514439}" dt="2024-09-11T11:11:45.619" v="15"/>
          <ac:spMkLst>
            <pc:docMk/>
            <pc:sldMk cId="284726109" sldId="309"/>
            <ac:spMk id="3" creationId="{00000000-0000-0000-0000-000000000000}"/>
          </ac:spMkLst>
        </pc:spChg>
        <pc:spChg chg="mod">
          <ac:chgData name="Story, Dhyana K" userId="kg8WrlJ3WF7MOvv+bxZ8lQPJH35i0fx7AhPmxmLlGI0=" providerId="None" clId="Web-{4491DB08-3A13-4B60-BBEE-D2F2E5514439}" dt="2024-09-11T11:25:54.302" v="93"/>
          <ac:spMkLst>
            <pc:docMk/>
            <pc:sldMk cId="284726109" sldId="309"/>
            <ac:spMk id="4" creationId="{1820CBC6-381E-D65A-9BC9-24F686C64E4F}"/>
          </ac:spMkLst>
        </pc:spChg>
        <pc:spChg chg="add">
          <ac:chgData name="Story, Dhyana K" userId="kg8WrlJ3WF7MOvv+bxZ8lQPJH35i0fx7AhPmxmLlGI0=" providerId="None" clId="Web-{4491DB08-3A13-4B60-BBEE-D2F2E5514439}" dt="2024-09-11T11:11:45.994" v="16"/>
          <ac:spMkLst>
            <pc:docMk/>
            <pc:sldMk cId="284726109" sldId="309"/>
            <ac:spMk id="8" creationId="{BD49FFC7-BCE4-41D7-55BF-2B3075FF580C}"/>
          </ac:spMkLst>
        </pc:spChg>
      </pc:sldChg>
      <pc:sldChg chg="addSp delSp modSp">
        <pc:chgData name="Story, Dhyana K" userId="kg8WrlJ3WF7MOvv+bxZ8lQPJH35i0fx7AhPmxmLlGI0=" providerId="None" clId="Web-{4491DB08-3A13-4B60-BBEE-D2F2E5514439}" dt="2024-09-11T11:26:20.818" v="94"/>
        <pc:sldMkLst>
          <pc:docMk/>
          <pc:sldMk cId="1955201670" sldId="310"/>
        </pc:sldMkLst>
        <pc:spChg chg="del">
          <ac:chgData name="Story, Dhyana K" userId="kg8WrlJ3WF7MOvv+bxZ8lQPJH35i0fx7AhPmxmLlGI0=" providerId="None" clId="Web-{4491DB08-3A13-4B60-BBEE-D2F2E5514439}" dt="2024-09-11T11:11:50.760" v="17"/>
          <ac:spMkLst>
            <pc:docMk/>
            <pc:sldMk cId="1955201670" sldId="310"/>
            <ac:spMk id="3" creationId="{00000000-0000-0000-0000-000000000000}"/>
          </ac:spMkLst>
        </pc:spChg>
        <pc:spChg chg="mod">
          <ac:chgData name="Story, Dhyana K" userId="kg8WrlJ3WF7MOvv+bxZ8lQPJH35i0fx7AhPmxmLlGI0=" providerId="None" clId="Web-{4491DB08-3A13-4B60-BBEE-D2F2E5514439}" dt="2024-09-11T11:26:20.818" v="94"/>
          <ac:spMkLst>
            <pc:docMk/>
            <pc:sldMk cId="1955201670" sldId="310"/>
            <ac:spMk id="4" creationId="{1820CBC6-381E-D65A-9BC9-24F686C64E4F}"/>
          </ac:spMkLst>
        </pc:spChg>
        <pc:spChg chg="add">
          <ac:chgData name="Story, Dhyana K" userId="kg8WrlJ3WF7MOvv+bxZ8lQPJH35i0fx7AhPmxmLlGI0=" providerId="None" clId="Web-{4491DB08-3A13-4B60-BBEE-D2F2E5514439}" dt="2024-09-11T11:11:51.088" v="18"/>
          <ac:spMkLst>
            <pc:docMk/>
            <pc:sldMk cId="1955201670" sldId="310"/>
            <ac:spMk id="8" creationId="{64327F32-CEE1-A4F9-6DF0-875BA588D3CB}"/>
          </ac:spMkLst>
        </pc:spChg>
      </pc:sldChg>
      <pc:sldChg chg="addSp delSp">
        <pc:chgData name="Story, Dhyana K" userId="kg8WrlJ3WF7MOvv+bxZ8lQPJH35i0fx7AhPmxmLlGI0=" providerId="None" clId="Web-{4491DB08-3A13-4B60-BBEE-D2F2E5514439}" dt="2024-09-11T11:11:54.916" v="20"/>
        <pc:sldMkLst>
          <pc:docMk/>
          <pc:sldMk cId="2126112251" sldId="311"/>
        </pc:sldMkLst>
        <pc:spChg chg="del">
          <ac:chgData name="Story, Dhyana K" userId="kg8WrlJ3WF7MOvv+bxZ8lQPJH35i0fx7AhPmxmLlGI0=" providerId="None" clId="Web-{4491DB08-3A13-4B60-BBEE-D2F2E5514439}" dt="2024-09-11T11:11:54.572" v="19"/>
          <ac:spMkLst>
            <pc:docMk/>
            <pc:sldMk cId="2126112251" sldId="311"/>
            <ac:spMk id="3" creationId="{00000000-0000-0000-0000-000000000000}"/>
          </ac:spMkLst>
        </pc:spChg>
        <pc:spChg chg="add">
          <ac:chgData name="Story, Dhyana K" userId="kg8WrlJ3WF7MOvv+bxZ8lQPJH35i0fx7AhPmxmLlGI0=" providerId="None" clId="Web-{4491DB08-3A13-4B60-BBEE-D2F2E5514439}" dt="2024-09-11T11:11:54.916" v="20"/>
          <ac:spMkLst>
            <pc:docMk/>
            <pc:sldMk cId="2126112251" sldId="311"/>
            <ac:spMk id="8" creationId="{2D177BCF-D14C-DFC4-1986-A92A200A7D34}"/>
          </ac:spMkLst>
        </pc:spChg>
      </pc:sldChg>
      <pc:sldChg chg="addSp delSp modSp">
        <pc:chgData name="Story, Dhyana K" userId="kg8WrlJ3WF7MOvv+bxZ8lQPJH35i0fx7AhPmxmLlGI0=" providerId="None" clId="Web-{4491DB08-3A13-4B60-BBEE-D2F2E5514439}" dt="2024-09-11T11:19:08.336" v="56" actId="20577"/>
        <pc:sldMkLst>
          <pc:docMk/>
          <pc:sldMk cId="254777769" sldId="312"/>
        </pc:sldMkLst>
        <pc:spChg chg="del">
          <ac:chgData name="Story, Dhyana K" userId="kg8WrlJ3WF7MOvv+bxZ8lQPJH35i0fx7AhPmxmLlGI0=" providerId="None" clId="Web-{4491DB08-3A13-4B60-BBEE-D2F2E5514439}" dt="2024-09-11T11:12:07.057" v="23"/>
          <ac:spMkLst>
            <pc:docMk/>
            <pc:sldMk cId="254777769" sldId="312"/>
            <ac:spMk id="3" creationId="{00000000-0000-0000-0000-000000000000}"/>
          </ac:spMkLst>
        </pc:spChg>
        <pc:spChg chg="mod">
          <ac:chgData name="Story, Dhyana K" userId="kg8WrlJ3WF7MOvv+bxZ8lQPJH35i0fx7AhPmxmLlGI0=" providerId="None" clId="Web-{4491DB08-3A13-4B60-BBEE-D2F2E5514439}" dt="2024-09-11T11:19:08.336" v="56" actId="20577"/>
          <ac:spMkLst>
            <pc:docMk/>
            <pc:sldMk cId="254777769" sldId="312"/>
            <ac:spMk id="4" creationId="{1820CBC6-381E-D65A-9BC9-24F686C64E4F}"/>
          </ac:spMkLst>
        </pc:spChg>
        <pc:spChg chg="add">
          <ac:chgData name="Story, Dhyana K" userId="kg8WrlJ3WF7MOvv+bxZ8lQPJH35i0fx7AhPmxmLlGI0=" providerId="None" clId="Web-{4491DB08-3A13-4B60-BBEE-D2F2E5514439}" dt="2024-09-11T11:12:07.448" v="24"/>
          <ac:spMkLst>
            <pc:docMk/>
            <pc:sldMk cId="254777769" sldId="312"/>
            <ac:spMk id="8" creationId="{5ECCBD84-8038-74C0-374F-89686A548E67}"/>
          </ac:spMkLst>
        </pc:spChg>
      </pc:sldChg>
      <pc:sldChg chg="addSp delSp">
        <pc:chgData name="Story, Dhyana K" userId="kg8WrlJ3WF7MOvv+bxZ8lQPJH35i0fx7AhPmxmLlGI0=" providerId="None" clId="Web-{4491DB08-3A13-4B60-BBEE-D2F2E5514439}" dt="2024-09-11T11:12:11.260" v="26"/>
        <pc:sldMkLst>
          <pc:docMk/>
          <pc:sldMk cId="278859931" sldId="313"/>
        </pc:sldMkLst>
        <pc:spChg chg="del">
          <ac:chgData name="Story, Dhyana K" userId="kg8WrlJ3WF7MOvv+bxZ8lQPJH35i0fx7AhPmxmLlGI0=" providerId="None" clId="Web-{4491DB08-3A13-4B60-BBEE-D2F2E5514439}" dt="2024-09-11T11:12:10.995" v="25"/>
          <ac:spMkLst>
            <pc:docMk/>
            <pc:sldMk cId="278859931" sldId="313"/>
            <ac:spMk id="3" creationId="{00000000-0000-0000-0000-000000000000}"/>
          </ac:spMkLst>
        </pc:spChg>
        <pc:spChg chg="add">
          <ac:chgData name="Story, Dhyana K" userId="kg8WrlJ3WF7MOvv+bxZ8lQPJH35i0fx7AhPmxmLlGI0=" providerId="None" clId="Web-{4491DB08-3A13-4B60-BBEE-D2F2E5514439}" dt="2024-09-11T11:12:11.260" v="26"/>
          <ac:spMkLst>
            <pc:docMk/>
            <pc:sldMk cId="278859931" sldId="313"/>
            <ac:spMk id="8" creationId="{22718CD0-91E3-5D4A-2FF4-57110A81B3C0}"/>
          </ac:spMkLst>
        </pc:spChg>
      </pc:sldChg>
      <pc:sldChg chg="addSp delSp del">
        <pc:chgData name="Story, Dhyana K" userId="kg8WrlJ3WF7MOvv+bxZ8lQPJH35i0fx7AhPmxmLlGI0=" providerId="None" clId="Web-{4491DB08-3A13-4B60-BBEE-D2F2E5514439}" dt="2024-09-11T11:13:20.903" v="47"/>
        <pc:sldMkLst>
          <pc:docMk/>
          <pc:sldMk cId="3999957167" sldId="314"/>
        </pc:sldMkLst>
        <pc:spChg chg="del">
          <ac:chgData name="Story, Dhyana K" userId="kg8WrlJ3WF7MOvv+bxZ8lQPJH35i0fx7AhPmxmLlGI0=" providerId="None" clId="Web-{4491DB08-3A13-4B60-BBEE-D2F2E5514439}" dt="2024-09-11T11:12:15.354" v="27"/>
          <ac:spMkLst>
            <pc:docMk/>
            <pc:sldMk cId="3999957167" sldId="314"/>
            <ac:spMk id="3" creationId="{00000000-0000-0000-0000-000000000000}"/>
          </ac:spMkLst>
        </pc:spChg>
        <pc:spChg chg="add">
          <ac:chgData name="Story, Dhyana K" userId="kg8WrlJ3WF7MOvv+bxZ8lQPJH35i0fx7AhPmxmLlGI0=" providerId="None" clId="Web-{4491DB08-3A13-4B60-BBEE-D2F2E5514439}" dt="2024-09-11T11:12:15.667" v="28"/>
          <ac:spMkLst>
            <pc:docMk/>
            <pc:sldMk cId="3999957167" sldId="314"/>
            <ac:spMk id="8" creationId="{52B24238-E790-7165-D6B1-5BB1AB5E35E4}"/>
          </ac:spMkLst>
        </pc:spChg>
      </pc:sldChg>
      <pc:sldChg chg="addSp delSp">
        <pc:chgData name="Story, Dhyana K" userId="kg8WrlJ3WF7MOvv+bxZ8lQPJH35i0fx7AhPmxmLlGI0=" providerId="None" clId="Web-{4491DB08-3A13-4B60-BBEE-D2F2E5514439}" dt="2024-09-11T11:12:19.307" v="30"/>
        <pc:sldMkLst>
          <pc:docMk/>
          <pc:sldMk cId="3565454209" sldId="315"/>
        </pc:sldMkLst>
        <pc:spChg chg="del">
          <ac:chgData name="Story, Dhyana K" userId="kg8WrlJ3WF7MOvv+bxZ8lQPJH35i0fx7AhPmxmLlGI0=" providerId="None" clId="Web-{4491DB08-3A13-4B60-BBEE-D2F2E5514439}" dt="2024-09-11T11:12:19.026" v="29"/>
          <ac:spMkLst>
            <pc:docMk/>
            <pc:sldMk cId="3565454209" sldId="315"/>
            <ac:spMk id="3" creationId="{00000000-0000-0000-0000-000000000000}"/>
          </ac:spMkLst>
        </pc:spChg>
        <pc:spChg chg="add">
          <ac:chgData name="Story, Dhyana K" userId="kg8WrlJ3WF7MOvv+bxZ8lQPJH35i0fx7AhPmxmLlGI0=" providerId="None" clId="Web-{4491DB08-3A13-4B60-BBEE-D2F2E5514439}" dt="2024-09-11T11:12:19.307" v="30"/>
          <ac:spMkLst>
            <pc:docMk/>
            <pc:sldMk cId="3565454209" sldId="315"/>
            <ac:spMk id="8" creationId="{25CBAD92-0C5A-8C7B-AC2F-BAD147CD3015}"/>
          </ac:spMkLst>
        </pc:spChg>
      </pc:sldChg>
      <pc:sldChg chg="addSp delSp">
        <pc:chgData name="Story, Dhyana K" userId="kg8WrlJ3WF7MOvv+bxZ8lQPJH35i0fx7AhPmxmLlGI0=" providerId="None" clId="Web-{4491DB08-3A13-4B60-BBEE-D2F2E5514439}" dt="2024-09-11T11:12:22.979" v="32"/>
        <pc:sldMkLst>
          <pc:docMk/>
          <pc:sldMk cId="1772548871" sldId="316"/>
        </pc:sldMkLst>
        <pc:spChg chg="del">
          <ac:chgData name="Story, Dhyana K" userId="kg8WrlJ3WF7MOvv+bxZ8lQPJH35i0fx7AhPmxmLlGI0=" providerId="None" clId="Web-{4491DB08-3A13-4B60-BBEE-D2F2E5514439}" dt="2024-09-11T11:12:22.636" v="31"/>
          <ac:spMkLst>
            <pc:docMk/>
            <pc:sldMk cId="1772548871" sldId="316"/>
            <ac:spMk id="3" creationId="{00000000-0000-0000-0000-000000000000}"/>
          </ac:spMkLst>
        </pc:spChg>
        <pc:spChg chg="add">
          <ac:chgData name="Story, Dhyana K" userId="kg8WrlJ3WF7MOvv+bxZ8lQPJH35i0fx7AhPmxmLlGI0=" providerId="None" clId="Web-{4491DB08-3A13-4B60-BBEE-D2F2E5514439}" dt="2024-09-11T11:12:22.979" v="32"/>
          <ac:spMkLst>
            <pc:docMk/>
            <pc:sldMk cId="1772548871" sldId="316"/>
            <ac:spMk id="8" creationId="{08762535-9174-634D-B433-E99FE3023E70}"/>
          </ac:spMkLst>
        </pc:spChg>
      </pc:sldChg>
      <pc:sldChg chg="addSp delSp modSp">
        <pc:chgData name="Story, Dhyana K" userId="kg8WrlJ3WF7MOvv+bxZ8lQPJH35i0fx7AhPmxmLlGI0=" providerId="None" clId="Web-{4491DB08-3A13-4B60-BBEE-D2F2E5514439}" dt="2024-09-11T11:12:29.948" v="36"/>
        <pc:sldMkLst>
          <pc:docMk/>
          <pc:sldMk cId="4276137709" sldId="317"/>
        </pc:sldMkLst>
        <pc:spChg chg="del mod">
          <ac:chgData name="Story, Dhyana K" userId="kg8WrlJ3WF7MOvv+bxZ8lQPJH35i0fx7AhPmxmLlGI0=" providerId="None" clId="Web-{4491DB08-3A13-4B60-BBEE-D2F2E5514439}" dt="2024-09-11T11:12:29.667" v="35"/>
          <ac:spMkLst>
            <pc:docMk/>
            <pc:sldMk cId="4276137709" sldId="317"/>
            <ac:spMk id="3" creationId="{00000000-0000-0000-0000-000000000000}"/>
          </ac:spMkLst>
        </pc:spChg>
        <pc:spChg chg="add">
          <ac:chgData name="Story, Dhyana K" userId="kg8WrlJ3WF7MOvv+bxZ8lQPJH35i0fx7AhPmxmLlGI0=" providerId="None" clId="Web-{4491DB08-3A13-4B60-BBEE-D2F2E5514439}" dt="2024-09-11T11:12:29.948" v="36"/>
          <ac:spMkLst>
            <pc:docMk/>
            <pc:sldMk cId="4276137709" sldId="317"/>
            <ac:spMk id="8" creationId="{4153AA85-4B38-9635-060A-A106EA533DCF}"/>
          </ac:spMkLst>
        </pc:spChg>
      </pc:sldChg>
      <pc:sldChg chg="addSp delSp">
        <pc:chgData name="Story, Dhyana K" userId="kg8WrlJ3WF7MOvv+bxZ8lQPJH35i0fx7AhPmxmLlGI0=" providerId="None" clId="Web-{4491DB08-3A13-4B60-BBEE-D2F2E5514439}" dt="2024-09-11T11:12:34.089" v="38"/>
        <pc:sldMkLst>
          <pc:docMk/>
          <pc:sldMk cId="1339601281" sldId="318"/>
        </pc:sldMkLst>
        <pc:spChg chg="del">
          <ac:chgData name="Story, Dhyana K" userId="kg8WrlJ3WF7MOvv+bxZ8lQPJH35i0fx7AhPmxmLlGI0=" providerId="None" clId="Web-{4491DB08-3A13-4B60-BBEE-D2F2E5514439}" dt="2024-09-11T11:12:33.824" v="37"/>
          <ac:spMkLst>
            <pc:docMk/>
            <pc:sldMk cId="1339601281" sldId="318"/>
            <ac:spMk id="3" creationId="{00000000-0000-0000-0000-000000000000}"/>
          </ac:spMkLst>
        </pc:spChg>
        <pc:spChg chg="add">
          <ac:chgData name="Story, Dhyana K" userId="kg8WrlJ3WF7MOvv+bxZ8lQPJH35i0fx7AhPmxmLlGI0=" providerId="None" clId="Web-{4491DB08-3A13-4B60-BBEE-D2F2E5514439}" dt="2024-09-11T11:12:34.089" v="38"/>
          <ac:spMkLst>
            <pc:docMk/>
            <pc:sldMk cId="1339601281" sldId="318"/>
            <ac:spMk id="8" creationId="{6305B829-B044-E558-FB73-B31D1E81D44A}"/>
          </ac:spMkLst>
        </pc:spChg>
      </pc:sldChg>
      <pc:sldChg chg="addSp delSp">
        <pc:chgData name="Story, Dhyana K" userId="kg8WrlJ3WF7MOvv+bxZ8lQPJH35i0fx7AhPmxmLlGI0=" providerId="None" clId="Web-{4491DB08-3A13-4B60-BBEE-D2F2E5514439}" dt="2024-09-11T11:12:38.527" v="40"/>
        <pc:sldMkLst>
          <pc:docMk/>
          <pc:sldMk cId="2415133327" sldId="319"/>
        </pc:sldMkLst>
        <pc:spChg chg="del">
          <ac:chgData name="Story, Dhyana K" userId="kg8WrlJ3WF7MOvv+bxZ8lQPJH35i0fx7AhPmxmLlGI0=" providerId="None" clId="Web-{4491DB08-3A13-4B60-BBEE-D2F2E5514439}" dt="2024-09-11T11:12:38.246" v="39"/>
          <ac:spMkLst>
            <pc:docMk/>
            <pc:sldMk cId="2415133327" sldId="319"/>
            <ac:spMk id="3" creationId="{00000000-0000-0000-0000-000000000000}"/>
          </ac:spMkLst>
        </pc:spChg>
        <pc:spChg chg="add">
          <ac:chgData name="Story, Dhyana K" userId="kg8WrlJ3WF7MOvv+bxZ8lQPJH35i0fx7AhPmxmLlGI0=" providerId="None" clId="Web-{4491DB08-3A13-4B60-BBEE-D2F2E5514439}" dt="2024-09-11T11:12:38.527" v="40"/>
          <ac:spMkLst>
            <pc:docMk/>
            <pc:sldMk cId="2415133327" sldId="319"/>
            <ac:spMk id="8" creationId="{D4551E8A-FD37-2EB7-A68D-D3C5DF0CE1A0}"/>
          </ac:spMkLst>
        </pc:spChg>
      </pc:sldChg>
      <pc:sldChg chg="modSp">
        <pc:chgData name="Story, Dhyana K" userId="kg8WrlJ3WF7MOvv+bxZ8lQPJH35i0fx7AhPmxmLlGI0=" providerId="None" clId="Web-{4491DB08-3A13-4B60-BBEE-D2F2E5514439}" dt="2024-09-11T11:20:06.150" v="68" actId="20577"/>
        <pc:sldMkLst>
          <pc:docMk/>
          <pc:sldMk cId="3107943554" sldId="320"/>
        </pc:sldMkLst>
        <pc:spChg chg="mod">
          <ac:chgData name="Story, Dhyana K" userId="kg8WrlJ3WF7MOvv+bxZ8lQPJH35i0fx7AhPmxmLlGI0=" providerId="None" clId="Web-{4491DB08-3A13-4B60-BBEE-D2F2E5514439}" dt="2024-09-11T11:20:06.150" v="68" actId="20577"/>
          <ac:spMkLst>
            <pc:docMk/>
            <pc:sldMk cId="3107943554" sldId="320"/>
            <ac:spMk id="4" creationId="{00000000-0000-0000-0000-000000000000}"/>
          </ac:spMkLst>
        </pc:spChg>
      </pc:sldChg>
      <pc:sldChg chg="addSp delSp">
        <pc:chgData name="Story, Dhyana K" userId="kg8WrlJ3WF7MOvv+bxZ8lQPJH35i0fx7AhPmxmLlGI0=" providerId="None" clId="Web-{4491DB08-3A13-4B60-BBEE-D2F2E5514439}" dt="2024-09-11T11:12:55.793" v="44"/>
        <pc:sldMkLst>
          <pc:docMk/>
          <pc:sldMk cId="1045086520" sldId="323"/>
        </pc:sldMkLst>
        <pc:spChg chg="del">
          <ac:chgData name="Story, Dhyana K" userId="kg8WrlJ3WF7MOvv+bxZ8lQPJH35i0fx7AhPmxmLlGI0=" providerId="None" clId="Web-{4491DB08-3A13-4B60-BBEE-D2F2E5514439}" dt="2024-09-11T11:12:55.543" v="43"/>
          <ac:spMkLst>
            <pc:docMk/>
            <pc:sldMk cId="1045086520" sldId="323"/>
            <ac:spMk id="3" creationId="{00000000-0000-0000-0000-000000000000}"/>
          </ac:spMkLst>
        </pc:spChg>
        <pc:spChg chg="add">
          <ac:chgData name="Story, Dhyana K" userId="kg8WrlJ3WF7MOvv+bxZ8lQPJH35i0fx7AhPmxmLlGI0=" providerId="None" clId="Web-{4491DB08-3A13-4B60-BBEE-D2F2E5514439}" dt="2024-09-11T11:12:55.793" v="44"/>
          <ac:spMkLst>
            <pc:docMk/>
            <pc:sldMk cId="1045086520" sldId="323"/>
            <ac:spMk id="6" creationId="{90F73F84-82C8-F6D6-1360-B8FCD79A7F45}"/>
          </ac:spMkLst>
        </pc:spChg>
      </pc:sldChg>
      <pc:sldChg chg="addSp delSp">
        <pc:chgData name="Story, Dhyana K" userId="kg8WrlJ3WF7MOvv+bxZ8lQPJH35i0fx7AhPmxmLlGI0=" providerId="None" clId="Web-{4491DB08-3A13-4B60-BBEE-D2F2E5514439}" dt="2024-09-11T11:13:01.590" v="46"/>
        <pc:sldMkLst>
          <pc:docMk/>
          <pc:sldMk cId="2155564605" sldId="324"/>
        </pc:sldMkLst>
        <pc:spChg chg="del">
          <ac:chgData name="Story, Dhyana K" userId="kg8WrlJ3WF7MOvv+bxZ8lQPJH35i0fx7AhPmxmLlGI0=" providerId="None" clId="Web-{4491DB08-3A13-4B60-BBEE-D2F2E5514439}" dt="2024-09-11T11:13:01.356" v="45"/>
          <ac:spMkLst>
            <pc:docMk/>
            <pc:sldMk cId="2155564605" sldId="324"/>
            <ac:spMk id="3" creationId="{00000000-0000-0000-0000-000000000000}"/>
          </ac:spMkLst>
        </pc:spChg>
        <pc:spChg chg="add">
          <ac:chgData name="Story, Dhyana K" userId="kg8WrlJ3WF7MOvv+bxZ8lQPJH35i0fx7AhPmxmLlGI0=" providerId="None" clId="Web-{4491DB08-3A13-4B60-BBEE-D2F2E5514439}" dt="2024-09-11T11:13:01.590" v="46"/>
          <ac:spMkLst>
            <pc:docMk/>
            <pc:sldMk cId="2155564605" sldId="324"/>
            <ac:spMk id="6" creationId="{538F8B83-4CCF-DFED-85AD-26A2DB8EA0D2}"/>
          </ac:spMkLst>
        </pc:spChg>
      </pc:sldChg>
      <pc:sldChg chg="addSp delSp">
        <pc:chgData name="Story, Dhyana K" userId="kg8WrlJ3WF7MOvv+bxZ8lQPJH35i0fx7AhPmxmLlGI0=" providerId="None" clId="Web-{4491DB08-3A13-4B60-BBEE-D2F2E5514439}" dt="2024-09-11T11:12:50.808" v="42"/>
        <pc:sldMkLst>
          <pc:docMk/>
          <pc:sldMk cId="3169141842" sldId="325"/>
        </pc:sldMkLst>
        <pc:spChg chg="del">
          <ac:chgData name="Story, Dhyana K" userId="kg8WrlJ3WF7MOvv+bxZ8lQPJH35i0fx7AhPmxmLlGI0=" providerId="None" clId="Web-{4491DB08-3A13-4B60-BBEE-D2F2E5514439}" dt="2024-09-11T11:12:50.433" v="41"/>
          <ac:spMkLst>
            <pc:docMk/>
            <pc:sldMk cId="3169141842" sldId="325"/>
            <ac:spMk id="3" creationId="{00000000-0000-0000-0000-000000000000}"/>
          </ac:spMkLst>
        </pc:spChg>
        <pc:spChg chg="add">
          <ac:chgData name="Story, Dhyana K" userId="kg8WrlJ3WF7MOvv+bxZ8lQPJH35i0fx7AhPmxmLlGI0=" providerId="None" clId="Web-{4491DB08-3A13-4B60-BBEE-D2F2E5514439}" dt="2024-09-11T11:12:50.808" v="42"/>
          <ac:spMkLst>
            <pc:docMk/>
            <pc:sldMk cId="3169141842" sldId="325"/>
            <ac:spMk id="8" creationId="{5BF4095D-9E3B-7A52-B561-097250EF12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7098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0980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2547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1324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4804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895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67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9457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1372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60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658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1060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36908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388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1665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74928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5994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5056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28375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18596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812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1668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8251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412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630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038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510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999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459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417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883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suexpenses@essex.ac.u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view.officeapps.live.com/op/view.aspx?src=https%3A%2F%2Fwww.essexstudent.com%2Fpageassets%2Fsocieties%2Ftoolkit%2FRAG-Form-Template-with-amendments.xlsx&amp;wdOrigin=BROWSELIN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blades@essex.ac.uk"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findyourway.essex.ac.uk/search/60ef1a7d2031e800c230353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blades@essex.ac.u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blades@essex.ac.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mailto:suinvoices@essex.ac.u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blades@essex.ac.u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mailto:suinvoices@essex.ac.u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blades@essex.ac.u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mailto:suexpenses@essex.ac.uk"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dsking@essex.ac.u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mailto:jimmy@sdlgroupltd.com"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click.hubbub.net/" TargetMode="External"/><Relationship Id="rId5" Type="http://schemas.openxmlformats.org/officeDocument/2006/relationships/hyperlink" Target="https://www.essex.ac.uk/student/click-crowdfunding/click-crowdfunding"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blades@essex.ac.uk"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essexstudent.com/pageassets/sport/toolkit/FINANCIAL-POLICIES-PROCEDURES-CLUB-SOCIETY-TREASURERS-1.pdf"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sp>
        <p:nvSpPr>
          <p:cNvPr id="10" name="Freeform 10"/>
          <p:cNvSpPr/>
          <p:nvPr/>
        </p:nvSpPr>
        <p:spPr>
          <a:xfrm>
            <a:off x="0" y="1028701"/>
            <a:ext cx="6952240" cy="9258300"/>
          </a:xfrm>
          <a:custGeom>
            <a:avLst/>
            <a:gdLst/>
            <a:ahLst/>
            <a:cxnLst/>
            <a:rect l="l" t="t" r="r" b="b"/>
            <a:pathLst>
              <a:path w="6952240" h="10523085">
                <a:moveTo>
                  <a:pt x="0" y="0"/>
                </a:moveTo>
                <a:lnTo>
                  <a:pt x="6952240" y="0"/>
                </a:lnTo>
                <a:lnTo>
                  <a:pt x="6952240" y="10523085"/>
                </a:lnTo>
                <a:lnTo>
                  <a:pt x="0" y="10523085"/>
                </a:lnTo>
                <a:lnTo>
                  <a:pt x="0" y="0"/>
                </a:lnTo>
                <a:close/>
              </a:path>
            </a:pathLst>
          </a:custGeom>
          <a:blipFill>
            <a:blip r:embed="rId3"/>
            <a:stretch>
              <a:fillRect l="-10928" t="-3036" r="-4494" b="-18254"/>
            </a:stretch>
          </a:blipFill>
        </p:spPr>
        <p:txBody>
          <a:bodyPr/>
          <a:lstStyle/>
          <a:p>
            <a:endParaRPr lang="en-GB"/>
          </a:p>
        </p:txBody>
      </p:sp>
      <p:sp>
        <p:nvSpPr>
          <p:cNvPr id="11" name="Freeform 11"/>
          <p:cNvSpPr/>
          <p:nvPr/>
        </p:nvSpPr>
        <p:spPr>
          <a:xfrm>
            <a:off x="0" y="0"/>
            <a:ext cx="14665514" cy="102870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4"/>
            <a:stretch>
              <a:fillRect t="-674274" b="-270803"/>
            </a:stretch>
          </a:blipFill>
        </p:spPr>
        <p:txBody>
          <a:bodyPr/>
          <a:lstStyle/>
          <a:p>
            <a:endParaRPr lang="en-GB"/>
          </a:p>
        </p:txBody>
      </p:sp>
      <p:sp>
        <p:nvSpPr>
          <p:cNvPr id="13" name="TextBox 13"/>
          <p:cNvSpPr txBox="1"/>
          <p:nvPr/>
        </p:nvSpPr>
        <p:spPr>
          <a:xfrm>
            <a:off x="7315200" y="2090288"/>
            <a:ext cx="10464948" cy="5001369"/>
          </a:xfrm>
          <a:prstGeom prst="rect">
            <a:avLst/>
          </a:prstGeom>
        </p:spPr>
        <p:txBody>
          <a:bodyPr lIns="0" tIns="0" rIns="0" bIns="0" rtlCol="0" anchor="t">
            <a:spAutoFit/>
          </a:bodyPr>
          <a:lstStyle/>
          <a:p>
            <a:pPr>
              <a:lnSpc>
                <a:spcPts val="12999"/>
              </a:lnSpc>
            </a:pPr>
            <a:r>
              <a:rPr lang="en-US" sz="12950" spc="-129">
                <a:solidFill>
                  <a:schemeClr val="bg1"/>
                </a:solidFill>
                <a:latin typeface="esu v2"/>
              </a:rPr>
              <a:t>Finance Training 24/25</a:t>
            </a:r>
          </a:p>
        </p:txBody>
      </p:sp>
      <p:sp>
        <p:nvSpPr>
          <p:cNvPr id="15" name="TextBox 15"/>
          <p:cNvSpPr txBox="1"/>
          <p:nvPr/>
        </p:nvSpPr>
        <p:spPr>
          <a:xfrm>
            <a:off x="9660972" y="381000"/>
            <a:ext cx="8420615" cy="266700"/>
          </a:xfrm>
          <a:prstGeom prst="rect">
            <a:avLst/>
          </a:prstGeom>
        </p:spPr>
        <p:txBody>
          <a:bodyPr lIns="0" tIns="0" rIns="0" bIns="0" rtlCol="0" anchor="t">
            <a:spAutoFit/>
          </a:bodyPr>
          <a:lstStyle/>
          <a:p>
            <a:pPr algn="r">
              <a:lnSpc>
                <a:spcPts val="2160"/>
              </a:lnSpc>
            </a:pPr>
            <a:r>
              <a:rPr lang="en-US" b="1" spc="179">
                <a:solidFill>
                  <a:srgbClr val="000000"/>
                </a:solidFill>
                <a:latin typeface="Century Gothic"/>
              </a:rPr>
              <a:t>FINANCE TRAINING 24/25</a:t>
            </a:r>
            <a:endParaRPr lang="en-US" sz="1800" b="1" spc="179">
              <a:solidFill>
                <a:srgbClr val="000000"/>
              </a:solidFill>
              <a:latin typeface="Century Gothic" panose="020B0502020202020204" pitchFamily="34" charset="0"/>
            </a:endParaRPr>
          </a:p>
        </p:txBody>
      </p:sp>
      <p:pic>
        <p:nvPicPr>
          <p:cNvPr id="17" name="Picture 16" descr="A white and black logo&#10;&#10;Description automatically generated">
            <a:extLst>
              <a:ext uri="{FF2B5EF4-FFF2-40B4-BE49-F238E27FC236}">
                <a16:creationId xmlns:a16="http://schemas.microsoft.com/office/drawing/2014/main" id="{9309C636-045D-FD7F-B3EF-CCC607480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47507" y="8481935"/>
            <a:ext cx="1145596" cy="1344174"/>
          </a:xfrm>
          <a:prstGeom prst="rect">
            <a:avLst/>
          </a:prstGeom>
        </p:spPr>
      </p:pic>
      <p:sp>
        <p:nvSpPr>
          <p:cNvPr id="9" name="TextBox 8">
            <a:extLst>
              <a:ext uri="{FF2B5EF4-FFF2-40B4-BE49-F238E27FC236}">
                <a16:creationId xmlns:a16="http://schemas.microsoft.com/office/drawing/2014/main" id="{45A44B6E-02A2-A4E0-11F5-1B1E641E9503}"/>
              </a:ext>
            </a:extLst>
          </p:cNvPr>
          <p:cNvSpPr txBox="1"/>
          <p:nvPr/>
        </p:nvSpPr>
        <p:spPr>
          <a:xfrm>
            <a:off x="7329311" y="7560733"/>
            <a:ext cx="7863840" cy="1846659"/>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FFFFFF"/>
                </a:solidFill>
                <a:latin typeface="Century Gothic"/>
              </a:rPr>
              <a:t>Please take a minute to type your name, club, and exec role in the chat box. This helps us to track attendance.</a:t>
            </a:r>
            <a:endParaRPr lang="en-US"/>
          </a:p>
          <a:p>
            <a:pPr algn="l"/>
            <a:endParaRPr lang="en-GB">
              <a:ea typeface="Calibri"/>
              <a:cs typeface="Calibri"/>
            </a:endParaRPr>
          </a:p>
        </p:txBody>
      </p:sp>
      <p:pic>
        <p:nvPicPr>
          <p:cNvPr id="12" name="Picture 11" descr="A red shield with white text&#10;&#10;Description automatically generated">
            <a:extLst>
              <a:ext uri="{FF2B5EF4-FFF2-40B4-BE49-F238E27FC236}">
                <a16:creationId xmlns:a16="http://schemas.microsoft.com/office/drawing/2014/main" id="{4B9C92A1-D52F-3231-B370-0315D2916917}"/>
              </a:ext>
            </a:extLst>
          </p:cNvPr>
          <p:cNvPicPr>
            <a:picLocks noChangeAspect="1"/>
          </p:cNvPicPr>
          <p:nvPr/>
        </p:nvPicPr>
        <p:blipFill>
          <a:blip r:embed="rId6"/>
          <a:stretch>
            <a:fillRect/>
          </a:stretch>
        </p:blipFill>
        <p:spPr>
          <a:xfrm>
            <a:off x="15354300" y="8656320"/>
            <a:ext cx="1264920" cy="1173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9712"/>
          </a:xfrm>
          <a:prstGeom prst="rect">
            <a:avLst/>
          </a:prstGeom>
        </p:spPr>
        <p:txBody>
          <a:bodyPr wrap="square" lIns="0" tIns="0" rIns="0" bIns="0" rtlCol="0" anchor="t">
            <a:spAutoFit/>
          </a:bodyPr>
          <a:lstStyle/>
          <a:p>
            <a:pPr algn="just">
              <a:lnSpc>
                <a:spcPts val="10860"/>
              </a:lnSpc>
            </a:pPr>
            <a:r>
              <a:rPr lang="en-US" sz="6600">
                <a:solidFill>
                  <a:srgbClr val="000000"/>
                </a:solidFill>
                <a:latin typeface="esu v2"/>
              </a:rPr>
              <a:t>UNDERSTADING YOUR ACCOUNT</a:t>
            </a:r>
            <a:r>
              <a:rPr lang="en-US" sz="9050">
                <a:solidFill>
                  <a:srgbClr val="000000"/>
                </a:solidFill>
                <a:latin typeface="esu v2"/>
              </a:rPr>
              <a: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421B82AB-DB3C-EE0F-44CC-C33B9D29C0ED}"/>
              </a:ext>
            </a:extLst>
          </p:cNvPr>
          <p:cNvSpPr txBox="1"/>
          <p:nvPr/>
        </p:nvSpPr>
        <p:spPr>
          <a:xfrm>
            <a:off x="1981200" y="7794308"/>
            <a:ext cx="1412367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latin typeface="Century Gothic"/>
                <a:cs typeface="Arial"/>
              </a:rPr>
              <a:t>Any income from memberships/fundraising etc will be positive.</a:t>
            </a:r>
            <a:endParaRPr lang="en-US" sz="2000">
              <a:ea typeface="Calibri"/>
              <a:cs typeface="Calibri"/>
            </a:endParaRPr>
          </a:p>
          <a:p>
            <a:pPr marL="342900" indent="-342900">
              <a:buFont typeface="Arial"/>
              <a:buChar char="•"/>
            </a:pPr>
            <a:r>
              <a:rPr lang="en-GB" sz="2000">
                <a:latin typeface="Century Gothic"/>
                <a:cs typeface="Arial"/>
              </a:rPr>
              <a:t>Any expenditure is negative.</a:t>
            </a:r>
          </a:p>
          <a:p>
            <a:pPr marL="342900" indent="-342900">
              <a:buFont typeface="Arial"/>
              <a:buChar char="•"/>
            </a:pPr>
            <a:r>
              <a:rPr lang="en-GB" sz="2000">
                <a:latin typeface="Century Gothic"/>
                <a:cs typeface="Arial"/>
              </a:rPr>
              <a:t>Balance carried forward can be viewed.</a:t>
            </a:r>
          </a:p>
          <a:p>
            <a:pPr marL="342900" indent="-342900">
              <a:buFont typeface="Arial"/>
              <a:buChar char="•"/>
            </a:pPr>
            <a:r>
              <a:rPr lang="en-GB" sz="2000">
                <a:latin typeface="Century Gothic"/>
                <a:cs typeface="Arial"/>
              </a:rPr>
              <a:t>View current funds at the bottom.</a:t>
            </a:r>
          </a:p>
          <a:p>
            <a:pPr marL="342900" indent="-342900">
              <a:buFont typeface="Arial"/>
              <a:buChar char="•"/>
            </a:pPr>
            <a:r>
              <a:rPr lang="en-GB" sz="2000">
                <a:latin typeface="Century Gothic"/>
                <a:cs typeface="Arial"/>
              </a:rPr>
              <a:t>Aim is keep the 'Own Funds Total' consistent year on year. </a:t>
            </a:r>
          </a:p>
          <a:p>
            <a:pPr marL="342900" indent="-342900">
              <a:buFont typeface="Arial"/>
              <a:buChar char="•"/>
            </a:pPr>
            <a:r>
              <a:rPr lang="en-GB" sz="2000">
                <a:latin typeface="Century Gothic"/>
                <a:cs typeface="Arial"/>
              </a:rPr>
              <a:t>Some transactions may appear multiple times, but will often offset to the right balance. </a:t>
            </a:r>
          </a:p>
          <a:p>
            <a:pPr marL="342900" indent="-342900">
              <a:buFont typeface="Arial"/>
              <a:buChar char="•"/>
            </a:pPr>
            <a:r>
              <a:rPr lang="en-GB" sz="2000">
                <a:latin typeface="Century Gothic"/>
                <a:cs typeface="Arial"/>
              </a:rPr>
              <a:t>Let us know if something does not appear correct.</a:t>
            </a:r>
          </a:p>
        </p:txBody>
      </p:sp>
      <p:pic>
        <p:nvPicPr>
          <p:cNvPr id="9" name="Picture 8" descr="A screenshot of a sports bill&#10;&#10;Description automatically generated">
            <a:extLst>
              <a:ext uri="{FF2B5EF4-FFF2-40B4-BE49-F238E27FC236}">
                <a16:creationId xmlns:a16="http://schemas.microsoft.com/office/drawing/2014/main" id="{BFAA12AE-21A1-A965-0BB2-BFDE2A60D6F1}"/>
              </a:ext>
            </a:extLst>
          </p:cNvPr>
          <p:cNvPicPr>
            <a:picLocks noChangeAspect="1"/>
          </p:cNvPicPr>
          <p:nvPr/>
        </p:nvPicPr>
        <p:blipFill>
          <a:blip r:embed="rId6"/>
          <a:stretch>
            <a:fillRect/>
          </a:stretch>
        </p:blipFill>
        <p:spPr>
          <a:xfrm>
            <a:off x="1870710" y="1530668"/>
            <a:ext cx="13626465" cy="6265545"/>
          </a:xfrm>
          <a:prstGeom prst="rect">
            <a:avLst/>
          </a:prstGeom>
        </p:spPr>
      </p:pic>
      <p:sp>
        <p:nvSpPr>
          <p:cNvPr id="8" name="TextBox 3">
            <a:extLst>
              <a:ext uri="{FF2B5EF4-FFF2-40B4-BE49-F238E27FC236}">
                <a16:creationId xmlns:a16="http://schemas.microsoft.com/office/drawing/2014/main" id="{5BD3C14F-8CD9-C021-A8CD-369CE35BB013}"/>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397390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9712"/>
          </a:xfrm>
          <a:prstGeom prst="rect">
            <a:avLst/>
          </a:prstGeom>
        </p:spPr>
        <p:txBody>
          <a:bodyPr wrap="square" lIns="0" tIns="0" rIns="0" bIns="0" rtlCol="0" anchor="t">
            <a:spAutoFit/>
          </a:bodyPr>
          <a:lstStyle/>
          <a:p>
            <a:pPr algn="just">
              <a:lnSpc>
                <a:spcPts val="10860"/>
              </a:lnSpc>
            </a:pPr>
            <a:r>
              <a:rPr lang="en-US" sz="6600">
                <a:solidFill>
                  <a:srgbClr val="000000"/>
                </a:solidFill>
                <a:latin typeface="esu v2"/>
              </a:rPr>
              <a:t>UNDERSTADING YOUR ACCOUNT</a:t>
            </a:r>
            <a:r>
              <a:rPr lang="en-US" sz="9050">
                <a:solidFill>
                  <a:srgbClr val="000000"/>
                </a:solidFill>
                <a:latin typeface="esu v2"/>
              </a:rPr>
              <a: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97502" y="1623204"/>
            <a:ext cx="13155858" cy="877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Century Gothic"/>
                <a:ea typeface="Calibri"/>
                <a:cs typeface="Calibri"/>
              </a:rPr>
              <a:t>What is in your account? </a:t>
            </a:r>
          </a:p>
          <a:p>
            <a:endParaRPr lang="en-GB" sz="2400">
              <a:latin typeface="Century Gothic"/>
              <a:ea typeface="Calibri"/>
              <a:cs typeface="Calibri"/>
            </a:endParaRPr>
          </a:p>
          <a:p>
            <a:r>
              <a:rPr lang="en-GB" sz="2400" b="1">
                <a:latin typeface="Century Gothic"/>
                <a:ea typeface="Calibri"/>
                <a:cs typeface="Calibri"/>
              </a:rPr>
              <a:t>Club Balance Carried Forward</a:t>
            </a:r>
            <a:r>
              <a:rPr lang="en-GB" sz="2400">
                <a:latin typeface="Century Gothic"/>
                <a:ea typeface="Calibri"/>
                <a:cs typeface="Calibri"/>
              </a:rPr>
              <a:t> – This is the balance that has been carried forward from the previous year. </a:t>
            </a:r>
          </a:p>
          <a:p>
            <a:endParaRPr lang="en-GB" sz="2400">
              <a:latin typeface="Century Gothic"/>
              <a:ea typeface="Calibri"/>
              <a:cs typeface="Calibri"/>
            </a:endParaRPr>
          </a:p>
          <a:p>
            <a:r>
              <a:rPr lang="en-GB" sz="2400" b="1">
                <a:latin typeface="Century Gothic"/>
                <a:ea typeface="Calibri"/>
                <a:cs typeface="Calibri"/>
              </a:rPr>
              <a:t>Session / Match Expenditure</a:t>
            </a:r>
            <a:r>
              <a:rPr lang="en-GB" sz="2400">
                <a:latin typeface="Century Gothic"/>
                <a:ea typeface="Calibri"/>
                <a:cs typeface="Calibri"/>
              </a:rPr>
              <a:t> – Referee/ transport costs. This year all BUCS costs will be visible on your club accounts, in most instances you will not actually be charged. For instance it may appear as </a:t>
            </a:r>
            <a:r>
              <a:rPr lang="en-GB" sz="2400" b="1">
                <a:latin typeface="Century Gothic"/>
                <a:ea typeface="Calibri"/>
                <a:cs typeface="Calibri"/>
              </a:rPr>
              <a:t>300.00 -</a:t>
            </a:r>
            <a:r>
              <a:rPr lang="en-GB" sz="2400">
                <a:latin typeface="Century Gothic"/>
                <a:ea typeface="Calibri"/>
                <a:cs typeface="Calibri"/>
              </a:rPr>
              <a:t> followed by </a:t>
            </a:r>
            <a:r>
              <a:rPr lang="en-GB" sz="2400" b="1">
                <a:latin typeface="Century Gothic"/>
                <a:ea typeface="Calibri"/>
                <a:cs typeface="Calibri"/>
              </a:rPr>
              <a:t>300.00</a:t>
            </a:r>
          </a:p>
          <a:p>
            <a:endParaRPr lang="en-GB" sz="2400">
              <a:latin typeface="Century Gothic"/>
              <a:ea typeface="Calibri"/>
              <a:cs typeface="Calibri"/>
            </a:endParaRPr>
          </a:p>
          <a:p>
            <a:r>
              <a:rPr lang="en-GB" sz="2400" b="1">
                <a:latin typeface="Century Gothic"/>
                <a:ea typeface="Calibri"/>
                <a:cs typeface="Calibri"/>
              </a:rPr>
              <a:t>Sports Clubs Memberships </a:t>
            </a:r>
            <a:r>
              <a:rPr lang="en-GB" sz="2400">
                <a:latin typeface="Century Gothic"/>
                <a:ea typeface="Calibri"/>
                <a:cs typeface="Calibri"/>
              </a:rPr>
              <a:t>– This is where you can view all income generated by membership funds, any refunded memberships will be shown as a negative.</a:t>
            </a:r>
          </a:p>
          <a:p>
            <a:endParaRPr lang="en-GB" sz="2400">
              <a:latin typeface="Century Gothic"/>
              <a:ea typeface="Calibri"/>
              <a:cs typeface="Calibri"/>
            </a:endParaRPr>
          </a:p>
          <a:p>
            <a:r>
              <a:rPr lang="en-GB" sz="2400" b="1">
                <a:latin typeface="Century Gothic"/>
                <a:ea typeface="Calibri"/>
                <a:cs typeface="Calibri"/>
              </a:rPr>
              <a:t>General Income/ General Expenditure</a:t>
            </a:r>
            <a:r>
              <a:rPr lang="en-GB" sz="2400">
                <a:latin typeface="Century Gothic"/>
                <a:ea typeface="Calibri"/>
                <a:cs typeface="Calibri"/>
              </a:rPr>
              <a:t> – Any general income or expenditure.  </a:t>
            </a:r>
          </a:p>
          <a:p>
            <a:endParaRPr lang="en-GB" sz="2400">
              <a:latin typeface="Century Gothic"/>
              <a:ea typeface="Calibri"/>
              <a:cs typeface="Calibri"/>
            </a:endParaRPr>
          </a:p>
          <a:p>
            <a:r>
              <a:rPr lang="en-GB" sz="2400" b="1">
                <a:latin typeface="Century Gothic"/>
                <a:ea typeface="Calibri"/>
                <a:cs typeface="Calibri"/>
              </a:rPr>
              <a:t>Donations </a:t>
            </a:r>
            <a:r>
              <a:rPr lang="en-GB" sz="2400">
                <a:latin typeface="Century Gothic"/>
                <a:ea typeface="Calibri"/>
                <a:cs typeface="Calibri"/>
              </a:rPr>
              <a:t>– Any donations </a:t>
            </a:r>
            <a:r>
              <a:rPr lang="en-GB" sz="2400" err="1">
                <a:latin typeface="Century Gothic"/>
                <a:ea typeface="Calibri"/>
                <a:cs typeface="Calibri"/>
              </a:rPr>
              <a:t>e.g</a:t>
            </a:r>
            <a:r>
              <a:rPr lang="en-GB" sz="2400">
                <a:latin typeface="Century Gothic"/>
                <a:ea typeface="Calibri"/>
                <a:cs typeface="Calibri"/>
              </a:rPr>
              <a:t> from Alumni. </a:t>
            </a:r>
          </a:p>
          <a:p>
            <a:endParaRPr lang="en-GB" sz="2400">
              <a:latin typeface="Century Gothic"/>
              <a:ea typeface="Calibri"/>
              <a:cs typeface="Calibri"/>
            </a:endParaRPr>
          </a:p>
          <a:p>
            <a:r>
              <a:rPr lang="en-GB" sz="2400" b="1">
                <a:latin typeface="Century Gothic"/>
                <a:ea typeface="Calibri"/>
                <a:cs typeface="Calibri"/>
              </a:rPr>
              <a:t>Alumni/CLICK Income – </a:t>
            </a:r>
            <a:r>
              <a:rPr lang="en-GB" sz="2400">
                <a:latin typeface="Century Gothic"/>
                <a:ea typeface="Calibri"/>
                <a:cs typeface="Calibri"/>
              </a:rPr>
              <a:t>Fundraising/Donations through the Universities CLICK programme. </a:t>
            </a:r>
          </a:p>
          <a:p>
            <a:endParaRPr lang="en-GB" sz="2400">
              <a:latin typeface="Century Gothic"/>
              <a:ea typeface="Calibri"/>
              <a:cs typeface="Calibri"/>
            </a:endParaRPr>
          </a:p>
          <a:p>
            <a:r>
              <a:rPr lang="en-GB" sz="2400" b="1">
                <a:latin typeface="Century Gothic"/>
                <a:ea typeface="Calibri"/>
                <a:cs typeface="Calibri"/>
              </a:rPr>
              <a:t>Tour Income</a:t>
            </a:r>
            <a:r>
              <a:rPr lang="en-GB" sz="2400">
                <a:latin typeface="Century Gothic"/>
                <a:ea typeface="Calibri"/>
                <a:cs typeface="Calibri"/>
              </a:rPr>
              <a:t> – If you have organised your own trip and members are paying funds into the club, the income from this would appear under this section. </a:t>
            </a:r>
          </a:p>
          <a:p>
            <a:endParaRPr lang="en-GB" sz="2400">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26EF78CC-7664-605D-2C71-332B98C53DEE}"/>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35126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WEEKLY FINANCE REPORTS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Century Gothic"/>
                <a:ea typeface="Calibri"/>
                <a:cs typeface="Calibri"/>
              </a:rPr>
              <a:t>These reports are sent to the listed President and Treasurer only starting at the end of September.  </a:t>
            </a:r>
            <a:endParaRPr lang="en-US" sz="2400">
              <a:ea typeface="Calibri"/>
              <a:cs typeface="Calibri"/>
            </a:endParaRPr>
          </a:p>
          <a:p>
            <a:endParaRPr lang="en-GB" sz="2400" b="1">
              <a:latin typeface="Century Gothic"/>
              <a:ea typeface="Calibri"/>
              <a:cs typeface="Calibri"/>
            </a:endParaRPr>
          </a:p>
          <a:p>
            <a:r>
              <a:rPr lang="en-GB" sz="2400">
                <a:latin typeface="Century Gothic"/>
                <a:ea typeface="Calibri"/>
                <a:cs typeface="Calibri"/>
              </a:rPr>
              <a:t>If by the middle of October, you aren't receiving these updates please let us know (blades@essex.ac.uk)</a:t>
            </a:r>
          </a:p>
          <a:p>
            <a:endParaRPr lang="en-GB" sz="2400">
              <a:latin typeface="Century Gothic"/>
              <a:ea typeface="Calibri"/>
              <a:cs typeface="Calibri"/>
            </a:endParaRPr>
          </a:p>
          <a:p>
            <a:r>
              <a:rPr lang="en-GB" sz="2400" b="1">
                <a:latin typeface="Century Gothic"/>
                <a:ea typeface="Calibri"/>
                <a:cs typeface="Calibri"/>
              </a:rPr>
              <a:t>The are automatically sent out every weekend.</a:t>
            </a:r>
            <a:endParaRPr lang="en-GB" sz="2400">
              <a:ea typeface="Calibri"/>
              <a:cs typeface="Calibri"/>
            </a:endParaRPr>
          </a:p>
          <a:p>
            <a:endParaRPr lang="en-GB" sz="2400" b="1">
              <a:latin typeface="Century Gothic"/>
              <a:ea typeface="Calibri"/>
              <a:cs typeface="Calibri"/>
            </a:endParaRPr>
          </a:p>
          <a:p>
            <a:r>
              <a:rPr lang="en-GB" sz="2400">
                <a:latin typeface="Century Gothic"/>
                <a:ea typeface="Calibri"/>
                <a:cs typeface="Calibri"/>
              </a:rPr>
              <a:t>It’s the responsibility of the treasurer to check these weekly reports and flag any issues – email </a:t>
            </a:r>
            <a:r>
              <a:rPr lang="en-GB" sz="2400">
                <a:latin typeface="Century Gothic"/>
                <a:ea typeface="Calibri"/>
                <a:cs typeface="Calibri"/>
                <a:hlinkClick r:id="rId6"/>
              </a:rPr>
              <a:t>suexpenses@essex.ac.uk</a:t>
            </a:r>
            <a:r>
              <a:rPr lang="en-GB" sz="2400">
                <a:latin typeface="Century Gothic"/>
                <a:ea typeface="Calibri"/>
                <a:cs typeface="Calibri"/>
              </a:rPr>
              <a:t> if you notice any concerns.</a:t>
            </a:r>
            <a:endParaRPr lang="en-GB" sz="2400">
              <a:ea typeface="Calibri"/>
              <a:cs typeface="Calibri"/>
            </a:endParaRPr>
          </a:p>
          <a:p>
            <a:endParaRPr lang="en-GB" sz="2400">
              <a:latin typeface="Century Gothic"/>
              <a:ea typeface="Calibri"/>
              <a:cs typeface="Calibri"/>
            </a:endParaRPr>
          </a:p>
          <a:p>
            <a:r>
              <a:rPr lang="en-GB" sz="2400">
                <a:latin typeface="Century Gothic"/>
                <a:ea typeface="Calibri"/>
                <a:cs typeface="Calibri"/>
              </a:rPr>
              <a:t>Any member of your club has the right to view the finance report. They can request to view the weekly finance report by submitting a request in writing (email) to either the President or Treasurer of their club</a:t>
            </a:r>
            <a:r>
              <a:rPr lang="en-GB" sz="2000">
                <a:latin typeface="Century Gothic"/>
                <a:ea typeface="Calibri"/>
                <a:cs typeface="Calibri"/>
              </a:rPr>
              <a:t>.</a:t>
            </a:r>
            <a:endParaRPr lang="en-GB">
              <a:ea typeface="Calibri"/>
              <a:cs typeface="Calibri"/>
            </a:endParaRPr>
          </a:p>
          <a:p>
            <a:endParaRPr lang="en-GB">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5061AECA-2020-13F0-7535-9378857601A1}"/>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77086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Value ADDED TAX (VAT)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65229" y="2139571"/>
            <a:ext cx="14312305" cy="9879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Century Gothic"/>
                <a:ea typeface="Calibri"/>
                <a:cs typeface="Calibri"/>
              </a:rPr>
              <a:t>UK Value Added Tax (VAT) is currently 20% and added to most purchases, and deducted on general income.  Sports Clubs will be treated as Exempt on any products that are directly related to sport (E.g. sports equipment, match officials, sports travel etc.)</a:t>
            </a:r>
          </a:p>
          <a:p>
            <a:endParaRPr lang="en-GB" sz="2000" b="1">
              <a:latin typeface="Century Gothic"/>
              <a:ea typeface="Calibri"/>
              <a:cs typeface="Calibri"/>
            </a:endParaRPr>
          </a:p>
          <a:p>
            <a:r>
              <a:rPr lang="en-GB" sz="2000">
                <a:latin typeface="Century Gothic"/>
                <a:ea typeface="Calibri"/>
                <a:cs typeface="Calibri"/>
              </a:rPr>
              <a:t>Note: Anything not directly related to sport (E.g. socials, tours, general hoodies etc.) WILL be charged VAT and therefore you will need to account for this when collecting income or paying expenses.</a:t>
            </a:r>
          </a:p>
          <a:p>
            <a:endParaRPr lang="en-GB" sz="2000" b="1">
              <a:latin typeface="Century Gothic"/>
              <a:ea typeface="Calibri"/>
              <a:cs typeface="Calibri"/>
            </a:endParaRPr>
          </a:p>
          <a:p>
            <a:r>
              <a:rPr lang="en-GB" sz="2000" b="1">
                <a:latin typeface="Century Gothic"/>
                <a:ea typeface="Calibri"/>
                <a:cs typeface="Calibri"/>
              </a:rPr>
              <a:t>Sports club accounts for 2024/25 will be split into the following:</a:t>
            </a:r>
          </a:p>
          <a:p>
            <a:endParaRPr lang="en-GB" sz="2000" b="1">
              <a:latin typeface="Century Gothic"/>
              <a:ea typeface="Calibri"/>
              <a:cs typeface="Calibri"/>
            </a:endParaRPr>
          </a:p>
          <a:p>
            <a:r>
              <a:rPr lang="en-GB" sz="2000" b="1">
                <a:latin typeface="Century Gothic"/>
                <a:ea typeface="Calibri"/>
                <a:cs typeface="Calibri"/>
              </a:rPr>
              <a:t>Income:</a:t>
            </a:r>
          </a:p>
          <a:p>
            <a:pPr marL="342900" indent="-342900">
              <a:buFont typeface="Arial"/>
              <a:buChar char="•"/>
            </a:pPr>
            <a:r>
              <a:rPr lang="en-GB" sz="2000" b="1">
                <a:latin typeface="Century Gothic"/>
                <a:ea typeface="Calibri"/>
                <a:cs typeface="Calibri"/>
              </a:rPr>
              <a:t>Sports Club Memberships (85200) </a:t>
            </a:r>
            <a:r>
              <a:rPr lang="en-GB" sz="2000">
                <a:latin typeface="Century Gothic"/>
                <a:ea typeface="Calibri"/>
                <a:cs typeface="Calibri"/>
              </a:rPr>
              <a:t>- Any membership fees</a:t>
            </a:r>
          </a:p>
          <a:p>
            <a:pPr marL="342900" indent="-342900">
              <a:buFont typeface="Arial"/>
              <a:buChar char="•"/>
            </a:pPr>
            <a:r>
              <a:rPr lang="en-GB" sz="2000" b="1">
                <a:latin typeface="Century Gothic"/>
                <a:ea typeface="Calibri"/>
                <a:cs typeface="Calibri"/>
              </a:rPr>
              <a:t>Session/Match Fees (85300)</a:t>
            </a:r>
            <a:r>
              <a:rPr lang="en-GB" sz="2000">
                <a:latin typeface="Century Gothic"/>
                <a:ea typeface="Calibri"/>
                <a:cs typeface="Calibri"/>
              </a:rPr>
              <a:t> - Any session or match fees outside of membership</a:t>
            </a:r>
          </a:p>
          <a:p>
            <a:pPr marL="342900" indent="-342900">
              <a:buFont typeface="Arial"/>
              <a:buChar char="•"/>
            </a:pPr>
            <a:r>
              <a:rPr lang="en-GB" sz="2000" b="1">
                <a:latin typeface="Century Gothic"/>
                <a:ea typeface="Calibri"/>
                <a:cs typeface="Calibri"/>
              </a:rPr>
              <a:t>General Income (80010) </a:t>
            </a:r>
            <a:r>
              <a:rPr lang="en-GB" sz="2000">
                <a:latin typeface="Century Gothic"/>
                <a:ea typeface="Calibri"/>
                <a:cs typeface="Calibri"/>
              </a:rPr>
              <a:t>- Any NON sport-related Income</a:t>
            </a:r>
          </a:p>
          <a:p>
            <a:pPr marL="342900" indent="-342900">
              <a:buFont typeface="Arial"/>
              <a:buChar char="•"/>
            </a:pPr>
            <a:r>
              <a:rPr lang="en-GB" sz="2000" b="1">
                <a:latin typeface="Century Gothic"/>
                <a:ea typeface="Calibri"/>
                <a:cs typeface="Calibri"/>
              </a:rPr>
              <a:t>Donations (80301) - </a:t>
            </a:r>
            <a:r>
              <a:rPr lang="en-GB" sz="2000">
                <a:latin typeface="Century Gothic"/>
                <a:ea typeface="Calibri"/>
                <a:cs typeface="Calibri"/>
              </a:rPr>
              <a:t>Any Donations (Note: </a:t>
            </a:r>
            <a:r>
              <a:rPr lang="en-GB" sz="2000" u="sng">
                <a:latin typeface="Century Gothic"/>
                <a:ea typeface="Calibri"/>
                <a:cs typeface="Calibri"/>
              </a:rPr>
              <a:t>Sponsorship will go through General Income and be </a:t>
            </a:r>
            <a:r>
              <a:rPr lang="en-GB" sz="2000" u="sng" err="1">
                <a:latin typeface="Century Gothic"/>
                <a:ea typeface="Calibri"/>
                <a:cs typeface="Calibri"/>
              </a:rPr>
              <a:t>VATable</a:t>
            </a:r>
            <a:r>
              <a:rPr lang="en-GB" sz="2000" u="sng">
                <a:latin typeface="Century Gothic"/>
                <a:ea typeface="Calibri"/>
                <a:cs typeface="Calibri"/>
              </a:rPr>
              <a:t>)</a:t>
            </a:r>
          </a:p>
          <a:p>
            <a:pPr marL="342900" indent="-342900">
              <a:buFont typeface="Arial"/>
              <a:buChar char="•"/>
            </a:pPr>
            <a:r>
              <a:rPr lang="en-GB" sz="2000" b="1">
                <a:latin typeface="Century Gothic"/>
                <a:ea typeface="Calibri"/>
                <a:cs typeface="Calibri"/>
              </a:rPr>
              <a:t>Alumni CLICK (80302) </a:t>
            </a:r>
            <a:r>
              <a:rPr lang="en-GB" sz="2000">
                <a:latin typeface="Century Gothic"/>
                <a:ea typeface="Calibri"/>
                <a:cs typeface="Calibri"/>
              </a:rPr>
              <a:t>- Any University CLICK fundraising</a:t>
            </a:r>
          </a:p>
          <a:p>
            <a:endParaRPr lang="en-GB" sz="2000">
              <a:solidFill>
                <a:srgbClr val="000000"/>
              </a:solidFill>
              <a:latin typeface="Century Gothic"/>
              <a:ea typeface="Calibri"/>
              <a:cs typeface="Calibri"/>
            </a:endParaRPr>
          </a:p>
          <a:p>
            <a:r>
              <a:rPr lang="en-GB" sz="2000" b="1">
                <a:solidFill>
                  <a:srgbClr val="000000"/>
                </a:solidFill>
                <a:latin typeface="Century Gothic"/>
                <a:ea typeface="Calibri"/>
                <a:cs typeface="Calibri"/>
              </a:rPr>
              <a:t>Expenses:</a:t>
            </a:r>
          </a:p>
          <a:p>
            <a:pPr marL="342900" indent="-342900">
              <a:buFont typeface="Arial"/>
              <a:buChar char="•"/>
            </a:pPr>
            <a:r>
              <a:rPr lang="en-GB" sz="2000" b="1">
                <a:solidFill>
                  <a:srgbClr val="000000"/>
                </a:solidFill>
                <a:latin typeface="Century Gothic"/>
                <a:ea typeface="Calibri"/>
                <a:cs typeface="Calibri"/>
              </a:rPr>
              <a:t>Direct Sports Expenditure (82222)</a:t>
            </a:r>
            <a:r>
              <a:rPr lang="en-GB" sz="2000">
                <a:solidFill>
                  <a:srgbClr val="000000"/>
                </a:solidFill>
                <a:latin typeface="Century Gothic"/>
                <a:ea typeface="Calibri"/>
                <a:cs typeface="Calibri"/>
              </a:rPr>
              <a:t> - Any Sport-related expenses</a:t>
            </a:r>
          </a:p>
          <a:p>
            <a:pPr marL="342900" indent="-342900">
              <a:buFont typeface="Arial"/>
              <a:buChar char="•"/>
            </a:pPr>
            <a:r>
              <a:rPr lang="en-GB" sz="2000" b="1">
                <a:solidFill>
                  <a:srgbClr val="000000"/>
                </a:solidFill>
                <a:latin typeface="Century Gothic"/>
                <a:ea typeface="Calibri"/>
                <a:cs typeface="Calibri"/>
              </a:rPr>
              <a:t>General Expenditure (86100) </a:t>
            </a:r>
            <a:r>
              <a:rPr lang="en-GB" sz="2000">
                <a:solidFill>
                  <a:srgbClr val="000000"/>
                </a:solidFill>
                <a:latin typeface="Century Gothic"/>
                <a:ea typeface="Calibri"/>
                <a:cs typeface="Calibri"/>
              </a:rPr>
              <a:t>- Any Non Sport-related expenses</a:t>
            </a:r>
          </a:p>
          <a:p>
            <a:pPr marL="342900" indent="-342900">
              <a:buFont typeface="Arial"/>
              <a:buChar char="•"/>
            </a:pPr>
            <a:r>
              <a:rPr lang="en-GB" sz="2000" b="1">
                <a:solidFill>
                  <a:srgbClr val="000000"/>
                </a:solidFill>
                <a:latin typeface="Century Gothic"/>
                <a:ea typeface="Calibri"/>
                <a:cs typeface="Calibri"/>
              </a:rPr>
              <a:t>Irrecoverable VAT (75120) </a:t>
            </a:r>
            <a:r>
              <a:rPr lang="en-GB" sz="2000">
                <a:solidFill>
                  <a:srgbClr val="000000"/>
                </a:solidFill>
                <a:latin typeface="Century Gothic"/>
                <a:ea typeface="Calibri"/>
                <a:cs typeface="Calibri"/>
              </a:rPr>
              <a:t>- Any VAT which is not able to be recovered</a:t>
            </a:r>
          </a:p>
          <a:p>
            <a:pPr marL="342900" indent="-342900">
              <a:buFont typeface="Arial"/>
              <a:buChar char="•"/>
            </a:pPr>
            <a:r>
              <a:rPr lang="en-GB" sz="2000" b="1">
                <a:latin typeface="Century Gothic"/>
                <a:ea typeface="Calibri"/>
                <a:cs typeface="Calibri"/>
              </a:rPr>
              <a:t>BUCS League &amp; Cup Expenditure (85316)</a:t>
            </a:r>
            <a:r>
              <a:rPr lang="en-GB" sz="2000">
                <a:latin typeface="Century Gothic"/>
                <a:ea typeface="Calibri"/>
                <a:cs typeface="Calibri"/>
              </a:rPr>
              <a:t> - Any BUCS costs for league/cup teams</a:t>
            </a:r>
          </a:p>
          <a:p>
            <a:pPr marL="342900" indent="-342900">
              <a:buFont typeface="Arial"/>
              <a:buChar char="•"/>
            </a:pPr>
            <a:r>
              <a:rPr lang="en-GB" sz="2000" b="1">
                <a:latin typeface="Century Gothic"/>
                <a:ea typeface="Calibri"/>
                <a:cs typeface="Calibri"/>
              </a:rPr>
              <a:t>BUCS Individual &amp; Team Championships (85317) </a:t>
            </a:r>
            <a:r>
              <a:rPr lang="en-GB" sz="2000">
                <a:latin typeface="Century Gothic"/>
                <a:ea typeface="Calibri"/>
                <a:cs typeface="Calibri"/>
              </a:rPr>
              <a:t>- Any BUCS Individual/Team Championship costs</a:t>
            </a:r>
          </a:p>
          <a:p>
            <a:pPr marL="342900" indent="-342900">
              <a:buFont typeface="Arial"/>
              <a:buChar char="•"/>
            </a:pPr>
            <a:r>
              <a:rPr lang="en-GB" sz="2000" b="1">
                <a:latin typeface="Century Gothic"/>
                <a:ea typeface="Calibri"/>
                <a:cs typeface="Calibri"/>
              </a:rPr>
              <a:t>BUCS Team Entry Fees (85315) </a:t>
            </a:r>
            <a:r>
              <a:rPr lang="en-GB" sz="2000">
                <a:latin typeface="Century Gothic"/>
                <a:ea typeface="Calibri"/>
                <a:cs typeface="Calibri"/>
              </a:rPr>
              <a:t>- Any Entry costs</a:t>
            </a:r>
          </a:p>
          <a:p>
            <a:pPr marL="342900" indent="-342900">
              <a:buFont typeface="Arial"/>
              <a:buChar char="•"/>
            </a:pPr>
            <a:endParaRPr lang="en-GB" sz="2000">
              <a:latin typeface="Century Gothic"/>
              <a:ea typeface="Calibri"/>
              <a:cs typeface="Calibri"/>
            </a:endParaRPr>
          </a:p>
          <a:p>
            <a:pPr marL="342900" indent="-342900">
              <a:buFont typeface="Arial"/>
              <a:buChar char="•"/>
            </a:pPr>
            <a:endParaRPr lang="en-GB" sz="2000">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76420B48-FAA8-C643-48B1-D7251171703C}"/>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72523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3" name="TextBox 3"/>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VAT RECEIPT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BF96CF62-D055-8C90-AF8D-B1CFCCE6C92D}"/>
              </a:ext>
            </a:extLst>
          </p:cNvPr>
          <p:cNvSpPr txBox="1"/>
          <p:nvPr/>
        </p:nvSpPr>
        <p:spPr>
          <a:xfrm>
            <a:off x="2651760" y="1722120"/>
            <a:ext cx="6226492" cy="8248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2800">
              <a:latin typeface="Century Gothic"/>
            </a:endParaRPr>
          </a:p>
          <a:p>
            <a:r>
              <a:rPr lang="en-GB" sz="2800">
                <a:latin typeface="Century Gothic"/>
              </a:rPr>
              <a:t>Always ask for a VAT receipt, not everywhere will be VAT registered, but ask. </a:t>
            </a:r>
            <a:endParaRPr lang="en-US" sz="2800">
              <a:latin typeface="Century Gothic"/>
            </a:endParaRPr>
          </a:p>
          <a:p>
            <a:endParaRPr lang="en-GB" sz="2800">
              <a:ea typeface="Calibri"/>
              <a:cs typeface="Calibri"/>
            </a:endParaRPr>
          </a:p>
          <a:p>
            <a:r>
              <a:rPr lang="en-GB" sz="2800">
                <a:latin typeface="Century Gothic"/>
                <a:ea typeface="Calibri"/>
                <a:cs typeface="Calibri"/>
              </a:rPr>
              <a:t>The receipt needs to show the </a:t>
            </a:r>
            <a:endParaRPr lang="en-US" sz="2800">
              <a:latin typeface="Century Gothic"/>
              <a:ea typeface="Calibri"/>
              <a:cs typeface="Calibri"/>
            </a:endParaRPr>
          </a:p>
          <a:p>
            <a:r>
              <a:rPr lang="en-GB" sz="2800">
                <a:latin typeface="Century Gothic"/>
                <a:ea typeface="Calibri"/>
                <a:cs typeface="Calibri"/>
              </a:rPr>
              <a:t>VAT registration number and a </a:t>
            </a:r>
            <a:endParaRPr lang="en-US" sz="2800">
              <a:latin typeface="Century Gothic"/>
              <a:ea typeface="Calibri"/>
              <a:cs typeface="Calibri"/>
            </a:endParaRPr>
          </a:p>
          <a:p>
            <a:r>
              <a:rPr lang="en-GB" sz="2800">
                <a:latin typeface="Century Gothic"/>
                <a:ea typeface="Calibri"/>
                <a:cs typeface="Calibri"/>
              </a:rPr>
              <a:t>breakdown of VAT.</a:t>
            </a:r>
            <a:endParaRPr lang="en-GB" sz="2800">
              <a:ea typeface="Calibri"/>
              <a:cs typeface="Calibri"/>
            </a:endParaRPr>
          </a:p>
          <a:p>
            <a:endParaRPr lang="en-GB" sz="2800">
              <a:latin typeface="Century Gothic"/>
              <a:ea typeface="Calibri"/>
              <a:cs typeface="Calibri"/>
            </a:endParaRPr>
          </a:p>
          <a:p>
            <a:r>
              <a:rPr lang="en-GB" sz="2800">
                <a:latin typeface="Century Gothic"/>
                <a:ea typeface="Calibri"/>
                <a:cs typeface="Calibri"/>
              </a:rPr>
              <a:t>VAT receipt clearly needs to show what the VAT was for us to reclaim the costs.</a:t>
            </a:r>
          </a:p>
          <a:p>
            <a:endParaRPr lang="en-GB" sz="2800">
              <a:latin typeface="Century Gothic"/>
              <a:ea typeface="Calibri"/>
              <a:cs typeface="Calibri"/>
            </a:endParaRPr>
          </a:p>
          <a:p>
            <a:r>
              <a:rPr lang="en-GB" sz="2800">
                <a:latin typeface="Century Gothic"/>
                <a:ea typeface="Calibri"/>
                <a:cs typeface="Calibri"/>
              </a:rPr>
              <a:t>Note: For general expenses, non-sport expenses VAT can be reclaimed. </a:t>
            </a:r>
          </a:p>
          <a:p>
            <a:endParaRPr lang="en-GB" sz="2800">
              <a:latin typeface="Century Gothic"/>
              <a:ea typeface="Calibri"/>
              <a:cs typeface="Calibri"/>
            </a:endParaRPr>
          </a:p>
          <a:p>
            <a:endParaRPr lang="en-GB">
              <a:latin typeface="Century Gothic"/>
              <a:ea typeface="Calibri"/>
              <a:cs typeface="Calibri"/>
            </a:endParaRPr>
          </a:p>
          <a:p>
            <a:endParaRPr lang="en-GB">
              <a:latin typeface="Century Gothic"/>
              <a:ea typeface="Calibri"/>
              <a:cs typeface="Calibri"/>
            </a:endParaRPr>
          </a:p>
          <a:p>
            <a:endParaRPr lang="en-GB">
              <a:latin typeface="Calibri"/>
              <a:ea typeface="Calibri"/>
              <a:cs typeface="Calibri"/>
            </a:endParaRPr>
          </a:p>
        </p:txBody>
      </p:sp>
      <p:pic>
        <p:nvPicPr>
          <p:cNvPr id="9" name="Picture 8" descr="Updates to VAT Receipts - Kobas">
            <a:extLst>
              <a:ext uri="{FF2B5EF4-FFF2-40B4-BE49-F238E27FC236}">
                <a16:creationId xmlns:a16="http://schemas.microsoft.com/office/drawing/2014/main" id="{45336F42-7A5C-1545-5A9A-AD23D382F372}"/>
              </a:ext>
            </a:extLst>
          </p:cNvPr>
          <p:cNvPicPr>
            <a:picLocks noChangeAspect="1"/>
          </p:cNvPicPr>
          <p:nvPr/>
        </p:nvPicPr>
        <p:blipFill>
          <a:blip r:embed="rId6"/>
          <a:srcRect t="29377" r="359" b="-148"/>
          <a:stretch/>
        </p:blipFill>
        <p:spPr>
          <a:xfrm>
            <a:off x="11058151" y="1071563"/>
            <a:ext cx="5613024" cy="8125419"/>
          </a:xfrm>
          <a:prstGeom prst="rect">
            <a:avLst/>
          </a:prstGeom>
        </p:spPr>
      </p:pic>
    </p:spTree>
    <p:extLst>
      <p:ext uri="{BB962C8B-B14F-4D97-AF65-F5344CB8AC3E}">
        <p14:creationId xmlns:p14="http://schemas.microsoft.com/office/powerpoint/2010/main" val="189029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Spending money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872124"/>
            <a:ext cx="1315585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Century Gothic"/>
                <a:ea typeface="Calibri"/>
                <a:cs typeface="Calibri"/>
              </a:rPr>
              <a:t>Ways to pay/purchase:</a:t>
            </a:r>
          </a:p>
          <a:p>
            <a:endParaRPr lang="en-GB" sz="2800" b="1">
              <a:latin typeface="Century Gothic"/>
              <a:ea typeface="Calibri"/>
              <a:cs typeface="Calibri"/>
            </a:endParaRPr>
          </a:p>
          <a:p>
            <a:pPr marL="514350" indent="-514350">
              <a:buAutoNum type="arabicParenR"/>
            </a:pPr>
            <a:r>
              <a:rPr lang="en-GB" sz="2800">
                <a:latin typeface="Century Gothic"/>
                <a:ea typeface="Calibri"/>
                <a:cs typeface="Calibri"/>
              </a:rPr>
              <a:t>Ask for an invoice where possible – most companies will invoice if you email and ask them. Some will ask for a purchase order number, in this instance please speak to us. </a:t>
            </a:r>
            <a:endParaRPr lang="en-GB" sz="2800">
              <a:ea typeface="Calibri"/>
              <a:cs typeface="Calibri"/>
            </a:endParaRP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Speak to the Essex Blades Sports team if it is a large expense and/or an invoice isn’t possible, potential to pay via a department card in certain circumstances.</a:t>
            </a:r>
            <a:endParaRPr lang="en-GB" sz="2800">
              <a:latin typeface="Calibri"/>
              <a:ea typeface="Calibri"/>
              <a:cs typeface="Calibri"/>
            </a:endParaRP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Individual members pay for the products and claim back expenses afterwards (if they can afford to do so). </a:t>
            </a:r>
            <a:endParaRPr lang="en-GB" sz="2800">
              <a:ea typeface="Calibri"/>
              <a:cs typeface="Calibri"/>
            </a:endParaRPr>
          </a:p>
          <a:p>
            <a:endParaRPr lang="en-GB" sz="2800">
              <a:solidFill>
                <a:srgbClr val="FF0000"/>
              </a:solidFill>
              <a:latin typeface="Century Gothic"/>
              <a:ea typeface="Calibri"/>
              <a:cs typeface="Calibri"/>
            </a:endParaRPr>
          </a:p>
          <a:p>
            <a:r>
              <a:rPr lang="en-GB" sz="2800">
                <a:solidFill>
                  <a:srgbClr val="FF0000"/>
                </a:solidFill>
                <a:latin typeface="Century Gothic"/>
                <a:ea typeface="Calibri"/>
                <a:cs typeface="Calibri"/>
              </a:rPr>
              <a:t>Before any purchase, check with the Treasurer that there are sufficient funds to make the purchase and they agree to what is being purchased.</a:t>
            </a:r>
            <a:endParaRPr lang="en-GB"/>
          </a:p>
          <a:p>
            <a:endParaRPr lang="en-GB" sz="2800">
              <a:solidFill>
                <a:srgbClr val="FF0000"/>
              </a:solidFill>
              <a:latin typeface="Century Gothic"/>
              <a:ea typeface="Calibri"/>
              <a:cs typeface="Calibri"/>
            </a:endParaRPr>
          </a:p>
          <a:p>
            <a:r>
              <a:rPr lang="en-GB" sz="2800" b="1">
                <a:latin typeface="Century Gothic"/>
                <a:ea typeface="Calibri"/>
                <a:cs typeface="Calibri"/>
              </a:rPr>
              <a:t>All purchases should benefit the club as a whole and not a particular individual!</a:t>
            </a:r>
            <a:endParaRPr lang="en-GB" sz="2800" b="1">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74037A21-2E2A-C2FD-BC96-CD75CECCB13B}"/>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60376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Rag  - Raise and give</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10248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highlight>
                  <a:srgbClr val="FF0000"/>
                </a:highlight>
                <a:latin typeface="Century Gothic"/>
                <a:ea typeface="Calibri"/>
                <a:cs typeface="Calibri"/>
              </a:rPr>
              <a:t>The SU is a registered charity, and so cannot make direct payments to other charities in the ‘normal’ way.</a:t>
            </a:r>
            <a:endParaRPr lang="en-US" sz="2800">
              <a:highlight>
                <a:srgbClr val="FF0000"/>
              </a:highlight>
              <a:ea typeface="Calibri"/>
              <a:cs typeface="Calibri"/>
            </a:endParaRPr>
          </a:p>
          <a:p>
            <a:pPr algn="ctr"/>
            <a:endParaRPr lang="en-GB" sz="2800" b="1">
              <a:latin typeface="Century Gothic"/>
              <a:ea typeface="Calibri"/>
              <a:cs typeface="Calibri"/>
            </a:endParaRPr>
          </a:p>
          <a:p>
            <a:r>
              <a:rPr lang="en-GB" sz="2800">
                <a:latin typeface="Century Gothic"/>
                <a:ea typeface="Calibri"/>
                <a:cs typeface="Calibri"/>
              </a:rPr>
              <a:t>The RAG account is another branch of the SU’s bank account.</a:t>
            </a:r>
          </a:p>
          <a:p>
            <a:endParaRPr lang="en-GB" sz="2800">
              <a:solidFill>
                <a:srgbClr val="000000"/>
              </a:solidFill>
              <a:latin typeface="Century Gothic"/>
              <a:ea typeface="Calibri"/>
              <a:cs typeface="Calibri"/>
            </a:endParaRPr>
          </a:p>
          <a:p>
            <a:r>
              <a:rPr lang="en-GB" sz="2800">
                <a:solidFill>
                  <a:srgbClr val="FF0000"/>
                </a:solidFill>
                <a:latin typeface="Century Gothic"/>
                <a:ea typeface="Calibri"/>
                <a:cs typeface="Calibri"/>
              </a:rPr>
              <a:t>If you are fundraising for an external charity, your money must go into the RAG account and not your own club fund.</a:t>
            </a:r>
          </a:p>
          <a:p>
            <a:endParaRPr lang="en-GB" sz="2800">
              <a:solidFill>
                <a:srgbClr val="FF0000"/>
              </a:solidFill>
              <a:latin typeface="Century Gothic"/>
              <a:ea typeface="Calibri"/>
              <a:cs typeface="Calibri"/>
            </a:endParaRPr>
          </a:p>
          <a:p>
            <a:r>
              <a:rPr lang="en-GB" sz="2800">
                <a:latin typeface="Century Gothic"/>
                <a:ea typeface="Calibri"/>
                <a:cs typeface="Calibri"/>
              </a:rPr>
              <a:t>Whether you are fundraising online for an external charity, through a card machine, or paying in cash to SU Reception, you have to complete the </a:t>
            </a:r>
            <a:r>
              <a:rPr lang="en-GB" sz="2800">
                <a:latin typeface="Century Gothic"/>
                <a:ea typeface="Calibri"/>
                <a:cs typeface="Calibri"/>
                <a:hlinkClick r:id="rId6"/>
              </a:rPr>
              <a:t>RAG form.</a:t>
            </a:r>
            <a:endParaRPr lang="en-GB" sz="2800">
              <a:latin typeface="Century Gothic"/>
              <a:ea typeface="Calibri"/>
              <a:cs typeface="Calibri"/>
            </a:endParaRPr>
          </a:p>
          <a:p>
            <a:endParaRPr lang="en-GB" sz="2800">
              <a:latin typeface="Century Gothic"/>
              <a:ea typeface="Calibri"/>
              <a:cs typeface="Calibri"/>
            </a:endParaRPr>
          </a:p>
          <a:p>
            <a:r>
              <a:rPr lang="en-GB" sz="2800">
                <a:latin typeface="Century Gothic"/>
                <a:ea typeface="Calibri"/>
                <a:cs typeface="Calibri"/>
              </a:rPr>
              <a:t>State the amount you paid in or fundraised, which club on behalf of, which charity the money should be paid to and then the address &amp; bank details of that charity. </a:t>
            </a:r>
            <a:endParaRPr lang="en-GB"/>
          </a:p>
          <a:p>
            <a:endParaRPr lang="en-GB" sz="2800">
              <a:latin typeface="Century Gothic"/>
              <a:ea typeface="Calibri"/>
              <a:cs typeface="Calibri"/>
            </a:endParaRPr>
          </a:p>
          <a:p>
            <a:r>
              <a:rPr lang="en-GB" sz="2800">
                <a:latin typeface="Century Gothic"/>
                <a:ea typeface="Calibri"/>
                <a:cs typeface="Calibri"/>
              </a:rPr>
              <a:t>If you are fundraising for your club and an external charity, you must clearly state what percentage of proceeds will go where. </a:t>
            </a:r>
            <a:r>
              <a:rPr lang="en-GB" sz="2800" err="1">
                <a:latin typeface="Century Gothic"/>
                <a:ea typeface="Calibri"/>
                <a:cs typeface="Calibri"/>
              </a:rPr>
              <a:t>E.g</a:t>
            </a:r>
            <a:r>
              <a:rPr lang="en-GB" sz="2800">
                <a:latin typeface="Century Gothic"/>
                <a:ea typeface="Calibri"/>
                <a:cs typeface="Calibri"/>
              </a:rPr>
              <a:t> 50% club, 50% external charity. </a:t>
            </a:r>
          </a:p>
          <a:p>
            <a:endParaRPr lang="en-GB" sz="2800">
              <a:latin typeface="Century Gothic"/>
              <a:ea typeface="Calibri"/>
              <a:cs typeface="Calibri"/>
            </a:endParaRPr>
          </a:p>
          <a:p>
            <a:endParaRPr lang="en-GB" sz="2800">
              <a:latin typeface="Century Gothic"/>
              <a:ea typeface="Calibri"/>
              <a:cs typeface="Calibri"/>
            </a:endParaRPr>
          </a:p>
          <a:p>
            <a:endParaRPr lang="en-GB" sz="36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A2C82E8A-300D-0880-EDF1-E191DBFC29C1}"/>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61827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Cash payments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Calibri"/>
                <a:cs typeface="Calibri"/>
              </a:rPr>
              <a:t>In order to take cash payments, you will require a cash float (loose change) to be able to give people change for what they purchase. Get at least one other member of your club to check the amount in the float before you start selling anything so there </a:t>
            </a:r>
            <a:r>
              <a:rPr lang="en-GB" sz="2800">
                <a:solidFill>
                  <a:srgbClr val="000000"/>
                </a:solidFill>
                <a:latin typeface="Century Gothic"/>
                <a:ea typeface="Calibri"/>
                <a:cs typeface="Calibri"/>
              </a:rPr>
              <a:t>won’t be any disputes at the end </a:t>
            </a:r>
            <a:r>
              <a:rPr lang="en-GB" sz="2800">
                <a:latin typeface="Century Gothic"/>
                <a:ea typeface="Calibri"/>
                <a:cs typeface="Calibri"/>
              </a:rPr>
              <a:t>of the </a:t>
            </a:r>
            <a:r>
              <a:rPr lang="en-GB" sz="2800">
                <a:solidFill>
                  <a:srgbClr val="000000"/>
                </a:solidFill>
                <a:latin typeface="Century Gothic"/>
                <a:ea typeface="Calibri"/>
                <a:cs typeface="Calibri"/>
              </a:rPr>
              <a:t>day</a:t>
            </a:r>
            <a:r>
              <a:rPr lang="en-GB" sz="2800">
                <a:latin typeface="Century Gothic"/>
                <a:ea typeface="Calibri"/>
                <a:cs typeface="Calibri"/>
              </a:rPr>
              <a:t>.</a:t>
            </a:r>
            <a:endParaRPr lang="en-US" sz="2800">
              <a:ea typeface="Calibri"/>
              <a:cs typeface="Calibri"/>
            </a:endParaRPr>
          </a:p>
          <a:p>
            <a:endParaRPr lang="en-GB" sz="2800">
              <a:solidFill>
                <a:srgbClr val="000000"/>
              </a:solidFill>
              <a:latin typeface="Century Gothic"/>
              <a:ea typeface="Calibri"/>
              <a:cs typeface="Calibri"/>
            </a:endParaRPr>
          </a:p>
          <a:p>
            <a:r>
              <a:rPr lang="en-GB" sz="2800" i="1">
                <a:solidFill>
                  <a:srgbClr val="000000"/>
                </a:solidFill>
                <a:latin typeface="Century Gothic"/>
                <a:ea typeface="Calibri"/>
                <a:cs typeface="Calibri"/>
              </a:rPr>
              <a:t>If you need help arranging a cash float, ask the blades team who can </a:t>
            </a:r>
            <a:r>
              <a:rPr lang="en-GB" sz="2800" i="1">
                <a:latin typeface="Century Gothic"/>
                <a:ea typeface="Calibri"/>
                <a:cs typeface="Calibri"/>
              </a:rPr>
              <a:t>coordinate with SU finance</a:t>
            </a:r>
            <a:r>
              <a:rPr lang="en-GB" sz="2800" i="1">
                <a:solidFill>
                  <a:srgbClr val="000000"/>
                </a:solidFill>
                <a:latin typeface="Century Gothic"/>
                <a:ea typeface="Calibri"/>
                <a:cs typeface="Calibri"/>
              </a:rPr>
              <a:t>.</a:t>
            </a:r>
            <a:endParaRPr lang="en-GB" sz="2800" i="1">
              <a:solidFill>
                <a:srgbClr val="000000"/>
              </a:solidFill>
              <a:ea typeface="Calibri"/>
              <a:cs typeface="Calibri"/>
            </a:endParaRPr>
          </a:p>
          <a:p>
            <a:endParaRPr lang="en-GB" sz="2800" i="1">
              <a:latin typeface="Century Gothic"/>
              <a:ea typeface="Calibri"/>
              <a:cs typeface="Calibri"/>
            </a:endParaRPr>
          </a:p>
          <a:p>
            <a:r>
              <a:rPr lang="en-GB" sz="2800">
                <a:latin typeface="Century Gothic"/>
                <a:ea typeface="Calibri"/>
                <a:cs typeface="Calibri"/>
              </a:rPr>
              <a:t>You must pay cash raised for your club into SU Reception as soon as possible.</a:t>
            </a:r>
            <a:endParaRPr lang="en-GB" sz="2800"/>
          </a:p>
          <a:p>
            <a:endParaRPr lang="en-GB" sz="2800">
              <a:latin typeface="Century Gothic"/>
              <a:ea typeface="Calibri"/>
              <a:cs typeface="Calibri"/>
            </a:endParaRPr>
          </a:p>
          <a:p>
            <a:r>
              <a:rPr lang="en-GB" sz="2800">
                <a:latin typeface="Century Gothic"/>
                <a:ea typeface="Calibri"/>
                <a:cs typeface="Calibri"/>
              </a:rPr>
              <a:t>Take the cash raised to SU Reception and complete a paying in form. </a:t>
            </a:r>
            <a:endParaRPr lang="en-GB" sz="2800">
              <a:ea typeface="Calibri"/>
              <a:cs typeface="Calibri"/>
            </a:endParaRPr>
          </a:p>
          <a:p>
            <a:endParaRPr lang="en-GB" sz="2800">
              <a:latin typeface="Century Gothic"/>
              <a:ea typeface="Calibri"/>
              <a:cs typeface="Calibri"/>
            </a:endParaRPr>
          </a:p>
          <a:p>
            <a:r>
              <a:rPr lang="en-GB" sz="2800">
                <a:latin typeface="Century Gothic"/>
                <a:ea typeface="Calibri"/>
                <a:cs typeface="Calibri"/>
              </a:rPr>
              <a:t>Return the float to SU Finance. In the event of raising money on behalf of a charity/making donation, all funds must be brought to SU Finance.</a:t>
            </a:r>
            <a:endParaRPr lang="en-GB" sz="2800"/>
          </a:p>
          <a:p>
            <a:pPr algn="ctr"/>
            <a:endParaRPr lang="en-GB" sz="2800" b="1">
              <a:highlight>
                <a:srgbClr val="FF0000"/>
              </a:highlight>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8" name="TextBox 3">
            <a:extLst>
              <a:ext uri="{FF2B5EF4-FFF2-40B4-BE49-F238E27FC236}">
                <a16:creationId xmlns:a16="http://schemas.microsoft.com/office/drawing/2014/main" id="{BD49FFC7-BCE4-41D7-55BF-2B3075FF580C}"/>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8472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Cash payments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latin typeface="Century Gothic"/>
                <a:ea typeface="Calibri"/>
                <a:cs typeface="Calibri"/>
              </a:rPr>
              <a:t>All income and expenses </a:t>
            </a:r>
            <a:r>
              <a:rPr lang="en-GB" sz="2800" b="1">
                <a:latin typeface="Century Gothic"/>
                <a:ea typeface="Calibri"/>
                <a:cs typeface="Calibri"/>
              </a:rPr>
              <a:t>must</a:t>
            </a:r>
            <a:r>
              <a:rPr lang="en-GB" sz="2800">
                <a:latin typeface="Century Gothic"/>
                <a:ea typeface="Calibri"/>
                <a:cs typeface="Calibri"/>
              </a:rPr>
              <a:t> go through the club’s account.</a:t>
            </a:r>
            <a:endParaRPr lang="en-GB" sz="2800">
              <a:latin typeface="Calibri"/>
              <a:ea typeface="Calibri"/>
              <a:cs typeface="Calibri"/>
            </a:endParaRPr>
          </a:p>
          <a:p>
            <a:pPr marL="457200" indent="-457200">
              <a:buFont typeface="Arial"/>
              <a:buChar char="•"/>
            </a:pPr>
            <a:endParaRPr lang="en-GB" sz="2800" b="1">
              <a:latin typeface="Century Gothic"/>
              <a:ea typeface="Calibri"/>
              <a:cs typeface="Calibri"/>
            </a:endParaRPr>
          </a:p>
          <a:p>
            <a:pPr marL="457200" indent="-457200">
              <a:buFont typeface="Arial"/>
              <a:buChar char="•"/>
            </a:pPr>
            <a:r>
              <a:rPr lang="en-GB" sz="2800" b="1">
                <a:latin typeface="Century Gothic"/>
                <a:ea typeface="Calibri"/>
                <a:cs typeface="Calibri"/>
              </a:rPr>
              <a:t>Never</a:t>
            </a:r>
            <a:r>
              <a:rPr lang="en-GB" sz="2800">
                <a:latin typeface="Century Gothic"/>
                <a:ea typeface="Calibri"/>
                <a:cs typeface="Calibri"/>
              </a:rPr>
              <a:t> offset expenses against income and pay in the difference. This avoids VAT and therefore would be </a:t>
            </a:r>
            <a:r>
              <a:rPr lang="en-GB" sz="2800" b="1">
                <a:latin typeface="Century Gothic"/>
                <a:ea typeface="Calibri"/>
                <a:cs typeface="Calibri"/>
              </a:rPr>
              <a:t>illegal</a:t>
            </a:r>
            <a:r>
              <a:rPr lang="en-GB" sz="2800">
                <a:latin typeface="Century Gothic"/>
                <a:ea typeface="Calibri"/>
                <a:cs typeface="Calibri"/>
              </a:rPr>
              <a:t>. </a:t>
            </a:r>
            <a:endParaRPr lang="en-GB" sz="2800">
              <a:ea typeface="Calibri"/>
              <a:cs typeface="Calibri"/>
            </a:endParaRPr>
          </a:p>
          <a:p>
            <a:pPr marL="457200" indent="-457200">
              <a:buFont typeface="Arial"/>
              <a:buChar char="•"/>
            </a:pPr>
            <a:endParaRPr lang="en-GB" sz="2800">
              <a:latin typeface="Century Gothic"/>
              <a:ea typeface="Calibri"/>
              <a:cs typeface="Calibri"/>
            </a:endParaRPr>
          </a:p>
          <a:p>
            <a:pPr marL="457200" indent="-457200">
              <a:buFont typeface="Arial"/>
              <a:buChar char="•"/>
            </a:pPr>
            <a:r>
              <a:rPr lang="en-GB" sz="2800">
                <a:latin typeface="Century Gothic"/>
                <a:ea typeface="Calibri"/>
                <a:cs typeface="Calibri"/>
              </a:rPr>
              <a:t>Always pay everything fundraised into the account and then claim back any expenses afterwards. Never pay any income into your own personal account.</a:t>
            </a:r>
            <a:endParaRPr lang="en-GB" sz="2800">
              <a:ea typeface="Calibri"/>
              <a:cs typeface="Calibri"/>
            </a:endParaRPr>
          </a:p>
          <a:p>
            <a:br>
              <a:rPr lang="en-US" sz="2800"/>
            </a:br>
            <a:r>
              <a:rPr lang="en-GB" sz="2800" u="sng">
                <a:latin typeface="Century Gothic"/>
                <a:ea typeface="Calibri"/>
                <a:cs typeface="Calibri"/>
              </a:rPr>
              <a:t>Example:</a:t>
            </a:r>
            <a:br>
              <a:rPr lang="en-GB" sz="2800">
                <a:latin typeface="Century Gothic"/>
                <a:ea typeface="Calibri"/>
                <a:cs typeface="Calibri"/>
              </a:rPr>
            </a:br>
            <a:r>
              <a:rPr lang="en-GB" sz="2800">
                <a:latin typeface="Century Gothic"/>
                <a:ea typeface="Calibri"/>
                <a:cs typeface="Calibri"/>
              </a:rPr>
              <a:t>You raise £100 for your club through a bake sale but previously paid £20 of your own money towards ingredients – you need to pay all the £100 in before claiming any expenses. You cannot take £20 out of the £100 raised and then pay £80 in. </a:t>
            </a:r>
            <a:endParaRPr lang="en-GB" sz="2800"/>
          </a:p>
          <a:p>
            <a:pPr algn="ctr"/>
            <a:endParaRPr lang="en-GB" sz="2800" b="1">
              <a:highlight>
                <a:srgbClr val="FF0000"/>
              </a:highlight>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8" name="TextBox 3">
            <a:extLst>
              <a:ext uri="{FF2B5EF4-FFF2-40B4-BE49-F238E27FC236}">
                <a16:creationId xmlns:a16="http://schemas.microsoft.com/office/drawing/2014/main" id="{64327F32-CEE1-A4F9-6DF0-875BA588D3CB}"/>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95520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Card machines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90261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Calibri"/>
                <a:cs typeface="Arial"/>
              </a:rPr>
              <a:t>If you wish to use a card machine for an event, you must </a:t>
            </a:r>
            <a:r>
              <a:rPr lang="en-GB" sz="2800" b="1">
                <a:latin typeface="Century Gothic"/>
                <a:ea typeface="Calibri"/>
                <a:cs typeface="Arial"/>
              </a:rPr>
              <a:t>book</a:t>
            </a:r>
            <a:r>
              <a:rPr lang="en-GB" sz="2800">
                <a:latin typeface="Century Gothic"/>
                <a:ea typeface="Calibri"/>
                <a:cs typeface="Arial"/>
              </a:rPr>
              <a:t> to borrow one from our Student Activities Team.  </a:t>
            </a:r>
          </a:p>
          <a:p>
            <a:endParaRPr lang="en-GB" sz="2800">
              <a:solidFill>
                <a:srgbClr val="000000"/>
              </a:solidFill>
              <a:latin typeface="Century Gothic"/>
              <a:ea typeface="Calibri"/>
              <a:cs typeface="Arial"/>
            </a:endParaRPr>
          </a:p>
          <a:p>
            <a:r>
              <a:rPr lang="en-GB" sz="2800">
                <a:solidFill>
                  <a:srgbClr val="FF0000"/>
                </a:solidFill>
                <a:latin typeface="Century Gothic"/>
                <a:ea typeface="Calibri"/>
                <a:cs typeface="Arial"/>
              </a:rPr>
              <a:t>You cannot use your own card machine under any circumstance.</a:t>
            </a:r>
            <a:endParaRPr lang="en-GB" sz="2800"/>
          </a:p>
          <a:p>
            <a:endParaRPr lang="en-GB" sz="2800">
              <a:solidFill>
                <a:srgbClr val="FF0000"/>
              </a:solidFill>
              <a:latin typeface="Century Gothic"/>
              <a:ea typeface="Calibri"/>
              <a:cs typeface="Arial"/>
            </a:endParaRPr>
          </a:p>
          <a:p>
            <a:r>
              <a:rPr lang="en-GB" sz="2800">
                <a:latin typeface="Century Gothic"/>
                <a:ea typeface="Calibri"/>
                <a:cs typeface="Arial"/>
              </a:rPr>
              <a:t>The SU's card machines are directly linked to the SU club accounts.</a:t>
            </a:r>
            <a:endParaRPr lang="en-GB" sz="2800"/>
          </a:p>
          <a:p>
            <a:endParaRPr lang="en-GB" sz="2800">
              <a:latin typeface="Century Gothic"/>
              <a:ea typeface="Calibri"/>
              <a:cs typeface="Arial"/>
            </a:endParaRPr>
          </a:p>
          <a:p>
            <a:r>
              <a:rPr lang="en-GB" sz="2800" b="1">
                <a:latin typeface="Century Gothic"/>
                <a:ea typeface="Calibri"/>
                <a:cs typeface="Arial"/>
              </a:rPr>
              <a:t>The SU Activities team have 5 x card machines to borrow:</a:t>
            </a:r>
            <a:endParaRPr lang="en-GB" sz="2800"/>
          </a:p>
          <a:p>
            <a:endParaRPr lang="en-GB" sz="2800" b="1">
              <a:latin typeface="Century Gothic"/>
              <a:ea typeface="+mn-lt"/>
              <a:cs typeface="Arial"/>
            </a:endParaRPr>
          </a:p>
          <a:p>
            <a:r>
              <a:rPr lang="en-GB" sz="2800" b="1">
                <a:latin typeface="Century Gothic"/>
                <a:ea typeface="+mn-lt"/>
                <a:cs typeface="Arial"/>
              </a:rPr>
              <a:t>Two of which are RAG machines and are designed to collect payments and funds that are going to be donated to another charity. </a:t>
            </a:r>
          </a:p>
          <a:p>
            <a:endParaRPr lang="en-GB" sz="2800" b="1">
              <a:latin typeface="Century Gothic"/>
              <a:ea typeface="+mn-lt"/>
              <a:cs typeface="Arial"/>
            </a:endParaRPr>
          </a:p>
          <a:p>
            <a:r>
              <a:rPr lang="en-GB" sz="2800" b="1">
                <a:latin typeface="Century Gothic"/>
                <a:ea typeface="+mn-lt"/>
                <a:cs typeface="Arial"/>
              </a:rPr>
              <a:t>The other three are designed so that the funds will go to your clubs account. </a:t>
            </a:r>
          </a:p>
          <a:p>
            <a:endParaRPr lang="en-GB" sz="2800" b="1">
              <a:latin typeface="Century Gothic"/>
              <a:ea typeface="+mn-lt"/>
              <a:cs typeface="Arial"/>
            </a:endParaRPr>
          </a:p>
          <a:p>
            <a:endParaRPr lang="en-GB" sz="2800" b="1">
              <a:solidFill>
                <a:srgbClr val="FF0000"/>
              </a:solidFill>
              <a:latin typeface="Century Gothic"/>
              <a:ea typeface="Calibri"/>
              <a:cs typeface="Arial"/>
            </a:endParaRPr>
          </a:p>
          <a:p>
            <a:r>
              <a:rPr lang="en-GB" sz="2800" b="1">
                <a:solidFill>
                  <a:srgbClr val="FF0000"/>
                </a:solidFill>
                <a:latin typeface="Century Gothic"/>
                <a:ea typeface="Calibri"/>
                <a:cs typeface="Arial"/>
              </a:rPr>
              <a:t>Please be clear where your income is going.</a:t>
            </a:r>
            <a:endParaRPr lang="en-GB" sz="2800" b="1">
              <a:solidFill>
                <a:srgbClr val="FF0000"/>
              </a:solidFill>
              <a:ea typeface="Calibri"/>
              <a:cs typeface="Calibri"/>
            </a:endParaRPr>
          </a:p>
          <a:p>
            <a:r>
              <a:rPr lang="en-GB" sz="2800" b="1">
                <a:solidFill>
                  <a:srgbClr val="FF0000"/>
                </a:solidFill>
                <a:latin typeface="Century Gothic"/>
                <a:ea typeface="Calibri"/>
                <a:cs typeface="Arial"/>
              </a:rPr>
              <a:t>Please plan ahead as they are allocated on a first come first </a:t>
            </a:r>
            <a:r>
              <a:rPr lang="en-GB" sz="2800" b="1" err="1">
                <a:solidFill>
                  <a:srgbClr val="FF0000"/>
                </a:solidFill>
                <a:latin typeface="Century Gothic"/>
                <a:ea typeface="Calibri"/>
                <a:cs typeface="Arial"/>
              </a:rPr>
              <a:t>sevred</a:t>
            </a:r>
            <a:r>
              <a:rPr lang="en-GB" sz="2800" b="1">
                <a:solidFill>
                  <a:srgbClr val="FF0000"/>
                </a:solidFill>
                <a:latin typeface="Century Gothic"/>
                <a:ea typeface="Calibri"/>
                <a:cs typeface="Arial"/>
              </a:rPr>
              <a:t> basis. </a:t>
            </a:r>
          </a:p>
          <a:p>
            <a:endParaRPr lang="en-GB" sz="2800">
              <a:latin typeface="Arial"/>
              <a:ea typeface="Calibri"/>
              <a:cs typeface="Arial"/>
            </a:endParaRPr>
          </a:p>
          <a:p>
            <a:endParaRPr lang="en-GB" sz="2800">
              <a:ea typeface="Calibri"/>
              <a:cs typeface="Calibri"/>
            </a:endParaRPr>
          </a:p>
          <a:p>
            <a:endParaRPr lang="en-GB" sz="2800">
              <a:ea typeface="Calibri"/>
              <a:cs typeface="Calibri"/>
            </a:endParaRPr>
          </a:p>
        </p:txBody>
      </p:sp>
      <p:sp>
        <p:nvSpPr>
          <p:cNvPr id="8" name="TextBox 3">
            <a:extLst>
              <a:ext uri="{FF2B5EF4-FFF2-40B4-BE49-F238E27FC236}">
                <a16:creationId xmlns:a16="http://schemas.microsoft.com/office/drawing/2014/main" id="{2D177BCF-D14C-DFC4-1986-A92A200A7D34}"/>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12611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3" name="TextBox 3"/>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5" name="TextBox 5"/>
          <p:cNvSpPr txBox="1"/>
          <p:nvPr/>
        </p:nvSpPr>
        <p:spPr>
          <a:xfrm>
            <a:off x="3171825" y="469545"/>
            <a:ext cx="12831253" cy="1341073"/>
          </a:xfrm>
          <a:prstGeom prst="rect">
            <a:avLst/>
          </a:prstGeom>
        </p:spPr>
        <p:txBody>
          <a:bodyPr wrap="square" lIns="0" tIns="0" rIns="0" bIns="0" rtlCol="0" anchor="t">
            <a:spAutoFit/>
          </a:bodyPr>
          <a:lstStyle/>
          <a:p>
            <a:pPr algn="ctr">
              <a:lnSpc>
                <a:spcPts val="10860"/>
              </a:lnSpc>
            </a:pPr>
            <a:r>
              <a:rPr lang="en-US" sz="9050">
                <a:latin typeface="esu v2"/>
                <a:cs typeface="Calibri"/>
              </a:rPr>
              <a:t>introduction</a:t>
            </a:r>
          </a:p>
        </p:txBody>
      </p:sp>
      <p:sp>
        <p:nvSpPr>
          <p:cNvPr id="13" name="Rectangle 12">
            <a:extLst>
              <a:ext uri="{FF2B5EF4-FFF2-40B4-BE49-F238E27FC236}">
                <a16:creationId xmlns:a16="http://schemas.microsoft.com/office/drawing/2014/main" id="{60BEDEE5-A4D1-2646-8053-0E2B01657CEF}"/>
              </a:ext>
            </a:extLst>
          </p:cNvPr>
          <p:cNvSpPr/>
          <p:nvPr/>
        </p:nvSpPr>
        <p:spPr>
          <a:xfrm>
            <a:off x="7262812" y="2322611"/>
            <a:ext cx="4648200" cy="14921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a:endParaRPr>
          </a:p>
          <a:p>
            <a:pPr algn="ctr"/>
            <a:r>
              <a:rPr lang="en-GB" sz="2800" b="1">
                <a:solidFill>
                  <a:srgbClr val="000000"/>
                </a:solidFill>
                <a:latin typeface="Century Gothic"/>
              </a:rPr>
              <a:t>DOMINIC KING</a:t>
            </a:r>
            <a:endParaRPr lang="en-GB">
              <a:solidFill>
                <a:srgbClr val="000000"/>
              </a:solidFill>
              <a:latin typeface="Century Gothic"/>
            </a:endParaRPr>
          </a:p>
          <a:p>
            <a:pPr algn="ctr"/>
            <a:r>
              <a:rPr lang="en-GB" sz="2800" b="1">
                <a:solidFill>
                  <a:srgbClr val="000000"/>
                </a:solidFill>
                <a:latin typeface="Century Gothic" panose="020B0502020202020204" pitchFamily="34" charset="0"/>
              </a:rPr>
              <a:t>HEAD OF STUDENT SPORT</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A093F62B-E636-2C59-0C7A-DEB0B049F66D}"/>
              </a:ext>
            </a:extLst>
          </p:cNvPr>
          <p:cNvSpPr/>
          <p:nvPr/>
        </p:nvSpPr>
        <p:spPr>
          <a:xfrm>
            <a:off x="7298025" y="4187876"/>
            <a:ext cx="4632961" cy="1905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panose="020B0502020202020204" pitchFamily="34" charset="0"/>
              </a:rPr>
              <a:t>HANNAH MORTIER</a:t>
            </a:r>
          </a:p>
          <a:p>
            <a:pPr algn="ctr"/>
            <a:r>
              <a:rPr lang="en-GB" sz="2800" b="1">
                <a:solidFill>
                  <a:srgbClr val="000000"/>
                </a:solidFill>
                <a:latin typeface="Century Gothic" panose="020B0502020202020204" pitchFamily="34" charset="0"/>
              </a:rPr>
              <a:t>SPORTS COORDINATOR</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5F76306A-25AD-5020-939D-465FA03D396C}"/>
              </a:ext>
            </a:extLst>
          </p:cNvPr>
          <p:cNvSpPr/>
          <p:nvPr/>
        </p:nvSpPr>
        <p:spPr>
          <a:xfrm>
            <a:off x="12363418" y="4186603"/>
            <a:ext cx="4629183" cy="35476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r>
              <a:rPr lang="en-GB" sz="2800" b="1" u="sng">
                <a:solidFill>
                  <a:srgbClr val="000000"/>
                </a:solidFill>
                <a:latin typeface="Century Gothic"/>
              </a:rPr>
              <a:t>SU SPORTS ASSISTANTS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DHYANA STORY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KATIE GIESS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ABBY FUNG </a:t>
            </a: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9" name="Rectangle 18">
            <a:extLst>
              <a:ext uri="{FF2B5EF4-FFF2-40B4-BE49-F238E27FC236}">
                <a16:creationId xmlns:a16="http://schemas.microsoft.com/office/drawing/2014/main" id="{2A0F6D8F-6040-EA6A-639A-06780F8F6EB2}"/>
              </a:ext>
            </a:extLst>
          </p:cNvPr>
          <p:cNvSpPr/>
          <p:nvPr/>
        </p:nvSpPr>
        <p:spPr>
          <a:xfrm>
            <a:off x="12367257" y="2315467"/>
            <a:ext cx="4633913" cy="14930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panose="020B0502020202020204" pitchFamily="34" charset="0"/>
              </a:rPr>
              <a:t>IAN LAU </a:t>
            </a:r>
          </a:p>
          <a:p>
            <a:pPr algn="ctr"/>
            <a:r>
              <a:rPr lang="en-GB" sz="2800" b="1">
                <a:solidFill>
                  <a:srgbClr val="000000"/>
                </a:solidFill>
                <a:latin typeface="Century Gothic" panose="020B0502020202020204" pitchFamily="34" charset="0"/>
              </a:rPr>
              <a:t>VP STUDENT EXPERIENCE</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20" name="TextBox 19">
            <a:extLst>
              <a:ext uri="{FF2B5EF4-FFF2-40B4-BE49-F238E27FC236}">
                <a16:creationId xmlns:a16="http://schemas.microsoft.com/office/drawing/2014/main" id="{627B0969-490C-B5AA-A1D8-C1FA4FB06B5B}"/>
              </a:ext>
            </a:extLst>
          </p:cNvPr>
          <p:cNvSpPr txBox="1"/>
          <p:nvPr/>
        </p:nvSpPr>
        <p:spPr>
          <a:xfrm>
            <a:off x="2114550" y="7539038"/>
            <a:ext cx="14859000" cy="2246769"/>
          </a:xfrm>
          <a:prstGeom prst="rect">
            <a:avLst/>
          </a:prstGeom>
          <a:noFill/>
        </p:spPr>
        <p:txBody>
          <a:bodyPr wrap="square" lIns="91440" tIns="45720" rIns="91440" bIns="45720" rtlCol="0" anchor="t">
            <a:spAutoFit/>
          </a:bodyPr>
          <a:lstStyle/>
          <a:p>
            <a:r>
              <a:rPr lang="en-GB" sz="2800">
                <a:latin typeface="Century Gothic"/>
              </a:rPr>
              <a:t>To get in touch with us :</a:t>
            </a:r>
            <a:endParaRPr lang="en-US"/>
          </a:p>
          <a:p>
            <a:endParaRPr lang="en-GB" sz="2800">
              <a:latin typeface="Century Gothic"/>
            </a:endParaRPr>
          </a:p>
          <a:p>
            <a:r>
              <a:rPr lang="en-GB" sz="2800">
                <a:latin typeface="Century Gothic"/>
              </a:rPr>
              <a:t>Email </a:t>
            </a:r>
            <a:r>
              <a:rPr lang="en-GB" sz="2800">
                <a:latin typeface="Century Gothic"/>
                <a:hlinkClick r:id="rId3"/>
              </a:rPr>
              <a:t>blades@essex.ac.uk</a:t>
            </a:r>
            <a:endParaRPr lang="en-GB">
              <a:latin typeface="Calibri"/>
              <a:cs typeface="Calibri"/>
            </a:endParaRPr>
          </a:p>
          <a:p>
            <a:r>
              <a:rPr lang="en-GB" sz="2800">
                <a:latin typeface="Century Gothic"/>
              </a:rPr>
              <a:t>WhatsApp </a:t>
            </a:r>
            <a:r>
              <a:rPr lang="en-GB" sz="2800" b="1">
                <a:latin typeface="Century Gothic"/>
              </a:rPr>
              <a:t>07935 134538 </a:t>
            </a:r>
            <a:r>
              <a:rPr lang="en-GB" sz="2800">
                <a:latin typeface="Century Gothic"/>
              </a:rPr>
              <a:t>(this is the blades phone)</a:t>
            </a:r>
            <a:endParaRPr lang="en-GB">
              <a:latin typeface="Calibri"/>
              <a:cs typeface="Calibri"/>
            </a:endParaRPr>
          </a:p>
          <a:p>
            <a:r>
              <a:rPr lang="en-GB" sz="2800">
                <a:latin typeface="Century Gothic"/>
              </a:rPr>
              <a:t>or pop by the Sports Office (</a:t>
            </a:r>
            <a:r>
              <a:rPr lang="en-GB" sz="2800">
                <a:latin typeface="Century Gothic"/>
                <a:hlinkClick r:id="rId4"/>
              </a:rPr>
              <a:t>room 5.02</a:t>
            </a:r>
            <a:r>
              <a:rPr lang="en-GB" sz="2800">
                <a:latin typeface="Century Gothic"/>
              </a:rPr>
              <a:t>) during working hours</a:t>
            </a:r>
            <a:endParaRPr lang="en-GB">
              <a:cs typeface="Calibri"/>
            </a:endParaRPr>
          </a:p>
        </p:txBody>
      </p:sp>
      <p:pic>
        <p:nvPicPr>
          <p:cNvPr id="16" name="Picture 15" descr="A red shield with white text&#10;&#10;Description automatically generated">
            <a:extLst>
              <a:ext uri="{FF2B5EF4-FFF2-40B4-BE49-F238E27FC236}">
                <a16:creationId xmlns:a16="http://schemas.microsoft.com/office/drawing/2014/main" id="{9D3C5A40-06AE-53B8-07B9-5F17FC0966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22" name="Picture 21" descr="Essex SU logo">
            <a:extLst>
              <a:ext uri="{FF2B5EF4-FFF2-40B4-BE49-F238E27FC236}">
                <a16:creationId xmlns:a16="http://schemas.microsoft.com/office/drawing/2014/main" id="{9A598025-12F7-24BD-C855-E659B1D9D02D}"/>
              </a:ext>
            </a:extLst>
          </p:cNvPr>
          <p:cNvPicPr>
            <a:picLocks noChangeAspect="1"/>
          </p:cNvPicPr>
          <p:nvPr/>
        </p:nvPicPr>
        <p:blipFill>
          <a:blip r:embed="rId6"/>
          <a:stretch>
            <a:fillRect/>
          </a:stretch>
        </p:blipFill>
        <p:spPr>
          <a:xfrm>
            <a:off x="205741" y="1535457"/>
            <a:ext cx="1013744" cy="1190641"/>
          </a:xfrm>
          <a:prstGeom prst="rect">
            <a:avLst/>
          </a:prstGeom>
        </p:spPr>
      </p:pic>
      <p:sp>
        <p:nvSpPr>
          <p:cNvPr id="8" name="Freeform 10">
            <a:extLst>
              <a:ext uri="{FF2B5EF4-FFF2-40B4-BE49-F238E27FC236}">
                <a16:creationId xmlns:a16="http://schemas.microsoft.com/office/drawing/2014/main" id="{275AD203-4408-AEDB-2FD9-D7C7F8DE08B9}"/>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7"/>
            <a:stretch>
              <a:fillRect r="-1422444" b="-1753"/>
            </a:stretch>
          </a:blipFill>
        </p:spPr>
        <p:txBody>
          <a:bodyPr/>
          <a:lstStyle/>
          <a:p>
            <a:endParaRPr lang="en-GB"/>
          </a:p>
        </p:txBody>
      </p:sp>
      <p:sp>
        <p:nvSpPr>
          <p:cNvPr id="4" name="Rectangle 3">
            <a:extLst>
              <a:ext uri="{FF2B5EF4-FFF2-40B4-BE49-F238E27FC236}">
                <a16:creationId xmlns:a16="http://schemas.microsoft.com/office/drawing/2014/main" id="{1F0BEFB3-0356-29B7-74D1-FEC9108EB7C2}"/>
              </a:ext>
            </a:extLst>
          </p:cNvPr>
          <p:cNvSpPr/>
          <p:nvPr/>
        </p:nvSpPr>
        <p:spPr>
          <a:xfrm>
            <a:off x="1976436" y="2322610"/>
            <a:ext cx="4805362" cy="19064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a:endParaRPr>
          </a:p>
          <a:p>
            <a:pPr algn="ctr"/>
            <a:r>
              <a:rPr lang="en-GB" sz="2800" b="1">
                <a:solidFill>
                  <a:srgbClr val="000000"/>
                </a:solidFill>
                <a:latin typeface="Century Gothic"/>
              </a:rPr>
              <a:t>BECCA MACLEANAN</a:t>
            </a:r>
            <a:endParaRPr lang="en-GB"/>
          </a:p>
          <a:p>
            <a:pPr algn="ctr"/>
            <a:r>
              <a:rPr lang="en-GB" sz="2800" b="1">
                <a:solidFill>
                  <a:srgbClr val="000000"/>
                </a:solidFill>
                <a:latin typeface="Century Gothic"/>
              </a:rPr>
              <a:t>TRAINEE ASSISTANT ACCOUNTANT </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Tree>
    <p:extLst>
      <p:ext uri="{BB962C8B-B14F-4D97-AF65-F5344CB8AC3E}">
        <p14:creationId xmlns:p14="http://schemas.microsoft.com/office/powerpoint/2010/main" val="6338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Card machines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826087"/>
            <a:ext cx="13155858" cy="1043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Century Gothic"/>
                <a:ea typeface="Calibri"/>
                <a:cs typeface="Calibri"/>
              </a:rPr>
              <a:t>How to book a card machine: </a:t>
            </a:r>
          </a:p>
          <a:p>
            <a:endParaRPr lang="en-GB" sz="2800" b="1">
              <a:latin typeface="Century Gothic"/>
              <a:ea typeface="Calibri"/>
              <a:cs typeface="Calibri"/>
            </a:endParaRPr>
          </a:p>
          <a:p>
            <a:pPr marL="514350" indent="-514350">
              <a:buAutoNum type="arabicParenR"/>
            </a:pPr>
            <a:r>
              <a:rPr lang="en-GB" sz="2800" b="1">
                <a:latin typeface="Century Gothic"/>
                <a:ea typeface="Calibri"/>
                <a:cs typeface="Calibri"/>
              </a:rPr>
              <a:t>Email</a:t>
            </a:r>
            <a:r>
              <a:rPr lang="en-GB" sz="2800">
                <a:latin typeface="Century Gothic"/>
                <a:ea typeface="Calibri"/>
                <a:cs typeface="Calibri"/>
              </a:rPr>
              <a:t> </a:t>
            </a:r>
            <a:r>
              <a:rPr lang="en-GB" sz="2800">
                <a:latin typeface="Century Gothic"/>
                <a:ea typeface="Calibri"/>
                <a:cs typeface="Calibri"/>
                <a:hlinkClick r:id="rId6"/>
              </a:rPr>
              <a:t>blades@essex.ac.uk</a:t>
            </a:r>
            <a:r>
              <a:rPr lang="en-GB" sz="2800" b="1">
                <a:latin typeface="Century Gothic"/>
                <a:ea typeface="Calibri"/>
                <a:cs typeface="Calibri"/>
              </a:rPr>
              <a:t> with as much notice as possible </a:t>
            </a:r>
            <a:r>
              <a:rPr lang="en-GB" sz="2800">
                <a:latin typeface="Century Gothic"/>
                <a:ea typeface="Calibri"/>
                <a:cs typeface="Calibri"/>
              </a:rPr>
              <a:t>and state what event you would like to borrow a card machine for and whether you are fundraising for your own club or an external charity. Please supply us with the card machine form and if it is an external charity you are raising funds for, please complete the RAG form. </a:t>
            </a: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The Essex Blades Sports team will check availability for the date asked.</a:t>
            </a: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If the preferred date is available we will confirm this with you and arrange for collection, please note that the card machines can be used most days during busy periods so only keep hold of the machine for the duration of your event and return as soon as possible afterwards. </a:t>
            </a:r>
          </a:p>
          <a:p>
            <a:endParaRPr lang="en-GB" sz="2800">
              <a:latin typeface="Century Gothic"/>
              <a:ea typeface="Calibri"/>
              <a:cs typeface="Calibri"/>
            </a:endParaRPr>
          </a:p>
          <a:p>
            <a:r>
              <a:rPr lang="en-GB" sz="2800" b="1">
                <a:latin typeface="Century Gothic"/>
                <a:ea typeface="+mn-lt"/>
                <a:cs typeface="+mn-lt"/>
              </a:rPr>
              <a:t>If borrowing over the weekend, you will be required to collect Friday and return on Monday. </a:t>
            </a:r>
          </a:p>
          <a:p>
            <a:endParaRPr lang="en-GB" sz="2800">
              <a:latin typeface="Century Gothic"/>
              <a:ea typeface="+mn-lt"/>
              <a:cs typeface="+mn-lt"/>
            </a:endParaRPr>
          </a:p>
          <a:p>
            <a:endParaRPr lang="en-GB" sz="2800">
              <a:latin typeface="Century Gothic"/>
              <a:ea typeface="+mn-lt"/>
              <a:cs typeface="+mn-lt"/>
            </a:endParaRPr>
          </a:p>
          <a:p>
            <a:endParaRPr lang="en-GB" sz="2800">
              <a:ea typeface="Calibri"/>
              <a:cs typeface="Calibri"/>
            </a:endParaRPr>
          </a:p>
          <a:p>
            <a:endParaRPr lang="en-GB" sz="2800" b="1">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8" name="TextBox 3">
            <a:extLst>
              <a:ext uri="{FF2B5EF4-FFF2-40B4-BE49-F238E27FC236}">
                <a16:creationId xmlns:a16="http://schemas.microsoft.com/office/drawing/2014/main" id="{86FA6870-C227-3B6E-2C3B-B0792E9247E4}"/>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00777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40411"/>
            <a:ext cx="14970370" cy="8032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mn-lt"/>
                <a:cs typeface="+mn-lt"/>
              </a:rPr>
              <a:t>Invoices are the easiest way for us to make payments directly from your Club's fund and mean you do not have to make large payments from your own personal bank account and wait to be refunded.</a:t>
            </a:r>
            <a:br>
              <a:rPr lang="en-GB" sz="2800">
                <a:latin typeface="Century Gothic"/>
                <a:ea typeface="+mn-lt"/>
                <a:cs typeface="+mn-lt"/>
              </a:rPr>
            </a:br>
            <a:r>
              <a:rPr lang="en-GB" sz="2800">
                <a:latin typeface="Century Gothic"/>
                <a:ea typeface="+mn-lt"/>
                <a:cs typeface="+mn-lt"/>
              </a:rPr>
              <a:t> </a:t>
            </a:r>
            <a:endParaRPr lang="en-US" sz="2800">
              <a:ea typeface="Calibri"/>
              <a:cs typeface="Calibri"/>
            </a:endParaRPr>
          </a:p>
          <a:p>
            <a:r>
              <a:rPr lang="en-GB" sz="2800">
                <a:latin typeface="Century Gothic"/>
                <a:ea typeface="+mn-lt"/>
                <a:cs typeface="+mn-lt"/>
              </a:rPr>
              <a:t>Most companies will provide invoices, although some may seem reluctant. Just email or call to explain you are a sports club and ask to pay via invoice.</a:t>
            </a:r>
            <a:br>
              <a:rPr lang="en-GB" sz="2800">
                <a:latin typeface="Century Gothic"/>
                <a:ea typeface="+mn-lt"/>
                <a:cs typeface="+mn-lt"/>
              </a:rPr>
            </a:br>
            <a:r>
              <a:rPr lang="en-GB" sz="2800">
                <a:latin typeface="Century Gothic"/>
                <a:ea typeface="+mn-lt"/>
                <a:cs typeface="+mn-lt"/>
              </a:rPr>
              <a:t> </a:t>
            </a:r>
            <a:endParaRPr lang="en-GB" sz="2800">
              <a:ea typeface="Calibri"/>
              <a:cs typeface="Calibri"/>
            </a:endParaRPr>
          </a:p>
          <a:p>
            <a:r>
              <a:rPr lang="en-GB" sz="2800">
                <a:latin typeface="Century Gothic"/>
                <a:ea typeface="+mn-lt"/>
                <a:cs typeface="+mn-lt"/>
              </a:rPr>
              <a:t>Examples of when to use an invoice:</a:t>
            </a:r>
            <a:endParaRPr lang="en-GB" sz="2800">
              <a:ea typeface="Calibri"/>
              <a:cs typeface="Calibri"/>
            </a:endParaRPr>
          </a:p>
          <a:p>
            <a:pPr marL="457200" indent="-457200">
              <a:buFont typeface="Arial"/>
              <a:buChar char="•"/>
            </a:pPr>
            <a:r>
              <a:rPr lang="en-GB" sz="2800">
                <a:latin typeface="Century Gothic"/>
                <a:ea typeface="+mn-lt"/>
                <a:cs typeface="+mn-lt"/>
              </a:rPr>
              <a:t>Coach transport to a trip (the SU have an account with Roman Coaches, so please ask us for a quote in first instance)</a:t>
            </a:r>
            <a:endParaRPr lang="en-GB" sz="2800">
              <a:ea typeface="Calibri"/>
              <a:cs typeface="Calibri"/>
            </a:endParaRPr>
          </a:p>
          <a:p>
            <a:pPr marL="457200" indent="-457200">
              <a:buFont typeface="Arial"/>
              <a:buChar char="•"/>
            </a:pPr>
            <a:r>
              <a:rPr lang="en-GB" sz="2800">
                <a:latin typeface="Century Gothic"/>
                <a:ea typeface="+mn-lt"/>
                <a:cs typeface="+mn-lt"/>
              </a:rPr>
              <a:t>Entry fees for a competition</a:t>
            </a:r>
            <a:endParaRPr lang="en-GB" sz="2800">
              <a:ea typeface="Calibri"/>
              <a:cs typeface="Calibri"/>
            </a:endParaRPr>
          </a:p>
          <a:p>
            <a:pPr marL="457200" indent="-457200">
              <a:buFont typeface="Arial"/>
              <a:buChar char="•"/>
            </a:pPr>
            <a:r>
              <a:rPr lang="en-GB" sz="2800">
                <a:latin typeface="Century Gothic"/>
                <a:ea typeface="+mn-lt"/>
                <a:cs typeface="+mn-lt"/>
              </a:rPr>
              <a:t>Accommodation costs</a:t>
            </a:r>
            <a:endParaRPr lang="en-GB" sz="2800">
              <a:ea typeface="Calibri"/>
              <a:cs typeface="Calibri"/>
            </a:endParaRPr>
          </a:p>
          <a:p>
            <a:pPr marL="457200" indent="-457200">
              <a:buFont typeface="Arial"/>
              <a:buChar char="•"/>
            </a:pPr>
            <a:r>
              <a:rPr lang="en-GB" sz="2800">
                <a:latin typeface="Century Gothic"/>
                <a:ea typeface="+mn-lt"/>
                <a:cs typeface="+mn-lt"/>
              </a:rPr>
              <a:t>Equipment purchases </a:t>
            </a:r>
          </a:p>
          <a:p>
            <a:pPr marL="571500" indent="-571500">
              <a:buFont typeface="Arial"/>
              <a:buChar char="•"/>
            </a:pPr>
            <a:endParaRPr lang="en-GB" sz="3600">
              <a:latin typeface="Century Gothic"/>
              <a:ea typeface="+mn-lt"/>
              <a:cs typeface="+mn-lt"/>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5ECCBD84-8038-74C0-374F-89686A548E6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5477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10218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a:latin typeface="Century Gothic"/>
                <a:ea typeface="Calibri"/>
                <a:cs typeface="Calibri"/>
              </a:rPr>
              <a:t>Please email any invoices to </a:t>
            </a:r>
            <a:r>
              <a:rPr lang="en-GB" sz="2600">
                <a:latin typeface="Century Gothic"/>
                <a:ea typeface="Calibri"/>
                <a:cs typeface="Calibri"/>
                <a:hlinkClick r:id="rId6"/>
              </a:rPr>
              <a:t>suinvoices@essex.ac.uk</a:t>
            </a:r>
            <a:r>
              <a:rPr lang="en-GB" sz="2600">
                <a:latin typeface="Century Gothic"/>
                <a:ea typeface="Calibri"/>
                <a:cs typeface="Calibri"/>
              </a:rPr>
              <a:t> and cc in </a:t>
            </a:r>
            <a:r>
              <a:rPr lang="en-GB" sz="2600">
                <a:latin typeface="Century Gothic"/>
                <a:ea typeface="Calibri"/>
                <a:cs typeface="Calibri"/>
                <a:hlinkClick r:id="rId7"/>
              </a:rPr>
              <a:t>blades@essex.ac.uk</a:t>
            </a:r>
            <a:r>
              <a:rPr lang="en-GB" sz="2600">
                <a:latin typeface="Century Gothic"/>
                <a:ea typeface="Calibri"/>
                <a:cs typeface="Calibri"/>
              </a:rPr>
              <a:t> </a:t>
            </a:r>
          </a:p>
          <a:p>
            <a:endParaRPr lang="en-GB" sz="2600">
              <a:latin typeface="Century Gothic"/>
              <a:ea typeface="+mn-lt"/>
              <a:cs typeface="+mn-lt"/>
            </a:endParaRPr>
          </a:p>
          <a:p>
            <a:r>
              <a:rPr lang="en-GB" sz="2600">
                <a:latin typeface="Century Gothic"/>
                <a:ea typeface="+mn-lt"/>
                <a:cs typeface="+mn-lt"/>
              </a:rPr>
              <a:t>Club treasurer should deal with invoices.</a:t>
            </a:r>
          </a:p>
          <a:p>
            <a:endParaRPr lang="en-GB" sz="2600">
              <a:latin typeface="Century Gothic"/>
              <a:ea typeface="+mn-lt"/>
              <a:cs typeface="+mn-lt"/>
            </a:endParaRPr>
          </a:p>
          <a:p>
            <a:r>
              <a:rPr lang="en-GB" sz="2600">
                <a:latin typeface="Century Gothic"/>
                <a:ea typeface="+mn-lt"/>
                <a:cs typeface="+mn-lt"/>
              </a:rPr>
              <a:t>Must be addressed as follows:</a:t>
            </a:r>
            <a:endParaRPr lang="en-US" sz="2600">
              <a:latin typeface="Century Gothic"/>
              <a:ea typeface="+mn-lt"/>
              <a:cs typeface="+mn-lt"/>
            </a:endParaRPr>
          </a:p>
          <a:p>
            <a:endParaRPr lang="en-US" sz="2600">
              <a:latin typeface="Century Gothic"/>
              <a:ea typeface="+mn-lt"/>
              <a:cs typeface="+mn-lt"/>
            </a:endParaRPr>
          </a:p>
          <a:p>
            <a:r>
              <a:rPr lang="en-GB" sz="2600">
                <a:highlight>
                  <a:srgbClr val="FEDE00"/>
                </a:highlight>
                <a:latin typeface="Century Gothic"/>
                <a:ea typeface="+mn-lt"/>
                <a:cs typeface="+mn-lt"/>
              </a:rPr>
              <a:t>University of Essex Students Union </a:t>
            </a:r>
            <a:r>
              <a:rPr lang="en-GB" sz="2600" i="1">
                <a:solidFill>
                  <a:srgbClr val="FF0000"/>
                </a:solidFill>
                <a:highlight>
                  <a:srgbClr val="FEDE00"/>
                </a:highlight>
                <a:latin typeface="Century Gothic"/>
                <a:ea typeface="+mn-lt"/>
                <a:cs typeface="+mn-lt"/>
              </a:rPr>
              <a:t>(insert your club name)</a:t>
            </a:r>
            <a:r>
              <a:rPr lang="en-US" sz="2600">
                <a:solidFill>
                  <a:srgbClr val="FF0000"/>
                </a:solidFill>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Wivenhoe Park  </a:t>
            </a:r>
            <a:endParaRPr lang="en-US" sz="2600">
              <a:latin typeface="Century Gothic"/>
              <a:ea typeface="+mn-lt"/>
              <a:cs typeface="+mn-lt"/>
            </a:endParaRPr>
          </a:p>
          <a:p>
            <a:r>
              <a:rPr lang="en-GB" sz="2600">
                <a:highlight>
                  <a:srgbClr val="FEDE00"/>
                </a:highlight>
                <a:latin typeface="Century Gothic"/>
                <a:ea typeface="+mn-lt"/>
                <a:cs typeface="+mn-lt"/>
              </a:rPr>
              <a:t>Colchester </a:t>
            </a:r>
            <a:r>
              <a:rPr lang="en-US" sz="2600">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Essex </a:t>
            </a:r>
            <a:r>
              <a:rPr lang="en-US" sz="2600">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CO4 3SQ</a:t>
            </a:r>
            <a:endParaRPr lang="en-US" sz="2600">
              <a:latin typeface="Century Gothic"/>
              <a:ea typeface="+mn-lt"/>
              <a:cs typeface="+mn-lt"/>
            </a:endParaRPr>
          </a:p>
          <a:p>
            <a:endParaRPr lang="en-GB" sz="2600">
              <a:latin typeface="Century Gothic"/>
              <a:ea typeface="+mn-lt"/>
              <a:cs typeface="+mn-lt"/>
            </a:endParaRPr>
          </a:p>
          <a:p>
            <a:endParaRPr lang="en-GB" sz="2600">
              <a:latin typeface="Century Gothic"/>
              <a:ea typeface="+mn-lt"/>
              <a:cs typeface="+mn-lt"/>
            </a:endParaRPr>
          </a:p>
          <a:p>
            <a:r>
              <a:rPr lang="en-GB" sz="2600" b="1">
                <a:latin typeface="Century Gothic"/>
                <a:ea typeface="+mn-lt"/>
                <a:cs typeface="+mn-lt"/>
              </a:rPr>
              <a:t>Failure to address correctly, will result in a delay of payment</a:t>
            </a:r>
            <a:r>
              <a:rPr lang="en-GB" sz="2600">
                <a:latin typeface="Century Gothic"/>
                <a:ea typeface="+mn-lt"/>
                <a:cs typeface="+mn-lt"/>
              </a:rPr>
              <a:t>, whilst we wait for a corrected invoice to be sent over.</a:t>
            </a:r>
            <a:endParaRPr lang="en-US" sz="2600">
              <a:latin typeface="Century Gothic"/>
              <a:ea typeface="+mn-lt"/>
              <a:cs typeface="+mn-lt"/>
            </a:endParaRPr>
          </a:p>
          <a:p>
            <a:endParaRPr lang="en-GB" sz="2600">
              <a:latin typeface="Century Gothic"/>
              <a:ea typeface="+mn-lt"/>
              <a:cs typeface="+mn-lt"/>
            </a:endParaRPr>
          </a:p>
          <a:p>
            <a:endParaRPr lang="en-GB" sz="3600">
              <a:latin typeface="Century Gothic"/>
              <a:ea typeface="+mn-lt"/>
              <a:cs typeface="+mn-lt"/>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25CBAD92-0C5A-8C7B-AC2F-BAD147CD3015}"/>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356545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latin typeface="Century Gothic"/>
                <a:ea typeface="+mn-lt"/>
                <a:cs typeface="+mn-lt"/>
              </a:rPr>
              <a:t>Please ask the Essex Blades Sports team for advice before agreeing to any invoices you are unsure of.</a:t>
            </a:r>
            <a:endParaRPr lang="en-US" sz="3600">
              <a:ea typeface="Calibri"/>
              <a:cs typeface="Calibri"/>
            </a:endParaRPr>
          </a:p>
          <a:p>
            <a:endParaRPr lang="en-GB" sz="3600">
              <a:latin typeface="Century Gothic"/>
              <a:ea typeface="+mn-lt"/>
              <a:cs typeface="+mn-lt"/>
            </a:endParaRPr>
          </a:p>
          <a:p>
            <a:r>
              <a:rPr lang="en-GB" sz="3600">
                <a:latin typeface="Century Gothic"/>
                <a:ea typeface="+mn-lt"/>
                <a:cs typeface="+mn-lt"/>
              </a:rPr>
              <a:t>The Blades team reserves the right to reject any invoice or expense claim </a:t>
            </a:r>
            <a:r>
              <a:rPr lang="en-GB" sz="3600" b="1">
                <a:latin typeface="Century Gothic"/>
                <a:ea typeface="+mn-lt"/>
                <a:cs typeface="+mn-lt"/>
              </a:rPr>
              <a:t>(e.g. you cannot claim back the cost of alcohol).</a:t>
            </a:r>
            <a:endParaRPr lang="en-GB" sz="3600" b="1">
              <a:ea typeface="Calibri"/>
              <a:cs typeface="Calibri"/>
            </a:endParaRPr>
          </a:p>
          <a:p>
            <a:endParaRPr lang="en-GB" sz="3600">
              <a:latin typeface="Century Gothic"/>
              <a:ea typeface="+mn-lt"/>
              <a:cs typeface="+mn-lt"/>
            </a:endParaRPr>
          </a:p>
          <a:p>
            <a:r>
              <a:rPr lang="en-GB" sz="3600">
                <a:latin typeface="Century Gothic"/>
                <a:ea typeface="+mn-lt"/>
                <a:cs typeface="+mn-lt"/>
              </a:rPr>
              <a:t>Please check with us before you purchase, if you are unsure whether you will be refunded.</a:t>
            </a:r>
            <a:endParaRPr lang="en-GB" sz="3600">
              <a:ea typeface="Calibri"/>
              <a:cs typeface="Calibri"/>
            </a:endParaRPr>
          </a:p>
          <a:p>
            <a:endParaRPr lang="en-GB" sz="2800">
              <a:latin typeface="Century Gothic"/>
              <a:ea typeface="+mn-lt"/>
              <a:cs typeface="+mn-lt"/>
            </a:endParaRPr>
          </a:p>
          <a:p>
            <a:endParaRPr lang="en-GB" sz="2400">
              <a:latin typeface="Century Gothic"/>
              <a:ea typeface="+mn-lt"/>
              <a:cs typeface="+mn-lt"/>
            </a:endParaRPr>
          </a:p>
          <a:p>
            <a:endParaRPr lang="en-GB" sz="1600">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22718CD0-91E3-5D4A-2FF4-57110A81B3C0}"/>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7885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84330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mn-lt"/>
                <a:cs typeface="+mn-lt"/>
              </a:rPr>
              <a:t>Invoices need to clearly state:</a:t>
            </a:r>
            <a:endParaRPr lang="en-US" sz="2800">
              <a:latin typeface="Century Gothic"/>
              <a:ea typeface="+mn-lt"/>
              <a:cs typeface="+mn-lt"/>
            </a:endParaRPr>
          </a:p>
          <a:p>
            <a:endParaRPr lang="en-GB" sz="2800">
              <a:latin typeface="Century Gothic"/>
              <a:ea typeface="+mn-lt"/>
              <a:cs typeface="+mn-lt"/>
            </a:endParaRPr>
          </a:p>
          <a:p>
            <a:pPr marL="342900" indent="-342900">
              <a:buFont typeface="Arial,Sans-Serif"/>
              <a:buChar char="•"/>
            </a:pPr>
            <a:r>
              <a:rPr lang="en-GB" sz="2800" b="1">
                <a:latin typeface="Century Gothic"/>
                <a:ea typeface="+mn-lt"/>
                <a:cs typeface="+mn-lt"/>
              </a:rPr>
              <a:t>The bank details of whom the money will be sent to</a:t>
            </a:r>
            <a:endParaRPr lang="en-US" sz="2800">
              <a:latin typeface="Century Gothic"/>
              <a:ea typeface="+mn-lt"/>
              <a:cs typeface="+mn-lt"/>
            </a:endParaRPr>
          </a:p>
          <a:p>
            <a:pPr marL="342900" indent="-342900">
              <a:buFont typeface="Arial,Sans-Serif"/>
              <a:buChar char="•"/>
            </a:pPr>
            <a:r>
              <a:rPr lang="en-GB" sz="2800" b="1">
                <a:latin typeface="Century Gothic"/>
                <a:ea typeface="+mn-lt"/>
                <a:cs typeface="+mn-lt"/>
              </a:rPr>
              <a:t>The date in which they provided a service (if applicable)</a:t>
            </a:r>
            <a:endParaRPr lang="en-US" sz="2800">
              <a:latin typeface="Century Gothic"/>
              <a:ea typeface="+mn-lt"/>
              <a:cs typeface="+mn-lt"/>
            </a:endParaRPr>
          </a:p>
          <a:p>
            <a:pPr marL="342900" indent="-342900">
              <a:buFont typeface="Arial,Sans-Serif"/>
              <a:buChar char="•"/>
            </a:pPr>
            <a:r>
              <a:rPr lang="en-GB" sz="2800" b="1">
                <a:latin typeface="Century Gothic"/>
                <a:ea typeface="+mn-lt"/>
                <a:cs typeface="+mn-lt"/>
              </a:rPr>
              <a:t>A good description of what the service was/product list.</a:t>
            </a:r>
            <a:endParaRPr lang="en-US" sz="2800">
              <a:latin typeface="Century Gothic"/>
              <a:ea typeface="+mn-lt"/>
              <a:cs typeface="+mn-lt"/>
            </a:endParaRPr>
          </a:p>
          <a:p>
            <a:pPr marL="285750" indent="-285750">
              <a:buFont typeface="Arial,Sans-Serif"/>
              <a:buChar char="•"/>
            </a:pPr>
            <a:endParaRPr lang="en-GB" sz="2800">
              <a:latin typeface="Century Gothic"/>
              <a:ea typeface="+mn-lt"/>
              <a:cs typeface="+mn-lt"/>
            </a:endParaRPr>
          </a:p>
          <a:p>
            <a:r>
              <a:rPr lang="en-GB" sz="2800">
                <a:latin typeface="Century Gothic"/>
                <a:ea typeface="+mn-lt"/>
                <a:cs typeface="+mn-lt"/>
              </a:rPr>
              <a:t>If an invoice includes any incorrect details, we have to wait for the supplier to amend the details before processing, which slows down the approval process.</a:t>
            </a:r>
            <a:endParaRPr lang="en-US" sz="2800">
              <a:latin typeface="Century Gothic"/>
              <a:ea typeface="+mn-lt"/>
              <a:cs typeface="+mn-lt"/>
            </a:endParaRPr>
          </a:p>
          <a:p>
            <a:endParaRPr lang="en-GB" sz="2800">
              <a:latin typeface="Century Gothic"/>
              <a:ea typeface="+mn-lt"/>
              <a:cs typeface="+mn-lt"/>
            </a:endParaRPr>
          </a:p>
          <a:p>
            <a:r>
              <a:rPr lang="en-GB" sz="2800">
                <a:latin typeface="Century Gothic"/>
                <a:ea typeface="+mn-lt"/>
                <a:cs typeface="+mn-lt"/>
              </a:rPr>
              <a:t>Please make sure to look over these slides again when getting an invoice from someone, so that everything is done as smoothly as possible.</a:t>
            </a:r>
            <a:endParaRPr lang="en-US" sz="2800">
              <a:latin typeface="Century Gothic"/>
              <a:ea typeface="+mn-lt"/>
              <a:cs typeface="+mn-lt"/>
            </a:endParaRPr>
          </a:p>
          <a:p>
            <a:endParaRPr lang="en-GB" sz="2600">
              <a:latin typeface="Century Gothic"/>
              <a:ea typeface="+mn-lt"/>
              <a:cs typeface="+mn-lt"/>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08762535-9174-634D-B433-E99FE3023E70}"/>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77254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 deadlines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9910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entury Gothic"/>
                <a:ea typeface="+mn-lt"/>
                <a:cs typeface="+mn-lt"/>
              </a:rPr>
              <a:t>Invoices should be emailed to </a:t>
            </a:r>
            <a:r>
              <a:rPr lang="en-GB" sz="2400">
                <a:latin typeface="Century Gothic"/>
                <a:ea typeface="+mn-lt"/>
                <a:cs typeface="+mn-lt"/>
                <a:hlinkClick r:id="rId6"/>
              </a:rPr>
              <a:t>suinvoices@essex.ac.uk</a:t>
            </a:r>
            <a:r>
              <a:rPr lang="en-GB" sz="2400">
                <a:latin typeface="Century Gothic"/>
                <a:ea typeface="+mn-lt"/>
                <a:cs typeface="+mn-lt"/>
              </a:rPr>
              <a:t> and </a:t>
            </a:r>
            <a:r>
              <a:rPr lang="en-GB" sz="2400">
                <a:latin typeface="Century Gothic"/>
                <a:ea typeface="+mn-lt"/>
                <a:cs typeface="+mn-lt"/>
                <a:hlinkClick r:id="rId7"/>
              </a:rPr>
              <a:t>blades@essex.ac.uk</a:t>
            </a:r>
            <a:r>
              <a:rPr lang="en-GB" sz="2400">
                <a:latin typeface="Century Gothic"/>
                <a:ea typeface="+mn-lt"/>
                <a:cs typeface="+mn-lt"/>
              </a:rPr>
              <a:t> in order for them to be processed.</a:t>
            </a:r>
            <a:endParaRPr lang="en-US" sz="2400">
              <a:latin typeface="Century Gothic"/>
              <a:ea typeface="+mn-lt"/>
              <a:cs typeface="+mn-lt"/>
            </a:endParaRPr>
          </a:p>
          <a:p>
            <a:endParaRPr lang="en-GB" sz="2400">
              <a:latin typeface="Century Gothic"/>
              <a:ea typeface="+mn-lt"/>
              <a:cs typeface="+mn-lt"/>
            </a:endParaRPr>
          </a:p>
          <a:p>
            <a:r>
              <a:rPr lang="en-GB" sz="2400">
                <a:latin typeface="Century Gothic"/>
                <a:ea typeface="+mn-lt"/>
                <a:cs typeface="+mn-lt"/>
              </a:rPr>
              <a:t>Our payment terms for invoices is usually 30 days unless stated otherwise, in exceptional circumstances these can be processed quicker, please note our payment runs are Wednesday only. Many suppliers will require payment upfront, so leave yourselves enough time for invoices to be processed.</a:t>
            </a:r>
          </a:p>
          <a:p>
            <a:endParaRPr lang="en-GB" sz="2400">
              <a:latin typeface="Century Gothic"/>
              <a:ea typeface="+mn-lt"/>
              <a:cs typeface="+mn-lt"/>
            </a:endParaRPr>
          </a:p>
          <a:p>
            <a:pPr marL="285750" indent="-285750">
              <a:buFont typeface="Arial,Sans-Serif"/>
              <a:buChar char="•"/>
            </a:pPr>
            <a:r>
              <a:rPr lang="en-GB" sz="2400" b="1">
                <a:solidFill>
                  <a:srgbClr val="FF0000"/>
                </a:solidFill>
                <a:latin typeface="Century Gothic"/>
                <a:ea typeface="+mn-lt"/>
                <a:cs typeface="+mn-lt"/>
              </a:rPr>
              <a:t>Wednesdays – Only authorised Invoices are processed for payment on this day </a:t>
            </a:r>
            <a:r>
              <a:rPr lang="en-GB" sz="2400">
                <a:latin typeface="Century Gothic"/>
                <a:ea typeface="+mn-lt"/>
                <a:cs typeface="+mn-lt"/>
              </a:rPr>
              <a:t>(there is one payment day per week only). </a:t>
            </a:r>
            <a:endParaRPr lang="en-US" sz="2400">
              <a:latin typeface="Century Gothic"/>
              <a:ea typeface="+mn-lt"/>
              <a:cs typeface="+mn-lt"/>
            </a:endParaRPr>
          </a:p>
          <a:p>
            <a:endParaRPr lang="en-GB" sz="2400">
              <a:latin typeface="Century Gothic"/>
              <a:ea typeface="+mn-lt"/>
              <a:cs typeface="+mn-lt"/>
            </a:endParaRPr>
          </a:p>
          <a:p>
            <a:r>
              <a:rPr lang="en-GB" sz="2400" b="1">
                <a:solidFill>
                  <a:srgbClr val="FF0000"/>
                </a:solidFill>
                <a:latin typeface="Century Gothic"/>
                <a:ea typeface="+mn-lt"/>
                <a:cs typeface="+mn-lt"/>
              </a:rPr>
              <a:t>Invoices are classed as authorised once the Treasurer/President/Blades Team signs them off, </a:t>
            </a:r>
            <a:r>
              <a:rPr lang="en-GB" sz="2400" b="1" u="sng">
                <a:solidFill>
                  <a:srgbClr val="FF0000"/>
                </a:solidFill>
                <a:latin typeface="Century Gothic"/>
                <a:ea typeface="+mn-lt"/>
                <a:cs typeface="+mn-lt"/>
              </a:rPr>
              <a:t>not once you have submitted it.</a:t>
            </a:r>
            <a:endParaRPr lang="en-US" sz="2400">
              <a:latin typeface="Century Gothic"/>
              <a:ea typeface="+mn-lt"/>
              <a:cs typeface="+mn-lt"/>
            </a:endParaRPr>
          </a:p>
          <a:p>
            <a:endParaRPr lang="en-GB" sz="2400">
              <a:latin typeface="Century Gothic"/>
              <a:ea typeface="+mn-lt"/>
              <a:cs typeface="+mn-lt"/>
            </a:endParaRPr>
          </a:p>
          <a:p>
            <a:pPr marL="285750" indent="-285750">
              <a:buFont typeface="Arial,Sans-Serif"/>
              <a:buChar char="•"/>
            </a:pPr>
            <a:r>
              <a:rPr lang="en-GB" sz="2400" b="1">
                <a:solidFill>
                  <a:srgbClr val="FF0000"/>
                </a:solidFill>
                <a:latin typeface="Century Gothic"/>
                <a:ea typeface="+mn-lt"/>
                <a:cs typeface="+mn-lt"/>
              </a:rPr>
              <a:t>Fridays – Recipient will usually receive their payment in their account if it has been processed on the Wednesday.</a:t>
            </a:r>
            <a:br>
              <a:rPr lang="en-GB" sz="2400" b="1">
                <a:latin typeface="Century Gothic"/>
                <a:ea typeface="+mn-lt"/>
                <a:cs typeface="+mn-lt"/>
              </a:rPr>
            </a:br>
            <a:endParaRPr lang="en-GB" sz="2000">
              <a:latin typeface="Century Gothic"/>
              <a:ea typeface="+mn-lt"/>
              <a:cs typeface="+mn-lt"/>
            </a:endParaRPr>
          </a:p>
          <a:p>
            <a:endParaRPr lang="en-GB" sz="2800">
              <a:latin typeface="Century Gothic"/>
              <a:ea typeface="+mn-lt"/>
              <a:cs typeface="+mn-lt"/>
            </a:endParaRPr>
          </a:p>
          <a:p>
            <a:endParaRPr lang="en-GB" sz="2600">
              <a:latin typeface="Century Gothic"/>
              <a:ea typeface="+mn-lt"/>
              <a:cs typeface="+mn-lt"/>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4153AA85-4B38-9635-060A-A106EA533DCF}"/>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427613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 reminders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11849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latin typeface="Century Gothic"/>
                <a:ea typeface="Calibri"/>
                <a:cs typeface="Calibri"/>
              </a:rPr>
              <a:t>Allow lots of time to receive an invoice and ensure it is paid before the deadline.</a:t>
            </a:r>
            <a:endParaRPr lang="en-US" sz="2800">
              <a:latin typeface="Century Gothic"/>
              <a:ea typeface="Calibri"/>
              <a:cs typeface="Calibri"/>
            </a:endParaRPr>
          </a:p>
          <a:p>
            <a:pPr marL="457200" indent="-457200">
              <a:buFont typeface="Arial"/>
              <a:buChar char="•"/>
            </a:pPr>
            <a:endParaRPr lang="en-GB" sz="2800">
              <a:latin typeface="Century Gothic"/>
              <a:ea typeface="Calibri"/>
              <a:cs typeface="Calibri"/>
            </a:endParaRPr>
          </a:p>
          <a:p>
            <a:pPr marL="457200" indent="-457200">
              <a:buFont typeface="Arial"/>
              <a:buChar char="•"/>
            </a:pPr>
            <a:r>
              <a:rPr lang="en-GB" sz="2800">
                <a:latin typeface="Century Gothic"/>
                <a:ea typeface="Calibri"/>
                <a:cs typeface="Calibri"/>
              </a:rPr>
              <a:t>If you have a strict deadline to meet e.g. entry fees, make the Blades team aware and ensure you have followed the timeline for approval.</a:t>
            </a:r>
            <a:endParaRPr lang="en-US" sz="2800">
              <a:latin typeface="Century Gothic"/>
              <a:ea typeface="Calibri"/>
              <a:cs typeface="Calibri"/>
            </a:endParaRPr>
          </a:p>
          <a:p>
            <a:pPr marL="457200" indent="-457200">
              <a:buFont typeface="Arial"/>
              <a:buChar char="•"/>
            </a:pPr>
            <a:endParaRPr lang="en-GB" sz="2800">
              <a:latin typeface="Century Gothic"/>
              <a:ea typeface="Calibri"/>
              <a:cs typeface="Calibri"/>
            </a:endParaRPr>
          </a:p>
          <a:p>
            <a:pPr marL="457200" indent="-457200">
              <a:buFont typeface="Arial"/>
              <a:buChar char="•"/>
            </a:pPr>
            <a:r>
              <a:rPr lang="en-GB" sz="2800">
                <a:latin typeface="Century Gothic"/>
                <a:ea typeface="Calibri"/>
                <a:cs typeface="Calibri"/>
              </a:rPr>
              <a:t>Please also be wary of sending invoices and expense claims over periods where there may not be staff in, for example between Christmas and New Year. Payments will not be made during this period.</a:t>
            </a:r>
            <a:endParaRPr lang="en-GB" sz="2800">
              <a:ea typeface="Calibri"/>
              <a:cs typeface="Calibri"/>
            </a:endParaRPr>
          </a:p>
          <a:p>
            <a:pPr marL="457200" indent="-457200">
              <a:buFont typeface="Arial"/>
              <a:buChar char="•"/>
            </a:pPr>
            <a:endParaRPr lang="en-GB" sz="2800">
              <a:latin typeface="Century Gothic"/>
              <a:ea typeface="Calibri"/>
              <a:cs typeface="Calibri"/>
            </a:endParaRPr>
          </a:p>
          <a:p>
            <a:pPr marL="457200" indent="-457200">
              <a:buFont typeface="Arial"/>
              <a:buChar char="•"/>
            </a:pPr>
            <a:r>
              <a:rPr lang="en-GB" sz="2800">
                <a:latin typeface="Century Gothic"/>
                <a:ea typeface="Calibri"/>
                <a:cs typeface="Calibri"/>
              </a:rPr>
              <a:t>Invoices and delivery address MUST be as below.</a:t>
            </a:r>
          </a:p>
          <a:p>
            <a:pPr marL="457200" indent="-457200">
              <a:buFont typeface="Arial"/>
              <a:buChar char="•"/>
            </a:pPr>
            <a:endParaRPr lang="en-GB" sz="2800">
              <a:latin typeface="Century Gothic"/>
              <a:ea typeface="Calibri"/>
              <a:cs typeface="Calibri"/>
            </a:endParaRPr>
          </a:p>
          <a:p>
            <a:pPr marL="285750" indent="-285750">
              <a:buFont typeface="Arial"/>
              <a:buChar char="•"/>
            </a:pPr>
            <a:endParaRPr lang="en-GB" sz="2600">
              <a:latin typeface="Century Gothic"/>
              <a:ea typeface="Calibri"/>
              <a:cs typeface="Calibri"/>
            </a:endParaRPr>
          </a:p>
          <a:p>
            <a:r>
              <a:rPr lang="en-GB" sz="2600">
                <a:highlight>
                  <a:srgbClr val="FEDE00"/>
                </a:highlight>
                <a:latin typeface="Century Gothic"/>
                <a:ea typeface="Calibri"/>
                <a:cs typeface="Calibri"/>
              </a:rPr>
              <a:t>University of Essex Students Union </a:t>
            </a:r>
            <a:r>
              <a:rPr lang="en-GB" sz="2600" i="1">
                <a:solidFill>
                  <a:srgbClr val="FF0000"/>
                </a:solidFill>
                <a:highlight>
                  <a:srgbClr val="FEDE00"/>
                </a:highlight>
                <a:latin typeface="Century Gothic"/>
                <a:ea typeface="Calibri"/>
                <a:cs typeface="Calibri"/>
              </a:rPr>
              <a:t>(insert your club name)</a:t>
            </a:r>
            <a:r>
              <a:rPr lang="en-US" sz="2600">
                <a:solidFill>
                  <a:srgbClr val="FF0000"/>
                </a:solidFill>
                <a:highlight>
                  <a:srgbClr val="FEDE00"/>
                </a:highlight>
                <a:latin typeface="Century Gothic"/>
                <a:ea typeface="Calibri"/>
                <a:cs typeface="Calibri"/>
              </a:rPr>
              <a:t> </a:t>
            </a:r>
            <a:endParaRPr lang="en-US" sz="2600">
              <a:latin typeface="Century Gothic"/>
              <a:ea typeface="Calibri"/>
              <a:cs typeface="Calibri"/>
            </a:endParaRPr>
          </a:p>
          <a:p>
            <a:r>
              <a:rPr lang="en-GB" sz="2600">
                <a:highlight>
                  <a:srgbClr val="FEDE00"/>
                </a:highlight>
                <a:latin typeface="Century Gothic"/>
                <a:ea typeface="Calibri"/>
                <a:cs typeface="Calibri"/>
              </a:rPr>
              <a:t>Wivenhoe Park  </a:t>
            </a:r>
            <a:endParaRPr lang="en-US" sz="2600">
              <a:latin typeface="Century Gothic"/>
              <a:ea typeface="Calibri"/>
              <a:cs typeface="Calibri"/>
            </a:endParaRPr>
          </a:p>
          <a:p>
            <a:r>
              <a:rPr lang="en-GB" sz="2600">
                <a:highlight>
                  <a:srgbClr val="FEDE00"/>
                </a:highlight>
                <a:latin typeface="Century Gothic"/>
                <a:ea typeface="Calibri"/>
                <a:cs typeface="Calibri"/>
              </a:rPr>
              <a:t>Colchester </a:t>
            </a:r>
            <a:r>
              <a:rPr lang="en-US" sz="2600">
                <a:highlight>
                  <a:srgbClr val="FEDE00"/>
                </a:highlight>
                <a:latin typeface="Century Gothic"/>
                <a:ea typeface="Calibri"/>
                <a:cs typeface="Calibri"/>
              </a:rPr>
              <a:t> </a:t>
            </a:r>
            <a:endParaRPr lang="en-US" sz="2600">
              <a:latin typeface="Century Gothic"/>
              <a:ea typeface="Calibri"/>
              <a:cs typeface="Calibri"/>
            </a:endParaRPr>
          </a:p>
          <a:p>
            <a:r>
              <a:rPr lang="en-GB" sz="2600">
                <a:highlight>
                  <a:srgbClr val="FEDE00"/>
                </a:highlight>
                <a:latin typeface="Century Gothic"/>
                <a:ea typeface="Calibri"/>
                <a:cs typeface="Calibri"/>
              </a:rPr>
              <a:t>Essex </a:t>
            </a:r>
            <a:r>
              <a:rPr lang="en-US" sz="2600">
                <a:highlight>
                  <a:srgbClr val="FEDE00"/>
                </a:highlight>
                <a:latin typeface="Century Gothic"/>
                <a:ea typeface="Calibri"/>
                <a:cs typeface="Calibri"/>
              </a:rPr>
              <a:t> </a:t>
            </a:r>
            <a:endParaRPr lang="en-US" sz="2600">
              <a:latin typeface="Century Gothic"/>
              <a:ea typeface="Calibri"/>
              <a:cs typeface="Calibri"/>
            </a:endParaRPr>
          </a:p>
          <a:p>
            <a:r>
              <a:rPr lang="en-GB" sz="2600">
                <a:highlight>
                  <a:srgbClr val="FEDE00"/>
                </a:highlight>
                <a:latin typeface="Century Gothic"/>
                <a:ea typeface="Calibri"/>
                <a:cs typeface="Calibri"/>
              </a:rPr>
              <a:t>CO4 3SQ</a:t>
            </a:r>
            <a:endParaRPr lang="en-US" sz="2600">
              <a:latin typeface="Century Gothic"/>
              <a:ea typeface="Calibri"/>
              <a:cs typeface="Calibri"/>
            </a:endParaRPr>
          </a:p>
          <a:p>
            <a:pPr marL="285750" indent="-285750">
              <a:buFont typeface="Arial"/>
              <a:buChar char="•"/>
            </a:pPr>
            <a:endParaRPr lang="en-GB" sz="2600">
              <a:latin typeface="Century Gothic"/>
              <a:ea typeface="Calibri"/>
              <a:cs typeface="Calibri"/>
            </a:endParaRPr>
          </a:p>
          <a:p>
            <a:pPr marL="457200" indent="-457200">
              <a:buFont typeface="Arial"/>
              <a:buChar char="•"/>
            </a:pPr>
            <a:endParaRPr lang="en-GB" sz="2800">
              <a:latin typeface="Century Gothic"/>
              <a:ea typeface="Calibri"/>
              <a:cs typeface="Calibri"/>
            </a:endParaRPr>
          </a:p>
          <a:p>
            <a:pPr marL="571500" indent="-571500">
              <a:buFont typeface="Arial"/>
              <a:buChar char="•"/>
            </a:pPr>
            <a:endParaRPr lang="en-GB" sz="3600">
              <a:latin typeface="Century Gothic"/>
              <a:ea typeface="Calibri"/>
              <a:cs typeface="Calibri"/>
            </a:endParaRPr>
          </a:p>
          <a:p>
            <a:endParaRPr lang="en-GB" sz="3200">
              <a:latin typeface="Century Gothic"/>
              <a:ea typeface="Calibri"/>
              <a:cs typeface="Calibri"/>
            </a:endParaRPr>
          </a:p>
          <a:p>
            <a:endParaRPr lang="en-GB" sz="20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6305B829-B044-E558-FB73-B31D1E81D44A}"/>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339601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DONATIONS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5BF4095D-9E3B-7A52-B561-097250EF121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3" name="TextBox 2">
            <a:extLst>
              <a:ext uri="{FF2B5EF4-FFF2-40B4-BE49-F238E27FC236}">
                <a16:creationId xmlns:a16="http://schemas.microsoft.com/office/drawing/2014/main" id="{602EE5FF-49ED-C522-6228-C8E1632E8B83}"/>
              </a:ext>
            </a:extLst>
          </p:cNvPr>
          <p:cNvSpPr txBox="1"/>
          <p:nvPr/>
        </p:nvSpPr>
        <p:spPr>
          <a:xfrm>
            <a:off x="2272061" y="1728439"/>
            <a:ext cx="14426890" cy="10464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latin typeface="Century Gothic"/>
                <a:ea typeface="+mn-lt"/>
                <a:cs typeface="+mn-lt"/>
              </a:rPr>
              <a:t>An individual or organisation, may wish to offer a donation to your</a:t>
            </a:r>
            <a:endParaRPr lang="en-US" sz="2800">
              <a:latin typeface="Century Gothic"/>
              <a:ea typeface="Calibri"/>
              <a:cs typeface="Calibri"/>
            </a:endParaRPr>
          </a:p>
          <a:p>
            <a:r>
              <a:rPr lang="en-GB" sz="2800">
                <a:latin typeface="Century Gothic"/>
                <a:ea typeface="+mn-lt"/>
                <a:cs typeface="+mn-lt"/>
              </a:rPr>
              <a:t>club. All they need to do is make the payment into the SU’s bank</a:t>
            </a:r>
            <a:endParaRPr lang="en-GB" sz="2800">
              <a:latin typeface="Century Gothic"/>
            </a:endParaRPr>
          </a:p>
          <a:p>
            <a:r>
              <a:rPr lang="en-GB" sz="2800">
                <a:latin typeface="Century Gothic"/>
                <a:ea typeface="+mn-lt"/>
                <a:cs typeface="+mn-lt"/>
              </a:rPr>
              <a:t>account – details on next slide.</a:t>
            </a:r>
          </a:p>
          <a:p>
            <a:endParaRPr lang="en-GB" sz="2800">
              <a:latin typeface="Century Gothic"/>
              <a:ea typeface="+mn-lt"/>
              <a:cs typeface="+mn-lt"/>
            </a:endParaRPr>
          </a:p>
          <a:p>
            <a:pPr marL="285750" indent="-285750">
              <a:buFont typeface="Arial"/>
              <a:buChar char="•"/>
            </a:pPr>
            <a:r>
              <a:rPr lang="en-GB" sz="2800">
                <a:latin typeface="Century Gothic"/>
                <a:ea typeface="+mn-lt"/>
                <a:cs typeface="+mn-lt"/>
              </a:rPr>
              <a:t>When paying into the SU’s account, please make sure you use</a:t>
            </a:r>
            <a:endParaRPr lang="en-GB" sz="2800">
              <a:latin typeface="Century Gothic"/>
              <a:ea typeface="Calibri"/>
              <a:cs typeface="Calibri"/>
            </a:endParaRPr>
          </a:p>
          <a:p>
            <a:r>
              <a:rPr lang="en-GB" sz="2800">
                <a:latin typeface="Century Gothic"/>
                <a:ea typeface="+mn-lt"/>
                <a:cs typeface="+mn-lt"/>
              </a:rPr>
              <a:t>a reference that includes: Club finance code (E.g. AMF</a:t>
            </a:r>
            <a:endParaRPr lang="en-GB" sz="2800">
              <a:latin typeface="Century Gothic"/>
            </a:endParaRPr>
          </a:p>
          <a:p>
            <a:r>
              <a:rPr lang="en-GB" sz="2800">
                <a:latin typeface="Century Gothic"/>
                <a:ea typeface="+mn-lt"/>
                <a:cs typeface="+mn-lt"/>
              </a:rPr>
              <a:t>for American Football), the first name initial and surname, state that it is a</a:t>
            </a:r>
            <a:endParaRPr lang="en-GB" sz="2800">
              <a:latin typeface="Century Gothic"/>
            </a:endParaRPr>
          </a:p>
          <a:p>
            <a:r>
              <a:rPr lang="en-GB" sz="2800">
                <a:latin typeface="Century Gothic"/>
                <a:ea typeface="+mn-lt"/>
                <a:cs typeface="+mn-lt"/>
              </a:rPr>
              <a:t>Donation.</a:t>
            </a:r>
            <a:endParaRPr lang="en-GB" sz="2800">
              <a:latin typeface="Century Gothic"/>
              <a:ea typeface="Calibri"/>
              <a:cs typeface="Calibri"/>
            </a:endParaRPr>
          </a:p>
          <a:p>
            <a:endParaRPr lang="en-GB" sz="2800">
              <a:latin typeface="Century Gothic"/>
              <a:ea typeface="+mn-lt"/>
              <a:cs typeface="+mn-lt"/>
            </a:endParaRPr>
          </a:p>
          <a:p>
            <a:r>
              <a:rPr lang="en-GB" sz="2800">
                <a:latin typeface="Century Gothic"/>
                <a:ea typeface="+mn-lt"/>
                <a:cs typeface="+mn-lt"/>
              </a:rPr>
              <a:t>Example: AMF/</a:t>
            </a:r>
            <a:r>
              <a:rPr lang="en-GB" sz="2800" err="1">
                <a:latin typeface="Century Gothic"/>
                <a:ea typeface="+mn-lt"/>
                <a:cs typeface="+mn-lt"/>
              </a:rPr>
              <a:t>T.Smith</a:t>
            </a:r>
            <a:r>
              <a:rPr lang="en-GB" sz="2800">
                <a:latin typeface="Century Gothic"/>
                <a:ea typeface="+mn-lt"/>
                <a:cs typeface="+mn-lt"/>
              </a:rPr>
              <a:t>/donation</a:t>
            </a:r>
            <a:endParaRPr lang="en-GB" sz="2800">
              <a:latin typeface="Century Gothic"/>
            </a:endParaRPr>
          </a:p>
          <a:p>
            <a:endParaRPr lang="en-GB" sz="2800">
              <a:latin typeface="Century Gothic"/>
              <a:ea typeface="+mn-lt"/>
              <a:cs typeface="+mn-lt"/>
            </a:endParaRPr>
          </a:p>
          <a:p>
            <a:r>
              <a:rPr lang="en-GB" sz="2800">
                <a:latin typeface="Century Gothic"/>
                <a:ea typeface="+mn-lt"/>
                <a:cs typeface="+mn-lt"/>
              </a:rPr>
              <a:t>Email </a:t>
            </a:r>
            <a:r>
              <a:rPr lang="en-GB" sz="2800">
                <a:latin typeface="Century Gothic"/>
                <a:ea typeface="+mn-lt"/>
                <a:cs typeface="+mn-lt"/>
                <a:hlinkClick r:id="rId6"/>
              </a:rPr>
              <a:t>suexpenses@essex.ac.uk</a:t>
            </a:r>
            <a:r>
              <a:rPr lang="en-GB" sz="2800">
                <a:latin typeface="Century Gothic"/>
                <a:ea typeface="+mn-lt"/>
                <a:cs typeface="+mn-lt"/>
              </a:rPr>
              <a:t> and </a:t>
            </a:r>
            <a:r>
              <a:rPr lang="en-GB" sz="2800">
                <a:latin typeface="Century Gothic"/>
                <a:ea typeface="+mn-lt"/>
                <a:cs typeface="+mn-lt"/>
                <a:hlinkClick r:id="rId7"/>
              </a:rPr>
              <a:t>blades@essex.ac.uk</a:t>
            </a:r>
            <a:r>
              <a:rPr lang="en-GB" sz="2800">
                <a:latin typeface="Century Gothic"/>
                <a:ea typeface="+mn-lt"/>
                <a:cs typeface="+mn-lt"/>
              </a:rPr>
              <a:t> to state who has</a:t>
            </a:r>
            <a:endParaRPr lang="en-GB" sz="2800">
              <a:latin typeface="Century Gothic"/>
              <a:ea typeface="Calibri"/>
              <a:cs typeface="Calibri"/>
            </a:endParaRPr>
          </a:p>
          <a:p>
            <a:r>
              <a:rPr lang="en-GB" sz="2800">
                <a:latin typeface="Century Gothic"/>
                <a:ea typeface="+mn-lt"/>
                <a:cs typeface="+mn-lt"/>
              </a:rPr>
              <a:t>donated, what organisation they’re from, how much they have</a:t>
            </a:r>
            <a:endParaRPr lang="en-GB" sz="2800">
              <a:latin typeface="Century Gothic"/>
            </a:endParaRPr>
          </a:p>
          <a:p>
            <a:r>
              <a:rPr lang="en-GB" sz="2800">
                <a:latin typeface="Century Gothic"/>
                <a:ea typeface="+mn-lt"/>
                <a:cs typeface="+mn-lt"/>
              </a:rPr>
              <a:t>donated, and that it is a ‘charitable donation’. By stating that it is a</a:t>
            </a:r>
            <a:endParaRPr lang="en-GB" sz="2800">
              <a:latin typeface="Century Gothic"/>
            </a:endParaRPr>
          </a:p>
          <a:p>
            <a:r>
              <a:rPr lang="en-GB" sz="2800">
                <a:latin typeface="Century Gothic"/>
                <a:ea typeface="+mn-lt"/>
                <a:cs typeface="+mn-lt"/>
              </a:rPr>
              <a:t>charitable donation, the money will not be subject to VAT and the</a:t>
            </a:r>
            <a:endParaRPr lang="en-GB" sz="2800">
              <a:latin typeface="Century Gothic"/>
            </a:endParaRPr>
          </a:p>
          <a:p>
            <a:r>
              <a:rPr lang="en-GB" sz="2800">
                <a:latin typeface="Century Gothic"/>
                <a:ea typeface="+mn-lt"/>
                <a:cs typeface="+mn-lt"/>
              </a:rPr>
              <a:t>person/organisation donating is acknowledging that they do not want</a:t>
            </a:r>
            <a:endParaRPr lang="en-GB" sz="2800">
              <a:latin typeface="Century Gothic"/>
            </a:endParaRPr>
          </a:p>
          <a:p>
            <a:r>
              <a:rPr lang="en-GB" sz="2800">
                <a:latin typeface="Century Gothic"/>
                <a:ea typeface="+mn-lt"/>
                <a:cs typeface="+mn-lt"/>
              </a:rPr>
              <a:t>anything in return. </a:t>
            </a:r>
            <a:endParaRPr lang="en-GB" sz="2800">
              <a:latin typeface="Century Gothic"/>
              <a:ea typeface="Calibri"/>
              <a:cs typeface="Calibri"/>
            </a:endParaRP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316914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DONATIONS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5BF4095D-9E3B-7A52-B561-097250EF121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4" name="TextBox 3">
            <a:extLst>
              <a:ext uri="{FF2B5EF4-FFF2-40B4-BE49-F238E27FC236}">
                <a16:creationId xmlns:a16="http://schemas.microsoft.com/office/drawing/2014/main" id="{1A33D133-B469-7566-D32A-105160EA14C8}"/>
              </a:ext>
            </a:extLst>
          </p:cNvPr>
          <p:cNvSpPr txBox="1"/>
          <p:nvPr/>
        </p:nvSpPr>
        <p:spPr>
          <a:xfrm>
            <a:off x="2973541" y="2734836"/>
            <a:ext cx="11896957"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Century Gothic"/>
                <a:ea typeface="+mn-lt"/>
                <a:cs typeface="+mn-lt"/>
              </a:rPr>
              <a:t>The SU’s bank details are:</a:t>
            </a:r>
            <a:endParaRPr lang="en-US" sz="4000" b="1">
              <a:latin typeface="Century Gothic"/>
              <a:ea typeface="Calibri"/>
              <a:cs typeface="Calibri"/>
            </a:endParaRPr>
          </a:p>
          <a:p>
            <a:pPr algn="ctr"/>
            <a:r>
              <a:rPr lang="en-GB" sz="4000" b="1">
                <a:latin typeface="Century Gothic"/>
                <a:ea typeface="+mn-lt"/>
                <a:cs typeface="+mn-lt"/>
              </a:rPr>
              <a:t>LLoyds</a:t>
            </a:r>
            <a:endParaRPr lang="en-GB" sz="4000" b="1">
              <a:latin typeface="Century Gothic"/>
              <a:ea typeface="Calibri"/>
              <a:cs typeface="Calibri"/>
            </a:endParaRPr>
          </a:p>
          <a:p>
            <a:pPr algn="ctr"/>
            <a:r>
              <a:rPr lang="en-GB" sz="4000" b="1">
                <a:latin typeface="Century Gothic"/>
                <a:ea typeface="+mn-lt"/>
                <a:cs typeface="+mn-lt"/>
              </a:rPr>
              <a:t>Sort Code: 30-92-16</a:t>
            </a:r>
            <a:endParaRPr lang="en-GB" sz="4000" b="1">
              <a:latin typeface="Century Gothic"/>
              <a:ea typeface="Calibri"/>
              <a:cs typeface="Calibri"/>
            </a:endParaRPr>
          </a:p>
          <a:p>
            <a:pPr algn="ctr"/>
            <a:r>
              <a:rPr lang="en-GB" sz="4000" b="1">
                <a:latin typeface="Century Gothic"/>
                <a:ea typeface="+mn-lt"/>
                <a:cs typeface="+mn-lt"/>
              </a:rPr>
              <a:t>Account Number: 00379913</a:t>
            </a:r>
            <a:endParaRPr lang="en-GB" sz="4000" b="1">
              <a:latin typeface="Century Gothic"/>
              <a:ea typeface="Calibri"/>
              <a:cs typeface="Calibri"/>
            </a:endParaRPr>
          </a:p>
          <a:p>
            <a:pPr algn="ctr"/>
            <a:endParaRPr lang="en-GB" sz="2800">
              <a:latin typeface="Century Gothic"/>
              <a:ea typeface="+mn-lt"/>
              <a:cs typeface="+mn-lt"/>
            </a:endParaRPr>
          </a:p>
          <a:p>
            <a:pPr algn="ctr"/>
            <a:r>
              <a:rPr lang="en-GB" sz="2800">
                <a:latin typeface="Century Gothic"/>
                <a:ea typeface="+mn-lt"/>
                <a:cs typeface="+mn-lt"/>
              </a:rPr>
              <a:t>Remember to include the following reference: (insert club finance</a:t>
            </a:r>
            <a:endParaRPr lang="en-GB" sz="2800">
              <a:latin typeface="Century Gothic"/>
              <a:ea typeface="Calibri"/>
              <a:cs typeface="Calibri"/>
            </a:endParaRPr>
          </a:p>
          <a:p>
            <a:pPr algn="ctr"/>
            <a:r>
              <a:rPr lang="en-GB" sz="2800">
                <a:latin typeface="Century Gothic"/>
                <a:ea typeface="+mn-lt"/>
                <a:cs typeface="+mn-lt"/>
              </a:rPr>
              <a:t>code)/ (insert </a:t>
            </a:r>
            <a:r>
              <a:rPr lang="en-GB" sz="2800" err="1">
                <a:latin typeface="Century Gothic"/>
                <a:ea typeface="+mn-lt"/>
                <a:cs typeface="+mn-lt"/>
              </a:rPr>
              <a:t>initial.surname</a:t>
            </a:r>
            <a:r>
              <a:rPr lang="en-GB" sz="2800">
                <a:latin typeface="Century Gothic"/>
                <a:ea typeface="+mn-lt"/>
                <a:cs typeface="+mn-lt"/>
              </a:rPr>
              <a:t>)/Donation</a:t>
            </a:r>
            <a:endParaRPr lang="en-GB" sz="2800">
              <a:latin typeface="Century Gothic"/>
              <a:ea typeface="Calibri"/>
              <a:cs typeface="Calibri"/>
            </a:endParaRPr>
          </a:p>
          <a:p>
            <a:pPr algn="ctr"/>
            <a:endParaRPr lang="en-GB">
              <a:ea typeface="Calibri"/>
              <a:cs typeface="Calibri"/>
            </a:endParaRPr>
          </a:p>
          <a:p>
            <a:endParaRPr lang="en-GB"/>
          </a:p>
          <a:p>
            <a:endParaRPr lang="en-GB"/>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110741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1848692"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Ordering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5BF4095D-9E3B-7A52-B561-097250EF121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3" name="TextBox 2">
            <a:extLst>
              <a:ext uri="{FF2B5EF4-FFF2-40B4-BE49-F238E27FC236}">
                <a16:creationId xmlns:a16="http://schemas.microsoft.com/office/drawing/2014/main" id="{78B56981-0E81-9E74-4186-D9018542F287}"/>
              </a:ext>
            </a:extLst>
          </p:cNvPr>
          <p:cNvSpPr txBox="1"/>
          <p:nvPr/>
        </p:nvSpPr>
        <p:spPr>
          <a:xfrm>
            <a:off x="1848555" y="1481667"/>
            <a:ext cx="14887222" cy="7417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latin typeface="Century Gothic"/>
              </a:rPr>
              <a:t>If you want to order things like hoodies or shirts that have names on them etc, this comes out of your own individual personal money. The funds should be paid into the club account with a clear description – we can set up tickets on club webpages for these products.</a:t>
            </a:r>
            <a:endParaRPr lang="en-US">
              <a:latin typeface="Calibri"/>
              <a:ea typeface="Calibri"/>
              <a:cs typeface="Calibri"/>
            </a:endParaRPr>
          </a:p>
          <a:p>
            <a:pPr marL="457200" indent="-457200">
              <a:buFont typeface="Arial"/>
              <a:buChar char="•"/>
            </a:pPr>
            <a:r>
              <a:rPr lang="en-GB" sz="2800">
                <a:latin typeface="Century Gothic"/>
              </a:rPr>
              <a:t>Surridge can then raise an invoice and finance will charge this to your clubs account.</a:t>
            </a:r>
            <a:endParaRPr lang="en-US">
              <a:latin typeface="Calibri"/>
              <a:ea typeface="Calibri"/>
              <a:cs typeface="Calibri"/>
            </a:endParaRPr>
          </a:p>
          <a:p>
            <a:pPr marL="457200" indent="-457200">
              <a:buFont typeface="Arial"/>
              <a:buChar char="•"/>
            </a:pPr>
            <a:r>
              <a:rPr lang="en-GB" sz="2800">
                <a:latin typeface="Century Gothic"/>
              </a:rPr>
              <a:t>If you want to make a purchase from Surridge, you can order online or email </a:t>
            </a:r>
            <a:r>
              <a:rPr lang="en-GB" sz="2800">
                <a:latin typeface="Century Gothic"/>
                <a:hlinkClick r:id="rId6"/>
              </a:rPr>
              <a:t>jimmy@sdlgroupltd.com</a:t>
            </a:r>
          </a:p>
          <a:p>
            <a:pPr marL="457200" indent="-457200">
              <a:buFont typeface="Arial"/>
              <a:buChar char="•"/>
            </a:pPr>
            <a:r>
              <a:rPr lang="en-GB" sz="2800">
                <a:latin typeface="Century Gothic"/>
              </a:rPr>
              <a:t>You can also liaise with us about your Surridge orders or feel free to cc us in any emails with Surridge.</a:t>
            </a:r>
            <a:endParaRPr lang="en-GB">
              <a:latin typeface="Calibri"/>
              <a:ea typeface="Calibri"/>
              <a:cs typeface="Calibri"/>
            </a:endParaRPr>
          </a:p>
          <a:p>
            <a:endParaRPr lang="en-GB" sz="2800" b="1">
              <a:latin typeface="Century Gothic"/>
            </a:endParaRPr>
          </a:p>
          <a:p>
            <a:r>
              <a:rPr lang="en-GB" sz="2800">
                <a:latin typeface="Century Gothic"/>
              </a:rPr>
              <a:t>If you would like new equipment (boxing gloves, hockey sticks, etc)</a:t>
            </a:r>
            <a:endParaRPr lang="en-GB">
              <a:ea typeface="Calibri"/>
              <a:cs typeface="Calibri"/>
            </a:endParaRPr>
          </a:p>
          <a:p>
            <a:r>
              <a:rPr lang="en-GB" sz="2800">
                <a:latin typeface="Century Gothic"/>
              </a:rPr>
              <a:t>you need to send an order request email to Dominic King, at</a:t>
            </a:r>
          </a:p>
          <a:p>
            <a:r>
              <a:rPr lang="en-GB" sz="2800">
                <a:latin typeface="Century Gothic"/>
                <a:hlinkClick r:id="rId7">
                  <a:extLst>
                    <a:ext uri="{A12FA001-AC4F-418D-AE19-62706E023703}">
                      <ahyp:hlinkClr xmlns:ahyp="http://schemas.microsoft.com/office/drawing/2018/hyperlinkcolor" val="tx"/>
                    </a:ext>
                  </a:extLst>
                </a:hlinkClick>
              </a:rPr>
              <a:t>dsking@essex.ac.uk</a:t>
            </a:r>
            <a:r>
              <a:rPr lang="en-GB" sz="2800">
                <a:latin typeface="Century Gothic"/>
              </a:rPr>
              <a:t> along with your updated club equipment inventory - This purchase will also need to be approved by your Treasurer.</a:t>
            </a:r>
          </a:p>
          <a:p>
            <a:endParaRPr lang="en-GB" sz="2800" b="1">
              <a:latin typeface="Century Gothic"/>
            </a:endParaRPr>
          </a:p>
          <a:p>
            <a:r>
              <a:rPr lang="en-GB" sz="2800" b="1">
                <a:latin typeface="Century Gothic"/>
              </a:rPr>
              <a:t>THIS USUALLY COMES OUT OF YOUR CLUB FUND!</a:t>
            </a:r>
            <a:endParaRPr lang="en-GB"/>
          </a:p>
        </p:txBody>
      </p:sp>
    </p:spTree>
    <p:extLst>
      <p:ext uri="{BB962C8B-B14F-4D97-AF65-F5344CB8AC3E}">
        <p14:creationId xmlns:p14="http://schemas.microsoft.com/office/powerpoint/2010/main" val="5752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2242341" y="2256130"/>
            <a:ext cx="14431062" cy="7193316"/>
          </a:xfrm>
          <a:prstGeom prst="rect">
            <a:avLst/>
          </a:prstGeom>
        </p:spPr>
        <p:txBody>
          <a:bodyPr wrap="square" lIns="0" tIns="0" rIns="0" bIns="0" rtlCol="0" anchor="t">
            <a:spAutoFit/>
          </a:bodyPr>
          <a:lstStyle/>
          <a:p>
            <a:pPr marL="1247140" lvl="1" indent="-685800">
              <a:buFont typeface="Arial" panose="020B0604020202020204" pitchFamily="34" charset="0"/>
              <a:buChar char="•"/>
            </a:pPr>
            <a:r>
              <a:rPr lang="en-US" sz="3200">
                <a:solidFill>
                  <a:srgbClr val="000000"/>
                </a:solidFill>
                <a:latin typeface="Century Gothic"/>
              </a:rPr>
              <a:t>Take notes (please!)</a:t>
            </a:r>
            <a:endParaRPr lang="en-US" sz="3200"/>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a:solidFill>
                  <a:srgbClr val="000000"/>
                </a:solidFill>
                <a:latin typeface="Century Gothic"/>
              </a:rPr>
              <a:t>Ask any questions in the chat, otherwise there will be the opportunity to ask at the end.</a:t>
            </a:r>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b="1">
                <a:solidFill>
                  <a:srgbClr val="000000"/>
                </a:solidFill>
                <a:latin typeface="Century Gothic"/>
              </a:rPr>
              <a:t>This session is being recorded </a:t>
            </a:r>
            <a:r>
              <a:rPr lang="en-US" sz="3200">
                <a:solidFill>
                  <a:srgbClr val="000000"/>
                </a:solidFill>
                <a:latin typeface="Century Gothic"/>
              </a:rPr>
              <a:t>so please turn your camera off if you do not wish to be in the video.</a:t>
            </a:r>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a:solidFill>
                  <a:srgbClr val="000000"/>
                </a:solidFill>
                <a:latin typeface="Century Gothic"/>
              </a:rPr>
              <a:t>You will be required to complete a Moodle test at the end of this presentation to mark your training as completed.</a:t>
            </a: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a:solidFill>
                  <a:srgbClr val="000000"/>
                </a:solidFill>
                <a:latin typeface="Century Gothic"/>
              </a:rPr>
              <a:t>This presentation and recording will be available for you to view afterwards on the Sports Toolkit.</a:t>
            </a:r>
            <a:endParaRPr lang="en-US" sz="3200">
              <a:solidFill>
                <a:srgbClr val="000000"/>
              </a:solidFill>
              <a:latin typeface="Century Gothic" panose="020B0502020202020204" pitchFamily="34" charset="0"/>
            </a:endParaRPr>
          </a:p>
          <a:p>
            <a:pPr marL="1247569" lvl="1" indent="-685800" algn="ctr">
              <a:lnSpc>
                <a:spcPts val="7285"/>
              </a:lnSpc>
              <a:buFont typeface="Arial" panose="020B0604020202020204" pitchFamily="34" charset="0"/>
              <a:buChar char="•"/>
            </a:pPr>
            <a:endParaRPr lang="en-US" sz="3200" b="1">
              <a:solidFill>
                <a:srgbClr val="000000"/>
              </a:solidFill>
              <a:latin typeface="Century Gothic" panose="020B0502020202020204" pitchFamily="34" charset="0"/>
            </a:endParaRPr>
          </a:p>
        </p:txBody>
      </p:sp>
      <p:sp>
        <p:nvSpPr>
          <p:cNvPr id="5" name="TextBox 5"/>
          <p:cNvSpPr txBox="1"/>
          <p:nvPr/>
        </p:nvSpPr>
        <p:spPr>
          <a:xfrm>
            <a:off x="5091112" y="506819"/>
            <a:ext cx="12488353" cy="1289712"/>
          </a:xfrm>
          <a:prstGeom prst="rect">
            <a:avLst/>
          </a:prstGeom>
        </p:spPr>
        <p:txBody>
          <a:bodyPr lIns="0" tIns="0" rIns="0" bIns="0" rtlCol="0" anchor="t">
            <a:spAutoFit/>
          </a:bodyPr>
          <a:lstStyle/>
          <a:p>
            <a:pPr algn="just">
              <a:lnSpc>
                <a:spcPts val="10860"/>
              </a:lnSpc>
            </a:pPr>
            <a:r>
              <a:rPr lang="en-US" sz="9050">
                <a:solidFill>
                  <a:srgbClr val="000000"/>
                </a:solidFill>
                <a:latin typeface="esu v2"/>
              </a:rPr>
              <a:t>SESSION FORMAT </a:t>
            </a:r>
          </a:p>
        </p:txBody>
      </p:sp>
      <p:pic>
        <p:nvPicPr>
          <p:cNvPr id="14" name="Picture 13" descr="A red shield with white text&#10;&#10;Description automatically generated">
            <a:extLst>
              <a:ext uri="{FF2B5EF4-FFF2-40B4-BE49-F238E27FC236}">
                <a16:creationId xmlns:a16="http://schemas.microsoft.com/office/drawing/2014/main" id="{DF41DBE2-C22E-7184-516A-6D35547F2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3" name="Picture 12" descr="Essex SU logo">
            <a:extLst>
              <a:ext uri="{FF2B5EF4-FFF2-40B4-BE49-F238E27FC236}">
                <a16:creationId xmlns:a16="http://schemas.microsoft.com/office/drawing/2014/main" id="{615B1BAC-57ED-6FB3-40A3-10945FE4AF2B}"/>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9B958769-5F79-37B6-B985-ED47EA3D0196}"/>
              </a:ext>
            </a:extLst>
          </p:cNvPr>
          <p:cNvSpPr/>
          <p:nvPr/>
        </p:nvSpPr>
        <p:spPr>
          <a:xfrm>
            <a:off x="17429790" y="0"/>
            <a:ext cx="858211" cy="10287001"/>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36B705AD-BFEF-7DFF-48F4-34B90847C36D}"/>
              </a:ext>
            </a:extLst>
          </p:cNvPr>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66812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a:extLst>
              <a:ext uri="{FF2B5EF4-FFF2-40B4-BE49-F238E27FC236}">
                <a16:creationId xmlns:a16="http://schemas.microsoft.com/office/drawing/2014/main" id="{280273D7-E088-DEB1-3711-F087A376BADF}"/>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2"/>
            <a:stretch>
              <a:fillRect r="-1422444" b="-175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DBDD281-790C-E754-946E-1C4A145AE42D}"/>
              </a:ext>
            </a:extLst>
          </p:cNvPr>
          <p:cNvGrpSpPr/>
          <p:nvPr/>
        </p:nvGrpSpPr>
        <p:grpSpPr>
          <a:xfrm>
            <a:off x="6524352" y="1372364"/>
            <a:ext cx="16589387" cy="1938993"/>
            <a:chOff x="6524352" y="1372363"/>
            <a:chExt cx="22119186" cy="2509193"/>
          </a:xfrm>
        </p:grpSpPr>
        <p:sp>
          <p:nvSpPr>
            <p:cNvPr id="9" name="TextBox 13">
              <a:extLst>
                <a:ext uri="{FF2B5EF4-FFF2-40B4-BE49-F238E27FC236}">
                  <a16:creationId xmlns:a16="http://schemas.microsoft.com/office/drawing/2014/main" id="{505FF1C2-DEEC-5D3E-8208-00DEFAB433EC}"/>
                </a:ext>
              </a:extLst>
            </p:cNvPr>
            <p:cNvSpPr txBox="1"/>
            <p:nvPr/>
          </p:nvSpPr>
          <p:spPr>
            <a:xfrm>
              <a:off x="7268837" y="2823085"/>
              <a:ext cx="12555950" cy="49244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endParaRPr lang="en-US" sz="2400">
                <a:latin typeface="Century Gothic"/>
                <a:ea typeface="Calibri"/>
                <a:cs typeface="Calibri"/>
              </a:endParaRPr>
            </a:p>
          </p:txBody>
        </p:sp>
        <p:sp>
          <p:nvSpPr>
            <p:cNvPr id="10" name="TextBox 14">
              <a:extLst>
                <a:ext uri="{FF2B5EF4-FFF2-40B4-BE49-F238E27FC236}">
                  <a16:creationId xmlns:a16="http://schemas.microsoft.com/office/drawing/2014/main" id="{6F542B12-7D8A-619F-7CCD-CBF7C23BF3BB}"/>
                </a:ext>
              </a:extLst>
            </p:cNvPr>
            <p:cNvSpPr txBox="1"/>
            <p:nvPr/>
          </p:nvSpPr>
          <p:spPr>
            <a:xfrm>
              <a:off x="6524352" y="1372363"/>
              <a:ext cx="22119186" cy="250919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a:latin typeface="esu v2"/>
                </a:rPr>
                <a:t>CLICK Crowd FUNDING </a:t>
              </a:r>
            </a:p>
            <a:p>
              <a:endParaRPr lang="en-US"/>
            </a:p>
            <a:p>
              <a:endParaRPr lang="en-US" sz="5400">
                <a:solidFill>
                  <a:srgbClr val="000000"/>
                </a:solidFill>
                <a:latin typeface="esu v2"/>
              </a:endParaRPr>
            </a:p>
          </p:txBody>
        </p:sp>
      </p:grpSp>
      <p:sp>
        <p:nvSpPr>
          <p:cNvPr id="4" name="AutoShape 3">
            <a:extLst>
              <a:ext uri="{FF2B5EF4-FFF2-40B4-BE49-F238E27FC236}">
                <a16:creationId xmlns:a16="http://schemas.microsoft.com/office/drawing/2014/main" id="{3038B4F1-FDDE-FF60-E3D4-93CE1957A758}"/>
              </a:ext>
            </a:extLst>
          </p:cNvPr>
          <p:cNvSpPr/>
          <p:nvPr/>
        </p:nvSpPr>
        <p:spPr>
          <a:xfrm>
            <a:off x="0" y="0"/>
            <a:ext cx="18288000" cy="1028700"/>
          </a:xfrm>
          <a:prstGeom prst="rect">
            <a:avLst/>
          </a:prstGeom>
          <a:solidFill>
            <a:schemeClr val="tx1">
              <a:lumMod val="95000"/>
              <a:lumOff val="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5" name="Picture 4" descr="A red shield with white text&#10;&#10;Description automatically generated">
            <a:extLst>
              <a:ext uri="{FF2B5EF4-FFF2-40B4-BE49-F238E27FC236}">
                <a16:creationId xmlns:a16="http://schemas.microsoft.com/office/drawing/2014/main" id="{57946963-FC8E-54DD-E6E9-4DA15F846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6" name="Picture 5" descr="Essex SU logo">
            <a:extLst>
              <a:ext uri="{FF2B5EF4-FFF2-40B4-BE49-F238E27FC236}">
                <a16:creationId xmlns:a16="http://schemas.microsoft.com/office/drawing/2014/main" id="{23E52912-5A58-F313-5C70-1A18AA6C58E2}"/>
              </a:ext>
            </a:extLst>
          </p:cNvPr>
          <p:cNvPicPr>
            <a:picLocks noChangeAspect="1"/>
          </p:cNvPicPr>
          <p:nvPr/>
        </p:nvPicPr>
        <p:blipFill>
          <a:blip r:embed="rId4"/>
          <a:stretch>
            <a:fillRect/>
          </a:stretch>
        </p:blipFill>
        <p:spPr>
          <a:xfrm>
            <a:off x="1066518" y="39678"/>
            <a:ext cx="717412" cy="908420"/>
          </a:xfrm>
          <a:prstGeom prst="rect">
            <a:avLst/>
          </a:prstGeom>
        </p:spPr>
      </p:pic>
      <p:sp>
        <p:nvSpPr>
          <p:cNvPr id="7" name="TextBox 2">
            <a:extLst>
              <a:ext uri="{FF2B5EF4-FFF2-40B4-BE49-F238E27FC236}">
                <a16:creationId xmlns:a16="http://schemas.microsoft.com/office/drawing/2014/main" id="{5BB5607E-402F-A5A4-0E73-F6F2C4281B8C}"/>
              </a:ext>
            </a:extLst>
          </p:cNvPr>
          <p:cNvSpPr txBox="1"/>
          <p:nvPr/>
        </p:nvSpPr>
        <p:spPr>
          <a:xfrm>
            <a:off x="6522350" y="2343637"/>
            <a:ext cx="10722339" cy="63709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GB" sz="2400">
                <a:latin typeface="Century Gothic"/>
                <a:cs typeface="Calibri"/>
              </a:rPr>
              <a:t>You could get up to £500 match funding thanks to the Universities match funding scheme.</a:t>
            </a:r>
            <a:endParaRPr lang="en-US">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b="1">
                <a:latin typeface="Century Gothic"/>
                <a:cs typeface="Calibri"/>
              </a:rPr>
              <a:t>Click </a:t>
            </a:r>
            <a:r>
              <a:rPr lang="en-GB" sz="2400">
                <a:latin typeface="Century Gothic"/>
                <a:cs typeface="Calibri"/>
              </a:rPr>
              <a:t>is Essex's very own crowdfunding platform which is free for students and alumni to fundraise for their big ideas and projects.</a:t>
            </a:r>
            <a:endParaRPr lang="en-GB">
              <a:cs typeface="Calibri"/>
            </a:endParaRPr>
          </a:p>
          <a:p>
            <a:pPr marL="342900" indent="-342900">
              <a:buFont typeface="Arial"/>
              <a:buChar char="•"/>
            </a:pPr>
            <a:endParaRPr lang="en-GB" sz="2400">
              <a:solidFill>
                <a:srgbClr val="000000"/>
              </a:solidFill>
              <a:latin typeface="Century Gothic"/>
              <a:ea typeface="+mn-lt"/>
              <a:cs typeface="+mn-lt"/>
            </a:endParaRPr>
          </a:p>
          <a:p>
            <a:pPr marL="342900" indent="-342900">
              <a:buFont typeface="Arial"/>
              <a:buChar char="•"/>
            </a:pPr>
            <a:r>
              <a:rPr lang="en-GB" sz="2400">
                <a:latin typeface="Century Gothic"/>
                <a:ea typeface="+mn-lt"/>
                <a:cs typeface="+mn-lt"/>
              </a:rPr>
              <a:t>Projects submitted by Essex students are eligible for up to £500 of match funding.  Match funding means that the University of Essex agrees to ‘match’ donations received to a project, £1 for £1, up to an agreed limit. For example, £100 of match funding means that every £1 raised will be worth £2, until the project total reaches £200.</a:t>
            </a:r>
            <a:endParaRPr lang="en-GB" sz="2400">
              <a:latin typeface="Century Gothic"/>
            </a:endParaRPr>
          </a:p>
          <a:p>
            <a:pPr marL="342900" indent="-342900">
              <a:buFont typeface="Arial"/>
              <a:buChar char="•"/>
            </a:pPr>
            <a:endParaRPr lang="en-GB" sz="2400">
              <a:latin typeface="Century Gothic"/>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a:latin typeface="Century Gothic"/>
                <a:cs typeface="Calibri"/>
              </a:rPr>
              <a:t>Find out more about Click Crowdfunding: </a:t>
            </a:r>
            <a:r>
              <a:rPr lang="en-GB" sz="2400">
                <a:latin typeface="Century Gothic"/>
                <a:cs typeface="Calibri"/>
                <a:hlinkClick r:id="rId5">
                  <a:extLst>
                    <a:ext uri="{A12FA001-AC4F-418D-AE19-62706E023703}">
                      <ahyp:hlinkClr xmlns:ahyp="http://schemas.microsoft.com/office/drawing/2018/hyperlinkcolor" val="tx"/>
                    </a:ext>
                  </a:extLst>
                </a:hlinkClick>
              </a:rPr>
              <a:t>Click crowdfunding | University of Essex</a:t>
            </a:r>
            <a:endParaRPr lang="en-GB" sz="2400">
              <a:latin typeface="Century Gothic"/>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a:latin typeface="Century Gothic"/>
                <a:cs typeface="Calibri"/>
              </a:rPr>
              <a:t>The Click Platform - </a:t>
            </a:r>
            <a:r>
              <a:rPr lang="en-GB" sz="2400">
                <a:latin typeface="Century Gothic"/>
                <a:cs typeface="Calibri"/>
                <a:hlinkClick r:id="rId6">
                  <a:extLst>
                    <a:ext uri="{A12FA001-AC4F-418D-AE19-62706E023703}">
                      <ahyp:hlinkClr xmlns:ahyp="http://schemas.microsoft.com/office/drawing/2018/hyperlinkcolor" val="tx"/>
                    </a:ext>
                  </a:extLst>
                </a:hlinkClick>
              </a:rPr>
              <a:t>University of Essex (hubbub.net)</a:t>
            </a:r>
            <a:r>
              <a:rPr lang="en-GB" sz="2400">
                <a:latin typeface="Century Gothic"/>
                <a:cs typeface="Calibri"/>
              </a:rPr>
              <a:t> </a:t>
            </a:r>
          </a:p>
        </p:txBody>
      </p:sp>
      <p:pic>
        <p:nvPicPr>
          <p:cNvPr id="8" name="Picture 7" descr="A person sitting in a chair with a sign&#10;&#10;Description automatically generated">
            <a:extLst>
              <a:ext uri="{FF2B5EF4-FFF2-40B4-BE49-F238E27FC236}">
                <a16:creationId xmlns:a16="http://schemas.microsoft.com/office/drawing/2014/main" id="{9053015C-40FF-4F07-CB16-BF7B350D5FE9}"/>
              </a:ext>
            </a:extLst>
          </p:cNvPr>
          <p:cNvPicPr>
            <a:picLocks noChangeAspect="1"/>
          </p:cNvPicPr>
          <p:nvPr/>
        </p:nvPicPr>
        <p:blipFill>
          <a:blip r:embed="rId7"/>
          <a:stretch>
            <a:fillRect/>
          </a:stretch>
        </p:blipFill>
        <p:spPr>
          <a:xfrm>
            <a:off x="-8010" y="1032063"/>
            <a:ext cx="6117624" cy="9248213"/>
          </a:xfrm>
          <a:prstGeom prst="rect">
            <a:avLst/>
          </a:prstGeom>
        </p:spPr>
      </p:pic>
      <p:sp>
        <p:nvSpPr>
          <p:cNvPr id="12" name="TextBox 3">
            <a:extLst>
              <a:ext uri="{FF2B5EF4-FFF2-40B4-BE49-F238E27FC236}">
                <a16:creationId xmlns:a16="http://schemas.microsoft.com/office/drawing/2014/main" id="{C74F084B-8B94-10DE-846C-7912BD9DDA00}"/>
              </a:ext>
            </a:extLst>
          </p:cNvPr>
          <p:cNvSpPr txBox="1"/>
          <p:nvPr/>
        </p:nvSpPr>
        <p:spPr>
          <a:xfrm>
            <a:off x="14044011" y="382803"/>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80185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SPONSORSHIP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
        <p:nvSpPr>
          <p:cNvPr id="8" name="TextBox 1">
            <a:extLst>
              <a:ext uri="{FF2B5EF4-FFF2-40B4-BE49-F238E27FC236}">
                <a16:creationId xmlns:a16="http://schemas.microsoft.com/office/drawing/2014/main" id="{CBE5CF1F-779D-CD5E-7819-6F980737739C}"/>
              </a:ext>
            </a:extLst>
          </p:cNvPr>
          <p:cNvSpPr txBox="1"/>
          <p:nvPr/>
        </p:nvSpPr>
        <p:spPr>
          <a:xfrm>
            <a:off x="2092678" y="1337381"/>
            <a:ext cx="15075605" cy="104336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Century Gothic"/>
                <a:ea typeface="+mn-lt"/>
                <a:cs typeface="+mn-lt"/>
              </a:rPr>
              <a:t>Sports Clubs can be sponsored by external companies however there are some conditions ….. </a:t>
            </a:r>
          </a:p>
          <a:p>
            <a:pPr marL="342900" indent="-342900">
              <a:buFont typeface="Arial"/>
              <a:buChar char="•"/>
            </a:pPr>
            <a:endParaRPr lang="en-US" sz="2400">
              <a:latin typeface="Century Gothic"/>
              <a:ea typeface="+mn-lt"/>
              <a:cs typeface="+mn-lt"/>
            </a:endParaRPr>
          </a:p>
          <a:p>
            <a:pPr marL="342900" indent="-342900">
              <a:buFont typeface="Arial"/>
              <a:buChar char="•"/>
            </a:pPr>
            <a:r>
              <a:rPr lang="en-US" sz="2400">
                <a:latin typeface="Century Gothic"/>
                <a:ea typeface="+mn-lt"/>
                <a:cs typeface="+mn-lt"/>
              </a:rPr>
              <a:t>A Club cannot enter into an agreement with a Sponsor that may represent a conflict of interest to either the University, Students’ Union or one of our contractual suppliers. The following are examples of such conflicts: </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Local Bars, Pubs (we have SU Bar)</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Cinemas (we have Cine 10)</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Lettings Agencies (we have SU Homes)</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Supermarkets and Convenience Stores (we have SU Stores)</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Any suppliers targeted by BDS (Boycott Divestment Sanctions)</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Other Universities </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Suppliers of soft or alcoholic drinks </a:t>
            </a:r>
            <a:endParaRPr lang="en-US" sz="2400" b="1">
              <a:latin typeface="Century Gothic"/>
              <a:ea typeface="+mn-lt"/>
              <a:cs typeface="+mn-lt"/>
            </a:endParaRPr>
          </a:p>
          <a:p>
            <a:pPr marL="342900" indent="-342900">
              <a:buFont typeface="Arial"/>
              <a:buChar char="•"/>
            </a:pPr>
            <a:r>
              <a:rPr lang="en-US" sz="2400">
                <a:latin typeface="Century Gothic"/>
                <a:ea typeface="+mn-lt"/>
                <a:cs typeface="+mn-lt"/>
              </a:rPr>
              <a:t>Bus transport companies </a:t>
            </a:r>
            <a:endParaRPr lang="en-US" sz="2400" b="1">
              <a:latin typeface="Century Gothic"/>
              <a:ea typeface="+mn-lt"/>
              <a:cs typeface="+mn-lt"/>
            </a:endParaRPr>
          </a:p>
          <a:p>
            <a:pPr marL="342900" indent="-342900">
              <a:buFont typeface="Arial"/>
              <a:buChar char="•"/>
            </a:pPr>
            <a:r>
              <a:rPr lang="en-US" sz="2400" err="1">
                <a:latin typeface="Century Gothic"/>
                <a:ea typeface="+mn-lt"/>
                <a:cs typeface="+mn-lt"/>
              </a:rPr>
              <a:t>Organisations</a:t>
            </a:r>
            <a:r>
              <a:rPr lang="en-US" sz="2400">
                <a:latin typeface="Century Gothic"/>
                <a:ea typeface="+mn-lt"/>
                <a:cs typeface="+mn-lt"/>
              </a:rPr>
              <a:t> that may bring the Union or University into disrepute</a:t>
            </a:r>
            <a:endParaRPr lang="en-US" sz="2400" b="1">
              <a:latin typeface="Century Gothic"/>
              <a:cs typeface="Calibri"/>
            </a:endParaRPr>
          </a:p>
          <a:p>
            <a:pPr marL="285750" indent="-285750">
              <a:buFont typeface="Arial,Sans-Serif"/>
              <a:buChar char="•"/>
            </a:pPr>
            <a:endParaRPr lang="en-GB" sz="2400">
              <a:latin typeface="Century Gothic"/>
              <a:cs typeface="Calibri"/>
            </a:endParaRPr>
          </a:p>
          <a:p>
            <a:pPr marL="285750" indent="-285750">
              <a:buFont typeface="Arial,Sans-Serif"/>
              <a:buChar char="•"/>
            </a:pPr>
            <a:r>
              <a:rPr lang="en-GB" sz="2400">
                <a:latin typeface="Century Gothic"/>
                <a:cs typeface="Calibri"/>
              </a:rPr>
              <a:t>The sponsorship agreement begins on page 12 of the document below. </a:t>
            </a:r>
            <a:endParaRPr lang="en-US" sz="2400">
              <a:latin typeface="Century Gothic"/>
              <a:cs typeface="Calibri"/>
            </a:endParaRPr>
          </a:p>
          <a:p>
            <a:pPr marL="285750" indent="-285750">
              <a:buFont typeface="Arial,Sans-Serif"/>
              <a:buChar char="•"/>
            </a:pPr>
            <a:endParaRPr lang="en-GB" sz="2400">
              <a:latin typeface="Century Gothic"/>
              <a:cs typeface="Calibri"/>
            </a:endParaRPr>
          </a:p>
          <a:p>
            <a:pPr marL="285750" indent="-285750">
              <a:buFont typeface="Arial,Sans-Serif"/>
              <a:buChar char="•"/>
            </a:pPr>
            <a:r>
              <a:rPr lang="en-GB" sz="2400" b="1">
                <a:latin typeface="Century Gothic"/>
                <a:cs typeface="Calibri"/>
                <a:hlinkClick r:id="rId6"/>
              </a:rPr>
              <a:t>FINANCIAL-POLICIES-PROCEDURES-CLUB-SOCIETY-TREASURERS-1.pdf(essexstudent.com)</a:t>
            </a:r>
            <a:r>
              <a:rPr lang="en-US" sz="2400" b="1">
                <a:latin typeface="Century Gothic"/>
                <a:cs typeface="Calibri"/>
              </a:rPr>
              <a:t> </a:t>
            </a:r>
            <a:endParaRPr lang="en-US" sz="2400">
              <a:latin typeface="Century Gothic"/>
              <a:cs typeface="Calibri"/>
            </a:endParaRPr>
          </a:p>
          <a:p>
            <a:pPr marL="342900" indent="-342900">
              <a:buFont typeface="Arial,Sans-Serif"/>
              <a:buChar char="•"/>
            </a:pPr>
            <a:r>
              <a:rPr lang="en-US" sz="2400">
                <a:latin typeface="Century Gothic"/>
                <a:cs typeface="Calibri"/>
              </a:rPr>
              <a:t>Please make sure you have read this through before beginning to fill in the Blank Sponsorship Agreement</a:t>
            </a:r>
          </a:p>
          <a:p>
            <a:pPr marL="342900" indent="-342900">
              <a:buFont typeface="Arial,Sans-Serif"/>
              <a:buChar char="•"/>
            </a:pPr>
            <a:r>
              <a:rPr lang="en-US" sz="2400">
                <a:latin typeface="Century Gothic"/>
                <a:cs typeface="Calibri"/>
              </a:rPr>
              <a:t>On</a:t>
            </a:r>
            <a:r>
              <a:rPr lang="en-US" sz="2400" b="1">
                <a:latin typeface="Century Gothic"/>
                <a:cs typeface="Calibri"/>
              </a:rPr>
              <a:t> Page 17 is the full blank Sponsorship Agreement</a:t>
            </a:r>
            <a:r>
              <a:rPr lang="en-US" sz="2400">
                <a:latin typeface="Century Gothic"/>
                <a:cs typeface="Calibri"/>
              </a:rPr>
              <a:t> that needs to be filled in by both the Club and the Sponsor in order to enter into an agreement with an external sponsor</a:t>
            </a:r>
          </a:p>
          <a:p>
            <a:pPr marL="342900" indent="-342900">
              <a:buFont typeface="Arial,Sans-Serif"/>
              <a:buChar char="•"/>
            </a:pPr>
            <a:r>
              <a:rPr lang="en-US" sz="2400">
                <a:latin typeface="Century Gothic"/>
                <a:cs typeface="Calibri"/>
              </a:rPr>
              <a:t>Once this is done, it still must be signed by the SU – Please email it to us (</a:t>
            </a:r>
            <a:r>
              <a:rPr lang="en-US" sz="2400">
                <a:latin typeface="Century Gothic"/>
                <a:cs typeface="Calibri"/>
                <a:hlinkClick r:id="rId7"/>
              </a:rPr>
              <a:t>blades@essex.ac.uk</a:t>
            </a:r>
            <a:r>
              <a:rPr lang="en-US" sz="2400">
                <a:latin typeface="Century Gothic"/>
                <a:cs typeface="Calibri"/>
              </a:rPr>
              <a:t>) </a:t>
            </a:r>
          </a:p>
          <a:p>
            <a:endParaRPr lang="en-US" sz="2400">
              <a:latin typeface="Century Gothic"/>
              <a:cs typeface="Calibri"/>
            </a:endParaRPr>
          </a:p>
          <a:p>
            <a:endParaRPr lang="en-US" sz="2400">
              <a:latin typeface="Century Gothic"/>
              <a:cs typeface="Calibri"/>
            </a:endParaRPr>
          </a:p>
          <a:p>
            <a:endParaRPr lang="en-US" sz="2400">
              <a:latin typeface="Century Gothic"/>
              <a:cs typeface="Calibri"/>
            </a:endParaRPr>
          </a:p>
          <a:p>
            <a:endParaRPr lang="en-US" sz="2400">
              <a:latin typeface="Century Gothic"/>
              <a:cs typeface="Calibri"/>
            </a:endParaRPr>
          </a:p>
        </p:txBody>
      </p:sp>
    </p:spTree>
    <p:extLst>
      <p:ext uri="{BB962C8B-B14F-4D97-AF65-F5344CB8AC3E}">
        <p14:creationId xmlns:p14="http://schemas.microsoft.com/office/powerpoint/2010/main" val="215556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6981398"/>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Any questions? </a:t>
            </a:r>
            <a:endParaRPr lang="en-US"/>
          </a:p>
          <a:p>
            <a:pPr algn="just">
              <a:lnSpc>
                <a:spcPts val="10860"/>
              </a:lnSpc>
            </a:pPr>
            <a:endParaRPr lang="en-US" sz="7200">
              <a:solidFill>
                <a:srgbClr val="000000"/>
              </a:solidFill>
              <a:latin typeface="esu v2"/>
            </a:endParaRPr>
          </a:p>
          <a:p>
            <a:pPr algn="just"/>
            <a:r>
              <a:rPr lang="en-US" sz="4800">
                <a:solidFill>
                  <a:srgbClr val="000000"/>
                </a:solidFill>
                <a:latin typeface="Century Gothic"/>
              </a:rPr>
              <a:t>YOU NOW HAVE AN OPPORUNITY TO ASK ANY QUESTIONS SHOULD YOU HAVE THEM. </a:t>
            </a:r>
            <a:r>
              <a:rPr lang="en-US" sz="7200">
                <a:solidFill>
                  <a:srgbClr val="000000"/>
                </a:solidFill>
                <a:latin typeface="esu v2"/>
              </a:rPr>
              <a:t>  </a:t>
            </a:r>
          </a:p>
          <a:p>
            <a:pPr algn="just"/>
            <a:endParaRPr lang="en-US" sz="7200">
              <a:latin typeface="esu v2"/>
              <a:ea typeface="Calibri"/>
              <a:cs typeface="Calibri"/>
            </a:endParaRPr>
          </a:p>
          <a:p>
            <a:pPr algn="just"/>
            <a:r>
              <a:rPr lang="en-US" sz="4000" b="1">
                <a:solidFill>
                  <a:srgbClr val="FF0000"/>
                </a:solidFill>
                <a:latin typeface="Century Gothic"/>
                <a:ea typeface="Calibri"/>
                <a:cs typeface="Calibri"/>
              </a:rPr>
              <a:t>P.S Please do not go anywhere as we have a Moodle test for you to complete.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30328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10400283"/>
          </a:xfrm>
          <a:prstGeom prst="rect">
            <a:avLst/>
          </a:prstGeom>
        </p:spPr>
        <p:txBody>
          <a:bodyPr wrap="square" lIns="0" tIns="0" rIns="0" bIns="0" rtlCol="0" anchor="t">
            <a:spAutoFit/>
          </a:bodyPr>
          <a:lstStyle/>
          <a:p>
            <a:pPr algn="just">
              <a:lnSpc>
                <a:spcPts val="10860"/>
              </a:lnSpc>
            </a:pPr>
            <a:r>
              <a:rPr lang="en-US" sz="7200">
                <a:latin typeface="esu v2"/>
              </a:rPr>
              <a:t>Moodle test </a:t>
            </a:r>
          </a:p>
          <a:p>
            <a:pPr algn="just">
              <a:lnSpc>
                <a:spcPts val="10860"/>
              </a:lnSpc>
            </a:pPr>
            <a:endParaRPr lang="en-US" sz="7200">
              <a:solidFill>
                <a:srgbClr val="000000"/>
              </a:solidFill>
              <a:latin typeface="esu v2"/>
              <a:ea typeface="Calibri"/>
              <a:cs typeface="Calibri"/>
            </a:endParaRPr>
          </a:p>
          <a:p>
            <a:pPr marL="571500" indent="-571500" algn="just">
              <a:lnSpc>
                <a:spcPts val="10860"/>
              </a:lnSpc>
              <a:buFont typeface="Arial"/>
              <a:buChar char="•"/>
            </a:pPr>
            <a:r>
              <a:rPr lang="en-US" sz="4400">
                <a:solidFill>
                  <a:srgbClr val="000000"/>
                </a:solidFill>
                <a:latin typeface="Century Gothic"/>
                <a:ea typeface="Calibri"/>
                <a:cs typeface="Calibri"/>
              </a:rPr>
              <a:t>20 QUESTIONS 16/20 TO PASS</a:t>
            </a:r>
          </a:p>
          <a:p>
            <a:pPr marL="571500" indent="-571500" algn="just">
              <a:lnSpc>
                <a:spcPts val="10860"/>
              </a:lnSpc>
              <a:buFont typeface="Arial"/>
              <a:buChar char="•"/>
            </a:pPr>
            <a:r>
              <a:rPr lang="en-US" sz="4400">
                <a:solidFill>
                  <a:srgbClr val="000000"/>
                </a:solidFill>
                <a:latin typeface="Century Gothic"/>
                <a:ea typeface="Calibri"/>
                <a:cs typeface="Calibri"/>
              </a:rPr>
              <a:t>LINK TO ACCESS IN CHAT</a:t>
            </a:r>
          </a:p>
          <a:p>
            <a:pPr marL="571500" indent="-571500" algn="just">
              <a:lnSpc>
                <a:spcPts val="10860"/>
              </a:lnSpc>
              <a:buFont typeface="Arial"/>
              <a:buChar char="•"/>
            </a:pPr>
            <a:r>
              <a:rPr lang="en-US" sz="4400">
                <a:solidFill>
                  <a:srgbClr val="000000"/>
                </a:solidFill>
                <a:latin typeface="Century Gothic"/>
                <a:ea typeface="Calibri"/>
                <a:cs typeface="Calibri"/>
              </a:rPr>
              <a:t>PLEASE LEAVE THE CALL ONCE YOU HAVE ACCESS TO THE TEST. </a:t>
            </a:r>
          </a:p>
          <a:p>
            <a:pPr algn="just">
              <a:lnSpc>
                <a:spcPts val="10860"/>
              </a:lnSpc>
            </a:pPr>
            <a:endParaRPr lang="en-US" sz="7200">
              <a:solidFill>
                <a:srgbClr val="000000"/>
              </a:solidFill>
              <a:latin typeface="esu v2"/>
              <a:ea typeface="Calibri"/>
              <a:cs typeface="Calibri"/>
            </a:endParaRPr>
          </a:p>
          <a:p>
            <a:pPr algn="just"/>
            <a:endParaRPr lang="en-US" sz="4000" b="1">
              <a:solidFill>
                <a:srgbClr val="FF0000"/>
              </a:solidFill>
              <a:latin typeface="Century Gothic"/>
              <a:ea typeface="Calibri"/>
              <a:cs typeface="Calibri"/>
            </a:endParaRP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252302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grpSp>
        <p:nvGrpSpPr>
          <p:cNvPr id="10" name="Group 10"/>
          <p:cNvGrpSpPr/>
          <p:nvPr/>
        </p:nvGrpSpPr>
        <p:grpSpPr>
          <a:xfrm>
            <a:off x="0" y="1028700"/>
            <a:ext cx="6952240" cy="9691224"/>
            <a:chOff x="0" y="0"/>
            <a:chExt cx="1831043" cy="2552421"/>
          </a:xfrm>
        </p:grpSpPr>
        <p:sp>
          <p:nvSpPr>
            <p:cNvPr id="11" name="Freeform 11"/>
            <p:cNvSpPr/>
            <p:nvPr/>
          </p:nvSpPr>
          <p:spPr>
            <a:xfrm>
              <a:off x="0" y="0"/>
              <a:ext cx="1831042" cy="2552421"/>
            </a:xfrm>
            <a:custGeom>
              <a:avLst/>
              <a:gdLst/>
              <a:ahLst/>
              <a:cxnLst/>
              <a:rect l="l" t="t" r="r" b="b"/>
              <a:pathLst>
                <a:path w="1831042" h="2552421">
                  <a:moveTo>
                    <a:pt x="0" y="0"/>
                  </a:moveTo>
                  <a:lnTo>
                    <a:pt x="1831042" y="0"/>
                  </a:lnTo>
                  <a:lnTo>
                    <a:pt x="1831042" y="2552421"/>
                  </a:lnTo>
                  <a:lnTo>
                    <a:pt x="0" y="2552421"/>
                  </a:lnTo>
                  <a:lnTo>
                    <a:pt x="0" y="0"/>
                  </a:lnTo>
                </a:path>
              </a:pathLst>
            </a:custGeom>
            <a:solidFill>
              <a:srgbClr val="FFFFFF"/>
            </a:solidFill>
          </p:spPr>
          <p:txBody>
            <a:bodyPr/>
            <a:lstStyle/>
            <a:p>
              <a:endParaRPr lang="en-GB"/>
            </a:p>
          </p:txBody>
        </p:sp>
        <p:sp>
          <p:nvSpPr>
            <p:cNvPr id="12" name="TextBox 12"/>
            <p:cNvSpPr txBox="1"/>
            <p:nvPr/>
          </p:nvSpPr>
          <p:spPr>
            <a:xfrm>
              <a:off x="0" y="0"/>
              <a:ext cx="812800" cy="812800"/>
            </a:xfrm>
            <a:prstGeom prst="rect">
              <a:avLst/>
            </a:prstGeom>
          </p:spPr>
          <p:txBody>
            <a:bodyPr lIns="50800" tIns="50800" rIns="50800" bIns="50800" rtlCol="0" anchor="ctr"/>
            <a:lstStyle/>
            <a:p>
              <a:pPr algn="ctr">
                <a:lnSpc>
                  <a:spcPts val="2400"/>
                </a:lnSpc>
              </a:pPr>
              <a:endParaRPr/>
            </a:p>
          </p:txBody>
        </p:sp>
      </p:grpSp>
      <p:sp>
        <p:nvSpPr>
          <p:cNvPr id="13" name="Freeform 13"/>
          <p:cNvSpPr/>
          <p:nvPr/>
        </p:nvSpPr>
        <p:spPr>
          <a:xfrm>
            <a:off x="0" y="0"/>
            <a:ext cx="14665514" cy="102870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2"/>
            <a:stretch>
              <a:fillRect t="-674274" b="-270803"/>
            </a:stretch>
          </a:blipFill>
        </p:spPr>
        <p:txBody>
          <a:bodyPr/>
          <a:lstStyle/>
          <a:p>
            <a:endParaRPr lang="en-GB"/>
          </a:p>
        </p:txBody>
      </p:sp>
      <p:grpSp>
        <p:nvGrpSpPr>
          <p:cNvPr id="15" name="Group 15"/>
          <p:cNvGrpSpPr/>
          <p:nvPr/>
        </p:nvGrpSpPr>
        <p:grpSpPr>
          <a:xfrm>
            <a:off x="7840637" y="2571750"/>
            <a:ext cx="10464948" cy="5605300"/>
            <a:chOff x="677173" y="-629740"/>
            <a:chExt cx="13953265" cy="7473734"/>
          </a:xfrm>
        </p:grpSpPr>
        <p:sp>
          <p:nvSpPr>
            <p:cNvPr id="16" name="TextBox 16"/>
            <p:cNvSpPr txBox="1"/>
            <p:nvPr/>
          </p:nvSpPr>
          <p:spPr>
            <a:xfrm>
              <a:off x="677173" y="-629740"/>
              <a:ext cx="12960674" cy="4265936"/>
            </a:xfrm>
            <a:prstGeom prst="rect">
              <a:avLst/>
            </a:prstGeom>
          </p:spPr>
          <p:txBody>
            <a:bodyPr wrap="square" lIns="0" tIns="0" rIns="0" bIns="0" rtlCol="0" anchor="t">
              <a:spAutoFit/>
            </a:bodyPr>
            <a:lstStyle/>
            <a:p>
              <a:pPr>
                <a:lnSpc>
                  <a:spcPts val="12999"/>
                </a:lnSpc>
              </a:pPr>
              <a:r>
                <a:rPr lang="en-US" sz="10000" spc="-129">
                  <a:solidFill>
                    <a:schemeClr val="bg1"/>
                  </a:solidFill>
                  <a:latin typeface="esu v2"/>
                </a:rPr>
                <a:t>thank you</a:t>
              </a:r>
            </a:p>
            <a:p>
              <a:pPr>
                <a:lnSpc>
                  <a:spcPts val="11300"/>
                </a:lnSpc>
              </a:pPr>
              <a:r>
                <a:rPr lang="en-US" sz="10000" spc="-113">
                  <a:solidFill>
                    <a:schemeClr val="bg1"/>
                  </a:solidFill>
                  <a:latin typeface="esu v2"/>
                </a:rPr>
                <a:t>for LISTENING</a:t>
              </a:r>
              <a:r>
                <a:rPr lang="en-US" sz="10000" spc="-113">
                  <a:solidFill>
                    <a:srgbClr val="FFDD00"/>
                  </a:solidFill>
                  <a:latin typeface="esu v2"/>
                </a:rPr>
                <a:t>*</a:t>
              </a:r>
            </a:p>
          </p:txBody>
        </p:sp>
        <p:sp>
          <p:nvSpPr>
            <p:cNvPr id="17" name="TextBox 17"/>
            <p:cNvSpPr txBox="1"/>
            <p:nvPr/>
          </p:nvSpPr>
          <p:spPr>
            <a:xfrm>
              <a:off x="677173" y="4258671"/>
              <a:ext cx="13953265" cy="2585323"/>
            </a:xfrm>
            <a:prstGeom prst="rect">
              <a:avLst/>
            </a:prstGeom>
          </p:spPr>
          <p:txBody>
            <a:bodyPr lIns="0" tIns="0" rIns="0" bIns="0" rtlCol="0" anchor="t">
              <a:spAutoFit/>
            </a:bodyPr>
            <a:lstStyle/>
            <a:p>
              <a:r>
                <a:rPr lang="en-US" sz="3000">
                  <a:solidFill>
                    <a:schemeClr val="bg1"/>
                  </a:solidFill>
                  <a:latin typeface="Century Gothic"/>
                  <a:ea typeface="+mn-lt"/>
                  <a:cs typeface="+mn-lt"/>
                </a:rPr>
                <a:t>Got Questions? </a:t>
              </a:r>
              <a:endParaRPr lang="en-US">
                <a:solidFill>
                  <a:schemeClr val="bg1"/>
                </a:solidFill>
                <a:latin typeface="Century Gothic"/>
              </a:endParaRPr>
            </a:p>
            <a:p>
              <a:endParaRPr lang="en-US">
                <a:latin typeface="Century Gothic"/>
              </a:endParaRPr>
            </a:p>
            <a:p>
              <a:r>
                <a:rPr lang="en-US" sz="3000">
                  <a:solidFill>
                    <a:schemeClr val="bg1"/>
                  </a:solidFill>
                  <a:latin typeface="Century Gothic"/>
                  <a:ea typeface="+mn-lt"/>
                  <a:cs typeface="+mn-lt"/>
                </a:rPr>
                <a:t>Email us at </a:t>
              </a:r>
              <a:r>
                <a:rPr lang="en-US" sz="3000">
                  <a:solidFill>
                    <a:schemeClr val="bg1"/>
                  </a:solidFill>
                  <a:latin typeface="Century Gothic"/>
                  <a:ea typeface="+mn-lt"/>
                  <a:cs typeface="+mn-lt"/>
                  <a:hlinkClick r:id="rId3">
                    <a:extLst>
                      <a:ext uri="{A12FA001-AC4F-418D-AE19-62706E023703}">
                        <ahyp:hlinkClr xmlns:ahyp="http://schemas.microsoft.com/office/drawing/2018/hyperlinkcolor" val="tx"/>
                      </a:ext>
                    </a:extLst>
                  </a:hlinkClick>
                </a:rPr>
                <a:t>blades@essex.ac.uk</a:t>
              </a:r>
              <a:r>
                <a:rPr lang="en-US" sz="3000">
                  <a:solidFill>
                    <a:schemeClr val="bg1"/>
                  </a:solidFill>
                  <a:latin typeface="Century Gothic"/>
                  <a:ea typeface="+mn-lt"/>
                  <a:cs typeface="+mn-lt"/>
                </a:rPr>
                <a:t> </a:t>
              </a:r>
              <a:endParaRPr lang="en-US">
                <a:solidFill>
                  <a:schemeClr val="bg1"/>
                </a:solidFill>
                <a:latin typeface="Century Gothic"/>
              </a:endParaRPr>
            </a:p>
            <a:p>
              <a:endParaRPr lang="en-US">
                <a:latin typeface="Century Gothic"/>
              </a:endParaRPr>
            </a:p>
            <a:p>
              <a:pPr>
                <a:lnSpc>
                  <a:spcPts val="3600"/>
                </a:lnSpc>
              </a:pPr>
              <a:r>
                <a:rPr lang="en-US" sz="3000">
                  <a:solidFill>
                    <a:schemeClr val="bg1"/>
                  </a:solidFill>
                  <a:latin typeface="Century Gothic"/>
                  <a:ea typeface="+mn-lt"/>
                  <a:cs typeface="+mn-lt"/>
                </a:rPr>
                <a:t>Or send us a WhatsApp on 07935134538</a:t>
              </a:r>
              <a:endParaRPr lang="en-US">
                <a:solidFill>
                  <a:schemeClr val="bg1"/>
                </a:solidFill>
                <a:latin typeface="Century Gothic"/>
              </a:endParaRPr>
            </a:p>
          </p:txBody>
        </p:sp>
      </p:grpSp>
      <p:pic>
        <p:nvPicPr>
          <p:cNvPr id="14" name="Picture 13" descr="A white and black logo&#10;&#10;Description automatically generated">
            <a:extLst>
              <a:ext uri="{FF2B5EF4-FFF2-40B4-BE49-F238E27FC236}">
                <a16:creationId xmlns:a16="http://schemas.microsoft.com/office/drawing/2014/main" id="{27A1F85C-7E32-BF7D-E8F1-B584DF959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9787" y="7354175"/>
            <a:ext cx="1831396" cy="2167134"/>
          </a:xfrm>
          <a:prstGeom prst="rect">
            <a:avLst/>
          </a:prstGeom>
        </p:spPr>
      </p:pic>
      <p:sp>
        <p:nvSpPr>
          <p:cNvPr id="19" name="TextBox 14">
            <a:extLst>
              <a:ext uri="{FF2B5EF4-FFF2-40B4-BE49-F238E27FC236}">
                <a16:creationId xmlns:a16="http://schemas.microsoft.com/office/drawing/2014/main" id="{F4BB386E-1FF9-8022-3046-A42BCF584A53}"/>
              </a:ext>
            </a:extLst>
          </p:cNvPr>
          <p:cNvSpPr txBox="1"/>
          <p:nvPr/>
        </p:nvSpPr>
        <p:spPr>
          <a:xfrm>
            <a:off x="7543800" y="9064109"/>
            <a:ext cx="7924800" cy="457200"/>
          </a:xfrm>
          <a:prstGeom prst="rect">
            <a:avLst/>
          </a:prstGeom>
        </p:spPr>
        <p:txBody>
          <a:bodyPr wrap="square" lIns="0" tIns="0" rIns="0" bIns="0" rtlCol="0" anchor="t">
            <a:spAutoFit/>
          </a:bodyPr>
          <a:lstStyle/>
          <a:p>
            <a:pPr algn="r">
              <a:lnSpc>
                <a:spcPts val="3600"/>
              </a:lnSpc>
            </a:pPr>
            <a:r>
              <a:rPr lang="en-US" sz="3000" b="1">
                <a:solidFill>
                  <a:srgbClr val="FFFF00"/>
                </a:solidFill>
                <a:latin typeface="Century Gothic"/>
              </a:rPr>
              <a:t>*</a:t>
            </a:r>
            <a:r>
              <a:rPr lang="en-US" sz="3000" b="1">
                <a:solidFill>
                  <a:schemeClr val="bg1"/>
                </a:solidFill>
                <a:latin typeface="Century Gothic"/>
              </a:rPr>
              <a:t>mostly</a:t>
            </a:r>
            <a:endParaRPr lang="en-US" sz="3000" b="1">
              <a:solidFill>
                <a:schemeClr val="bg1"/>
              </a:solidFill>
              <a:latin typeface="Century Gothic" panose="020B0502020202020204" pitchFamily="34" charset="0"/>
            </a:endParaRPr>
          </a:p>
        </p:txBody>
      </p:sp>
      <p:sp>
        <p:nvSpPr>
          <p:cNvPr id="20" name="TextBox 3">
            <a:extLst>
              <a:ext uri="{FF2B5EF4-FFF2-40B4-BE49-F238E27FC236}">
                <a16:creationId xmlns:a16="http://schemas.microsoft.com/office/drawing/2014/main" id="{D9D0EE17-163F-422A-9443-F7E4C10F126E}"/>
              </a:ext>
            </a:extLst>
          </p:cNvPr>
          <p:cNvSpPr txBox="1"/>
          <p:nvPr/>
        </p:nvSpPr>
        <p:spPr>
          <a:xfrm>
            <a:off x="14848344" y="382803"/>
            <a:ext cx="4118339" cy="260521"/>
          </a:xfrm>
          <a:prstGeom prst="rect">
            <a:avLst/>
          </a:prstGeom>
        </p:spPr>
        <p:txBody>
          <a:bodyPr lIns="0" tIns="0" rIns="0" bIns="0" rtlCol="0" anchor="t">
            <a:spAutoFit/>
          </a:bodyPr>
          <a:lstStyle/>
          <a:p>
            <a:pPr>
              <a:lnSpc>
                <a:spcPts val="2159"/>
              </a:lnSpc>
            </a:pPr>
            <a:r>
              <a:rPr lang="en-US" sz="1750" b="1" spc="179">
                <a:solidFill>
                  <a:srgbClr val="000000"/>
                </a:solidFill>
                <a:latin typeface="Century Gothic"/>
              </a:rPr>
              <a:t>FINANCE TRAINING 24/25</a:t>
            </a:r>
          </a:p>
        </p:txBody>
      </p:sp>
      <p:pic>
        <p:nvPicPr>
          <p:cNvPr id="9" name="Picture 8" descr="A group of men sitting at a table&#10;&#10;Description automatically generated">
            <a:extLst>
              <a:ext uri="{FF2B5EF4-FFF2-40B4-BE49-F238E27FC236}">
                <a16:creationId xmlns:a16="http://schemas.microsoft.com/office/drawing/2014/main" id="{210B29C9-A810-0143-6C12-93B4BE530D3B}"/>
              </a:ext>
            </a:extLst>
          </p:cNvPr>
          <p:cNvPicPr>
            <a:picLocks noChangeAspect="1"/>
          </p:cNvPicPr>
          <p:nvPr/>
        </p:nvPicPr>
        <p:blipFill>
          <a:blip r:embed="rId5"/>
          <a:srcRect l="69" t="-50" r="-69" b="3102"/>
          <a:stretch/>
        </p:blipFill>
        <p:spPr>
          <a:xfrm>
            <a:off x="60" y="1028640"/>
            <a:ext cx="6967545" cy="93820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lIns="91440" tIns="45720" rIns="91440" bIns="45720" anchor="t"/>
          <a:lstStyle/>
          <a:p>
            <a:pPr marL="0" algn="l" rtl="0"/>
            <a:r>
              <a:rPr lang="en-GB" sz="2400" kern="1200">
                <a:latin typeface="Century Gothic"/>
                <a:ea typeface="+mn-ea"/>
                <a:cs typeface="+mn-cs"/>
              </a:rPr>
              <a:t>Please ask the Societies team for advice before agreeing to any invoices you </a:t>
            </a:r>
            <a:r>
              <a:rPr lang="en-GB" sz="2400">
                <a:latin typeface="Century Gothic"/>
              </a:rPr>
              <a:t>afore</a:t>
            </a:r>
            <a:r>
              <a:rPr lang="en-GB" sz="2400" kern="1200">
                <a:latin typeface="Century Gothic"/>
                <a:ea typeface="+mn-ea"/>
                <a:cs typeface="+mn-cs"/>
              </a:rPr>
              <a:t> you purchase, if you are unsure whether you will be refunded.</a:t>
            </a:r>
            <a:endParaRPr lang="en-GB">
              <a:ea typeface="Calibri"/>
              <a:cs typeface="Calibri"/>
            </a:endParaRPr>
          </a:p>
        </p:txBody>
      </p:sp>
      <p:sp>
        <p:nvSpPr>
          <p:cNvPr id="4" name="TextBox 4"/>
          <p:cNvSpPr txBox="1"/>
          <p:nvPr/>
        </p:nvSpPr>
        <p:spPr>
          <a:xfrm>
            <a:off x="1900147" y="2126483"/>
            <a:ext cx="14710749" cy="4635180"/>
          </a:xfrm>
          <a:prstGeom prst="rect">
            <a:avLst/>
          </a:prstGeom>
        </p:spPr>
        <p:txBody>
          <a:bodyPr wrap="square" lIns="0" tIns="0" rIns="0" bIns="0" rtlCol="0" anchor="t">
            <a:spAutoFit/>
          </a:bodyPr>
          <a:lstStyle/>
          <a:p>
            <a:pPr marL="561975" lvl="1" algn="ctr">
              <a:lnSpc>
                <a:spcPts val="7285"/>
              </a:lnSpc>
            </a:pPr>
            <a:endParaRPr lang="en-US" sz="4000" u="sng">
              <a:solidFill>
                <a:srgbClr val="000000"/>
              </a:solidFill>
              <a:latin typeface="Century Gothic"/>
            </a:endParaRPr>
          </a:p>
          <a:p>
            <a:pPr marL="561975" lvl="1" algn="ctr">
              <a:lnSpc>
                <a:spcPts val="7285"/>
              </a:lnSpc>
            </a:pPr>
            <a:endParaRPr lang="en-US" sz="3200">
              <a:solidFill>
                <a:srgbClr val="000000"/>
              </a:solidFill>
              <a:latin typeface="Century Gothic"/>
            </a:endParaRPr>
          </a:p>
          <a:p>
            <a:pPr marL="342900" indent="-342900" algn="ctr">
              <a:buFont typeface="Arial" panose="020B0604020202020204" pitchFamily="34" charset="0"/>
              <a:buChar char="•"/>
            </a:pPr>
            <a:r>
              <a:rPr lang="en-US" sz="3200">
                <a:solidFill>
                  <a:srgbClr val="000000"/>
                </a:solidFill>
                <a:latin typeface="Century Gothic"/>
              </a:rPr>
              <a:t>The purpose of this session is to provide you with essential guidance to ensure the smooth running of your club, specifically financially</a:t>
            </a:r>
            <a:endParaRPr lang="en-US" sz="3200" err="1">
              <a:latin typeface="Century Gothic"/>
            </a:endParaRPr>
          </a:p>
          <a:p>
            <a:pPr algn="ctr"/>
            <a:r>
              <a:rPr lang="en-US" sz="3200">
                <a:latin typeface="Century Gothic"/>
              </a:rPr>
              <a:t>and legally. </a:t>
            </a:r>
          </a:p>
          <a:p>
            <a:pPr marL="342900" indent="-342900" algn="ctr">
              <a:buFont typeface="Arial" panose="020B0604020202020204" pitchFamily="34" charset="0"/>
              <a:buChar char="•"/>
            </a:pPr>
            <a:endParaRPr lang="en-US" sz="3200">
              <a:latin typeface="Century Gothic"/>
            </a:endParaRPr>
          </a:p>
          <a:p>
            <a:pPr marL="1123315" lvl="1" indent="-561340" algn="ctr">
              <a:lnSpc>
                <a:spcPts val="7284"/>
              </a:lnSpc>
              <a:buFont typeface="Arial"/>
              <a:buChar char="•"/>
            </a:pPr>
            <a:r>
              <a:rPr lang="en-US" sz="3200">
                <a:latin typeface="Century Gothic"/>
              </a:rPr>
              <a:t>We will share these slides and the recording with you all afterwards. </a:t>
            </a:r>
          </a:p>
        </p:txBody>
      </p:sp>
      <p:sp>
        <p:nvSpPr>
          <p:cNvPr id="5" name="TextBox 5"/>
          <p:cNvSpPr txBox="1"/>
          <p:nvPr/>
        </p:nvSpPr>
        <p:spPr>
          <a:xfrm>
            <a:off x="5108111" y="453320"/>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Training aims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2B69483C-06F9-1BC7-2CC8-0FBD5F77B989}"/>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8979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1406258" y="1181039"/>
            <a:ext cx="9108638" cy="8107348"/>
          </a:xfrm>
          <a:prstGeom prst="rect">
            <a:avLst/>
          </a:prstGeom>
        </p:spPr>
        <p:txBody>
          <a:bodyPr wrap="square" lIns="0" tIns="0" rIns="0" bIns="0" rtlCol="0" anchor="t">
            <a:spAutoFit/>
          </a:bodyPr>
          <a:lstStyle/>
          <a:p>
            <a:pPr marL="561975" lvl="1">
              <a:lnSpc>
                <a:spcPts val="7285"/>
              </a:lnSpc>
            </a:pPr>
            <a:r>
              <a:rPr lang="en-US" sz="2800" b="1">
                <a:solidFill>
                  <a:srgbClr val="000000"/>
                </a:solidFill>
                <a:latin typeface="Century Gothic"/>
              </a:rPr>
              <a:t>President &amp; Treasurer</a:t>
            </a:r>
            <a:endParaRPr lang="en-US" sz="2800">
              <a:ea typeface="Calibri"/>
              <a:cs typeface="Calibri"/>
            </a:endParaRPr>
          </a:p>
          <a:p>
            <a:pPr lvl="1"/>
            <a:endParaRPr lang="en-US" sz="2400">
              <a:latin typeface="Arial"/>
              <a:cs typeface="Arial"/>
            </a:endParaRPr>
          </a:p>
          <a:p>
            <a:pPr marL="800100" lvl="1" indent="-342900">
              <a:buFont typeface="Arial"/>
              <a:buChar char="•"/>
            </a:pPr>
            <a:r>
              <a:rPr lang="en-US" sz="2400" b="1">
                <a:solidFill>
                  <a:srgbClr val="000000"/>
                </a:solidFill>
                <a:latin typeface="Century Gothic"/>
              </a:rPr>
              <a:t>Together, you have primary responsibility for all your club finances.</a:t>
            </a:r>
            <a:endParaRPr lang="en-US" sz="2400" b="1">
              <a:latin typeface="Century Gothic"/>
              <a:ea typeface="Calibri"/>
              <a:cs typeface="Calibri"/>
            </a:endParaRPr>
          </a:p>
          <a:p>
            <a:pPr marL="800100" lvl="1" indent="-342900">
              <a:buFont typeface="Arial"/>
              <a:buChar char="•"/>
            </a:pPr>
            <a:endParaRPr lang="en-US" sz="2400">
              <a:latin typeface="Century Gothic"/>
              <a:cs typeface="Arial"/>
            </a:endParaRPr>
          </a:p>
          <a:p>
            <a:pPr marL="628650" lvl="1" indent="-171450">
              <a:buFont typeface="Arial"/>
              <a:buChar char="•"/>
            </a:pPr>
            <a:endParaRPr lang="en-US" sz="1000">
              <a:solidFill>
                <a:srgbClr val="000000"/>
              </a:solidFill>
              <a:latin typeface="Arial"/>
              <a:cs typeface="Arial"/>
            </a:endParaRPr>
          </a:p>
          <a:p>
            <a:pPr marL="800100" lvl="1" indent="-342900">
              <a:buFont typeface="Arial"/>
              <a:buChar char="•"/>
            </a:pPr>
            <a:r>
              <a:rPr lang="en-US" sz="2400">
                <a:solidFill>
                  <a:srgbClr val="000000"/>
                </a:solidFill>
                <a:latin typeface="Century Gothic"/>
              </a:rPr>
              <a:t>You are responsible for paying in money received through events/fundraising and donations. </a:t>
            </a:r>
            <a:endParaRPr lang="en-US" sz="2400">
              <a:solidFill>
                <a:srgbClr val="000000"/>
              </a:solidFill>
              <a:latin typeface="Calibri"/>
              <a:ea typeface="Calibri"/>
              <a:cs typeface="Calibri"/>
            </a:endParaRPr>
          </a:p>
          <a:p>
            <a:pPr marL="800100" lvl="1" indent="-342900">
              <a:buFont typeface="Arial"/>
              <a:buChar char="•"/>
            </a:pPr>
            <a:r>
              <a:rPr lang="en-US" sz="2400">
                <a:solidFill>
                  <a:srgbClr val="000000"/>
                </a:solidFill>
                <a:latin typeface="Century Gothic"/>
              </a:rPr>
              <a:t>You are responsible for ensuring all members have paid their membership fees.</a:t>
            </a:r>
          </a:p>
          <a:p>
            <a:pPr marL="800100" lvl="1" indent="-342900">
              <a:buFont typeface="Arial"/>
              <a:buChar char="•"/>
            </a:pPr>
            <a:r>
              <a:rPr lang="en-US" sz="2400">
                <a:solidFill>
                  <a:srgbClr val="000000"/>
                </a:solidFill>
                <a:latin typeface="Century Gothic"/>
              </a:rPr>
              <a:t>Approving expenses (Mainly Treasurer, if the treasurer is claiming an expense the president or SU staff will approve/deny).</a:t>
            </a:r>
          </a:p>
          <a:p>
            <a:pPr marL="800100" lvl="1" indent="-342900">
              <a:buFont typeface="Arial"/>
              <a:buChar char="•"/>
            </a:pPr>
            <a:r>
              <a:rPr lang="en-US" sz="2400">
                <a:solidFill>
                  <a:srgbClr val="000000"/>
                </a:solidFill>
                <a:latin typeface="Century Gothic"/>
              </a:rPr>
              <a:t>Budgeting for the year and ensuring expected income covers outgoings for the year (Equipment, Transport, Social Activity, Member expenses).</a:t>
            </a:r>
            <a:endParaRPr lang="en-US" sz="2400">
              <a:latin typeface="Century Gothic"/>
              <a:ea typeface="Calibri"/>
              <a:cs typeface="Calibri"/>
            </a:endParaRPr>
          </a:p>
          <a:p>
            <a:pPr marL="800100" lvl="1" indent="-342900">
              <a:buFont typeface="Arial"/>
              <a:buChar char="•"/>
            </a:pPr>
            <a:r>
              <a:rPr lang="en-US" sz="2400">
                <a:solidFill>
                  <a:srgbClr val="000000"/>
                </a:solidFill>
                <a:latin typeface="Century Gothic"/>
              </a:rPr>
              <a:t>Attendance to finance clinics if required. </a:t>
            </a:r>
          </a:p>
          <a:p>
            <a:pPr marL="800100" lvl="1" indent="-342900">
              <a:buFont typeface="Arial"/>
              <a:buChar char="•"/>
            </a:pPr>
            <a:endParaRPr lang="en-US" sz="2400">
              <a:latin typeface="Century Gothic"/>
            </a:endParaRPr>
          </a:p>
          <a:p>
            <a:pPr marL="1133475" lvl="1" indent="-571500">
              <a:buFont typeface="Arial"/>
              <a:buChar char="•"/>
            </a:pPr>
            <a:r>
              <a:rPr lang="en-US" sz="3600">
                <a:latin typeface="Century Gothic"/>
              </a:rPr>
              <a:t>ENSURING THE CLUB DOES NOT LOSE FUNDS OVER THE YEAR. </a:t>
            </a:r>
          </a:p>
        </p:txBody>
      </p:sp>
      <p:sp>
        <p:nvSpPr>
          <p:cNvPr id="5" name="TextBox 5"/>
          <p:cNvSpPr txBox="1"/>
          <p:nvPr/>
        </p:nvSpPr>
        <p:spPr>
          <a:xfrm>
            <a:off x="1990367" y="135537"/>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ROLES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6" name="Picture 5" descr="A group of people wearing football uniforms&#10;&#10;Description automatically generated">
            <a:extLst>
              <a:ext uri="{FF2B5EF4-FFF2-40B4-BE49-F238E27FC236}">
                <a16:creationId xmlns:a16="http://schemas.microsoft.com/office/drawing/2014/main" id="{7D0B1FAD-ECDB-3DF9-1A96-EFE27A91631A}"/>
              </a:ext>
            </a:extLst>
          </p:cNvPr>
          <p:cNvPicPr>
            <a:picLocks noChangeAspect="1"/>
          </p:cNvPicPr>
          <p:nvPr/>
        </p:nvPicPr>
        <p:blipFill>
          <a:blip r:embed="rId6"/>
          <a:srcRect l="2325" r="332" b="-222"/>
          <a:stretch/>
        </p:blipFill>
        <p:spPr>
          <a:xfrm>
            <a:off x="10820576" y="5469"/>
            <a:ext cx="6623641" cy="10276076"/>
          </a:xfrm>
          <a:prstGeom prst="rect">
            <a:avLst/>
          </a:prstGeom>
        </p:spPr>
      </p:pic>
      <p:sp>
        <p:nvSpPr>
          <p:cNvPr id="9" name="TextBox 3">
            <a:extLst>
              <a:ext uri="{FF2B5EF4-FFF2-40B4-BE49-F238E27FC236}">
                <a16:creationId xmlns:a16="http://schemas.microsoft.com/office/drawing/2014/main" id="{0C7690B2-356E-7540-CC8A-3F898D1E2A4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63033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1220520" y="2881252"/>
            <a:ext cx="15695175" cy="6961521"/>
          </a:xfrm>
          <a:prstGeom prst="rect">
            <a:avLst/>
          </a:prstGeom>
        </p:spPr>
        <p:txBody>
          <a:bodyPr wrap="square" lIns="0" tIns="0" rIns="0" bIns="0" rtlCol="0" anchor="t">
            <a:spAutoFit/>
          </a:bodyPr>
          <a:lstStyle/>
          <a:p>
            <a:pPr marL="1019175" lvl="1" indent="-457200">
              <a:lnSpc>
                <a:spcPts val="7285"/>
              </a:lnSpc>
              <a:buFont typeface="Arial"/>
              <a:buChar char="•"/>
            </a:pPr>
            <a:r>
              <a:rPr lang="en-US" sz="2800">
                <a:latin typeface="Century Gothic"/>
              </a:rPr>
              <a:t>This year we are introducing a new system for claiming back expenses. </a:t>
            </a:r>
            <a:endParaRPr lang="en-US"/>
          </a:p>
          <a:p>
            <a:pPr marL="1019175" lvl="1" indent="-457200">
              <a:lnSpc>
                <a:spcPts val="7284"/>
              </a:lnSpc>
              <a:buFont typeface="Arial"/>
              <a:buChar char="•"/>
            </a:pPr>
            <a:r>
              <a:rPr lang="en-US" sz="2800" b="1">
                <a:latin typeface="Century Gothic"/>
              </a:rPr>
              <a:t>Expense in</a:t>
            </a:r>
            <a:r>
              <a:rPr lang="en-US" sz="2800">
                <a:latin typeface="Century Gothic"/>
              </a:rPr>
              <a:t> will be the new software we are using. </a:t>
            </a:r>
          </a:p>
          <a:p>
            <a:pPr marL="1019175" lvl="1" indent="-457200">
              <a:buFont typeface="Arial"/>
              <a:buChar char="•"/>
            </a:pPr>
            <a:r>
              <a:rPr lang="en-US" sz="2800" b="1">
                <a:latin typeface="Century Gothic"/>
              </a:rPr>
              <a:t>This will go live on the 19th September</a:t>
            </a:r>
            <a:r>
              <a:rPr lang="en-US" sz="2800">
                <a:latin typeface="Century Gothic"/>
              </a:rPr>
              <a:t> and the old expense process will be deactivated. </a:t>
            </a:r>
          </a:p>
          <a:p>
            <a:pPr marL="1019175" lvl="1" indent="-457200">
              <a:buFont typeface="Arial"/>
              <a:buChar char="•"/>
            </a:pPr>
            <a:endParaRPr lang="en-US" sz="2800">
              <a:latin typeface="Century Gothic"/>
            </a:endParaRPr>
          </a:p>
          <a:p>
            <a:pPr marL="1019175" lvl="1" indent="-457200">
              <a:buFont typeface="Arial"/>
              <a:buChar char="•"/>
            </a:pPr>
            <a:r>
              <a:rPr lang="en-US" sz="2800">
                <a:latin typeface="Century Gothic"/>
              </a:rPr>
              <a:t>All students claiming an expense will need an account, in order to set up an account we need to manually add you – we ask that you complete a </a:t>
            </a:r>
            <a:r>
              <a:rPr lang="en-US" sz="2800" err="1">
                <a:latin typeface="Century Gothic"/>
              </a:rPr>
              <a:t>typeform</a:t>
            </a:r>
            <a:r>
              <a:rPr lang="en-US" sz="2800">
                <a:latin typeface="Century Gothic"/>
              </a:rPr>
              <a:t> that will be circulated with you and added to the sports toolkit so we can create the account. </a:t>
            </a:r>
          </a:p>
          <a:p>
            <a:pPr marL="1019175" lvl="1" indent="-457200">
              <a:buFont typeface="Arial"/>
              <a:buChar char="•"/>
            </a:pPr>
            <a:endParaRPr lang="en-US" sz="2800">
              <a:latin typeface="Century Gothic"/>
            </a:endParaRPr>
          </a:p>
          <a:p>
            <a:pPr marL="1019175" lvl="1" indent="-457200">
              <a:buFont typeface="Arial"/>
              <a:buChar char="•"/>
            </a:pPr>
            <a:r>
              <a:rPr lang="en-US" sz="2800">
                <a:latin typeface="Century Gothic"/>
              </a:rPr>
              <a:t>You will then receive an email notification to complete your account verification. </a:t>
            </a:r>
          </a:p>
          <a:p>
            <a:pPr marL="1019175" lvl="1" indent="-457200">
              <a:buFont typeface="Arial"/>
              <a:buChar char="•"/>
            </a:pPr>
            <a:endParaRPr lang="en-US" sz="2800">
              <a:latin typeface="Century Gothic"/>
            </a:endParaRPr>
          </a:p>
          <a:p>
            <a:pPr marL="1019175" lvl="1" indent="-457200">
              <a:buFont typeface="Arial"/>
              <a:buChar char="•"/>
            </a:pPr>
            <a:r>
              <a:rPr lang="en-US" sz="2800">
                <a:latin typeface="Century Gothic"/>
              </a:rPr>
              <a:t>You can only submit an expense once your account has been verified. </a:t>
            </a:r>
          </a:p>
          <a:p>
            <a:pPr marL="561975" lvl="1">
              <a:lnSpc>
                <a:spcPts val="7284"/>
              </a:lnSpc>
            </a:pPr>
            <a:endParaRPr lang="en-US" sz="2800" b="1">
              <a:latin typeface="Century Gothic"/>
            </a:endParaRPr>
          </a:p>
        </p:txBody>
      </p:sp>
      <p:sp>
        <p:nvSpPr>
          <p:cNvPr id="5" name="TextBox 5"/>
          <p:cNvSpPr txBox="1"/>
          <p:nvPr/>
        </p:nvSpPr>
        <p:spPr>
          <a:xfrm>
            <a:off x="2161817" y="449862"/>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Expenses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9" name="TextBox 3">
            <a:extLst>
              <a:ext uri="{FF2B5EF4-FFF2-40B4-BE49-F238E27FC236}">
                <a16:creationId xmlns:a16="http://schemas.microsoft.com/office/drawing/2014/main" id="{F64306BE-4F79-F585-F443-E3B02401C73E}"/>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pic>
        <p:nvPicPr>
          <p:cNvPr id="10" name="Picture 9" descr="ExpenseIn Xero Integration Reviews &amp; Features — Xero App Store UK">
            <a:extLst>
              <a:ext uri="{FF2B5EF4-FFF2-40B4-BE49-F238E27FC236}">
                <a16:creationId xmlns:a16="http://schemas.microsoft.com/office/drawing/2014/main" id="{75F44564-13DC-46E4-A310-52C20F4B66A8}"/>
              </a:ext>
            </a:extLst>
          </p:cNvPr>
          <p:cNvPicPr>
            <a:picLocks noChangeAspect="1"/>
          </p:cNvPicPr>
          <p:nvPr/>
        </p:nvPicPr>
        <p:blipFill>
          <a:blip r:embed="rId6"/>
          <a:stretch>
            <a:fillRect/>
          </a:stretch>
        </p:blipFill>
        <p:spPr>
          <a:xfrm>
            <a:off x="13358813" y="-5715"/>
            <a:ext cx="3571875" cy="1883092"/>
          </a:xfrm>
          <a:prstGeom prst="rect">
            <a:avLst/>
          </a:prstGeom>
        </p:spPr>
      </p:pic>
    </p:spTree>
    <p:extLst>
      <p:ext uri="{BB962C8B-B14F-4D97-AF65-F5344CB8AC3E}">
        <p14:creationId xmlns:p14="http://schemas.microsoft.com/office/powerpoint/2010/main" val="310794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1220520" y="2881252"/>
            <a:ext cx="15695175" cy="3872342"/>
          </a:xfrm>
          <a:prstGeom prst="rect">
            <a:avLst/>
          </a:prstGeom>
        </p:spPr>
        <p:txBody>
          <a:bodyPr wrap="square" lIns="0" tIns="0" rIns="0" bIns="0" rtlCol="0" anchor="t">
            <a:spAutoFit/>
          </a:bodyPr>
          <a:lstStyle/>
          <a:p>
            <a:pPr marL="1019175" lvl="1" indent="-457200">
              <a:buFont typeface="Arial"/>
              <a:buChar char="•"/>
            </a:pPr>
            <a:r>
              <a:rPr lang="en-US" sz="2800">
                <a:latin typeface="Century Gothic"/>
              </a:rPr>
              <a:t>Becca is now going to demonstrate how students would submit an expense reclaim form using the new expense in system. </a:t>
            </a:r>
            <a:endParaRPr lang="en-US">
              <a:ea typeface="Calibri"/>
              <a:cs typeface="Calibri"/>
            </a:endParaRPr>
          </a:p>
          <a:p>
            <a:pPr marL="1019175" lvl="1" indent="-457200">
              <a:buFont typeface="Arial"/>
              <a:buChar char="•"/>
            </a:pPr>
            <a:endParaRPr lang="en-US" sz="2800">
              <a:latin typeface="Century Gothic"/>
            </a:endParaRPr>
          </a:p>
          <a:p>
            <a:pPr marL="1019175" lvl="1" indent="-457200">
              <a:buFont typeface="Arial"/>
              <a:buChar char="•"/>
            </a:pPr>
            <a:r>
              <a:rPr lang="en-US" sz="2800">
                <a:latin typeface="Century Gothic"/>
              </a:rPr>
              <a:t>A guide form on how to create your account once you receive the invite will also be available to you. </a:t>
            </a:r>
          </a:p>
          <a:p>
            <a:pPr marL="1019175" lvl="1" indent="-457200">
              <a:lnSpc>
                <a:spcPts val="7284"/>
              </a:lnSpc>
              <a:buFont typeface="Arial"/>
              <a:buChar char="•"/>
            </a:pPr>
            <a:endParaRPr lang="en-US" sz="2800">
              <a:latin typeface="Century Gothic"/>
            </a:endParaRPr>
          </a:p>
          <a:p>
            <a:pPr marL="1019175" lvl="1" indent="-457200">
              <a:lnSpc>
                <a:spcPts val="7284"/>
              </a:lnSpc>
              <a:buFont typeface="Arial"/>
              <a:buChar char="•"/>
            </a:pPr>
            <a:endParaRPr lang="en-US" sz="2800">
              <a:latin typeface="Century Gothic"/>
            </a:endParaRPr>
          </a:p>
        </p:txBody>
      </p:sp>
      <p:sp>
        <p:nvSpPr>
          <p:cNvPr id="5" name="TextBox 5"/>
          <p:cNvSpPr txBox="1"/>
          <p:nvPr/>
        </p:nvSpPr>
        <p:spPr>
          <a:xfrm>
            <a:off x="2161817" y="449862"/>
            <a:ext cx="14641003" cy="1240340"/>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HOW TO SUBMIT AN Expense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9" name="TextBox 3">
            <a:extLst>
              <a:ext uri="{FF2B5EF4-FFF2-40B4-BE49-F238E27FC236}">
                <a16:creationId xmlns:a16="http://schemas.microsoft.com/office/drawing/2014/main" id="{F64306BE-4F79-F585-F443-E3B02401C73E}"/>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56809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MILEAGE EXPENSES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F3BDC978-D152-2235-F912-D43C6FDA2928}"/>
              </a:ext>
            </a:extLst>
          </p:cNvPr>
          <p:cNvSpPr txBox="1"/>
          <p:nvPr/>
        </p:nvSpPr>
        <p:spPr>
          <a:xfrm>
            <a:off x="2667000" y="1661160"/>
            <a:ext cx="12359640"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entury Gothic"/>
                <a:ea typeface="Calibri"/>
                <a:cs typeface="Calibri"/>
              </a:rPr>
              <a:t>Any mileage claims made by students are always sent to the Blades team for approval. </a:t>
            </a:r>
          </a:p>
          <a:p>
            <a:endParaRPr lang="en-GB">
              <a:ea typeface="Calibri"/>
              <a:cs typeface="Calibri"/>
            </a:endParaRPr>
          </a:p>
          <a:p>
            <a:r>
              <a:rPr lang="en-US" sz="2000">
                <a:latin typeface="Century Gothic"/>
                <a:ea typeface="Calibri"/>
                <a:cs typeface="Calibri"/>
              </a:rPr>
              <a:t>For an expense to be approved the student must have provided a copy of their Driving License (photo of license front and back) and a copy of their Insurance document. </a:t>
            </a:r>
            <a:endParaRPr lang="en-GB"/>
          </a:p>
          <a:p>
            <a:endParaRPr lang="en-US" sz="2000">
              <a:latin typeface="Century Gothic"/>
              <a:ea typeface="Calibri"/>
              <a:cs typeface="Calibri"/>
            </a:endParaRPr>
          </a:p>
          <a:p>
            <a:r>
              <a:rPr lang="en-US" sz="2000">
                <a:latin typeface="Century Gothic"/>
                <a:ea typeface="Calibri"/>
                <a:cs typeface="Calibri"/>
              </a:rPr>
              <a:t>If you know that you are going to be driving for the club this year and want to send these documents in advance so there are no holds-ups when you submit your expense we recommend that you do this. </a:t>
            </a:r>
          </a:p>
          <a:p>
            <a:endParaRPr lang="en-US" sz="2000">
              <a:latin typeface="Century Gothic"/>
              <a:ea typeface="Calibri"/>
              <a:cs typeface="Calibri"/>
            </a:endParaRPr>
          </a:p>
          <a:p>
            <a:r>
              <a:rPr lang="en-US" sz="2000">
                <a:latin typeface="Century Gothic"/>
                <a:ea typeface="Calibri"/>
                <a:cs typeface="Calibri"/>
              </a:rPr>
              <a:t>When submitting a Millage Expense claim, please state the postcode of where your journey started and where it ended, we also need full names of all passengers. </a:t>
            </a:r>
            <a:endParaRPr lang="en-US"/>
          </a:p>
          <a:p>
            <a:endParaRPr lang="en-US" sz="2000">
              <a:latin typeface="Century Gothic"/>
              <a:ea typeface="Calibri"/>
              <a:cs typeface="Calibri"/>
            </a:endParaRPr>
          </a:p>
          <a:p>
            <a:endParaRPr lang="en-US" sz="2000">
              <a:latin typeface="Century Gothic"/>
              <a:ea typeface="Calibri"/>
              <a:cs typeface="Calibri"/>
            </a:endParaRPr>
          </a:p>
          <a:p>
            <a:endParaRPr lang="en-US" sz="2000">
              <a:latin typeface="Century Gothic"/>
              <a:ea typeface="Calibri"/>
              <a:cs typeface="Calibri"/>
            </a:endParaRPr>
          </a:p>
          <a:p>
            <a:endParaRPr lang="en-US" sz="2000">
              <a:latin typeface="Century Gothic"/>
              <a:ea typeface="Calibri"/>
              <a:cs typeface="Calibri"/>
            </a:endParaRPr>
          </a:p>
          <a:p>
            <a:endParaRPr lang="en-GB">
              <a:ea typeface="Calibri"/>
              <a:cs typeface="Calibri"/>
            </a:endParaRPr>
          </a:p>
          <a:p>
            <a:endParaRPr lang="en-GB">
              <a:ea typeface="Calibri"/>
              <a:cs typeface="Calibri"/>
            </a:endParaRPr>
          </a:p>
        </p:txBody>
      </p:sp>
      <p:graphicFrame>
        <p:nvGraphicFramePr>
          <p:cNvPr id="9" name="Table 8">
            <a:extLst>
              <a:ext uri="{FF2B5EF4-FFF2-40B4-BE49-F238E27FC236}">
                <a16:creationId xmlns:a16="http://schemas.microsoft.com/office/drawing/2014/main" id="{436478D1-5251-51CB-57AA-D0988A5161AA}"/>
              </a:ext>
            </a:extLst>
          </p:cNvPr>
          <p:cNvGraphicFramePr>
            <a:graphicFrameLocks noGrp="1"/>
          </p:cNvGraphicFramePr>
          <p:nvPr>
            <p:extLst>
              <p:ext uri="{D42A27DB-BD31-4B8C-83A1-F6EECF244321}">
                <p14:modId xmlns:p14="http://schemas.microsoft.com/office/powerpoint/2010/main" val="1619774476"/>
              </p:ext>
            </p:extLst>
          </p:nvPr>
        </p:nvGraphicFramePr>
        <p:xfrm>
          <a:off x="4867275" y="5646420"/>
          <a:ext cx="7955278" cy="4378956"/>
        </p:xfrm>
        <a:graphic>
          <a:graphicData uri="http://schemas.openxmlformats.org/drawingml/2006/table">
            <a:tbl>
              <a:tblPr bandRow="1">
                <a:tableStyleId>{7E9639D4-E3E2-4D34-9284-5A2195B3D0D7}</a:tableStyleId>
              </a:tblPr>
              <a:tblGrid>
                <a:gridCol w="3977639">
                  <a:extLst>
                    <a:ext uri="{9D8B030D-6E8A-4147-A177-3AD203B41FA5}">
                      <a16:colId xmlns:a16="http://schemas.microsoft.com/office/drawing/2014/main" val="2971594047"/>
                    </a:ext>
                  </a:extLst>
                </a:gridCol>
                <a:gridCol w="3977639">
                  <a:extLst>
                    <a:ext uri="{9D8B030D-6E8A-4147-A177-3AD203B41FA5}">
                      <a16:colId xmlns:a16="http://schemas.microsoft.com/office/drawing/2014/main" val="3559988226"/>
                    </a:ext>
                  </a:extLst>
                </a:gridCol>
              </a:tblGrid>
              <a:tr h="622299">
                <a:tc>
                  <a:txBody>
                    <a:bodyPr/>
                    <a:lstStyle/>
                    <a:p>
                      <a:pPr algn="l" fontAlgn="base"/>
                      <a:r>
                        <a:rPr lang="en-US" sz="2800" b="1">
                          <a:solidFill>
                            <a:schemeClr val="tx1"/>
                          </a:solidFill>
                          <a:effectLst/>
                          <a:latin typeface="Century Gothic"/>
                        </a:rPr>
                        <a:t>Number of Passengers </a:t>
                      </a:r>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algn="l" fontAlgn="base"/>
                      <a:r>
                        <a:rPr lang="en-US" sz="2800" b="1">
                          <a:solidFill>
                            <a:schemeClr val="tx1"/>
                          </a:solidFill>
                          <a:effectLst/>
                          <a:latin typeface="Century Gothic"/>
                        </a:rPr>
                        <a:t>Amount per mile</a:t>
                      </a:r>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extLst>
                  <a:ext uri="{0D108BD9-81ED-4DB2-BD59-A6C34878D82A}">
                    <a16:rowId xmlns:a16="http://schemas.microsoft.com/office/drawing/2014/main" val="2526373355"/>
                  </a:ext>
                </a:extLst>
              </a:tr>
              <a:tr h="622299">
                <a:tc>
                  <a:txBody>
                    <a:bodyPr/>
                    <a:lstStyle/>
                    <a:p>
                      <a:pPr algn="l" fontAlgn="base"/>
                      <a:r>
                        <a:rPr lang="en-US" sz="2800">
                          <a:solidFill>
                            <a:srgbClr val="000000"/>
                          </a:solidFill>
                          <a:effectLst/>
                          <a:latin typeface="Century Gothic"/>
                        </a:rPr>
                        <a:t>1 Person in car (Driver)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25p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8153432"/>
                  </a:ext>
                </a:extLst>
              </a:tr>
              <a:tr h="622299">
                <a:tc>
                  <a:txBody>
                    <a:bodyPr/>
                    <a:lstStyle/>
                    <a:p>
                      <a:pPr algn="l" fontAlgn="base"/>
                      <a:r>
                        <a:rPr lang="en-US" sz="2800">
                          <a:solidFill>
                            <a:srgbClr val="000000"/>
                          </a:solidFill>
                          <a:effectLst/>
                          <a:latin typeface="Century Gothic"/>
                        </a:rPr>
                        <a:t>2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30p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5979651"/>
                  </a:ext>
                </a:extLst>
              </a:tr>
              <a:tr h="622299">
                <a:tc>
                  <a:txBody>
                    <a:bodyPr/>
                    <a:lstStyle/>
                    <a:p>
                      <a:pPr algn="l" fontAlgn="base"/>
                      <a:r>
                        <a:rPr lang="en-US" sz="2800">
                          <a:solidFill>
                            <a:srgbClr val="000000"/>
                          </a:solidFill>
                          <a:effectLst/>
                          <a:latin typeface="Century Gothic"/>
                        </a:rPr>
                        <a:t>3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35p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89229232"/>
                  </a:ext>
                </a:extLst>
              </a:tr>
              <a:tr h="622299">
                <a:tc>
                  <a:txBody>
                    <a:bodyPr/>
                    <a:lstStyle/>
                    <a:p>
                      <a:pPr algn="l" fontAlgn="base"/>
                      <a:r>
                        <a:rPr lang="en-US" sz="2800">
                          <a:solidFill>
                            <a:srgbClr val="000000"/>
                          </a:solidFill>
                          <a:effectLst/>
                          <a:latin typeface="Century Gothic"/>
                        </a:rPr>
                        <a:t>4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40p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87051392"/>
                  </a:ext>
                </a:extLst>
              </a:tr>
              <a:tr h="622299">
                <a:tc>
                  <a:txBody>
                    <a:bodyPr/>
                    <a:lstStyle/>
                    <a:p>
                      <a:pPr algn="l" fontAlgn="base"/>
                      <a:r>
                        <a:rPr lang="en-US" sz="2800">
                          <a:solidFill>
                            <a:srgbClr val="000000"/>
                          </a:solidFill>
                          <a:effectLst/>
                          <a:latin typeface="Century Gothic"/>
                        </a:rPr>
                        <a:t>5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45p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29056225"/>
                  </a:ext>
                </a:extLst>
              </a:tr>
            </a:tbl>
          </a:graphicData>
        </a:graphic>
      </p:graphicFrame>
      <p:sp>
        <p:nvSpPr>
          <p:cNvPr id="8" name="TextBox 3">
            <a:extLst>
              <a:ext uri="{FF2B5EF4-FFF2-40B4-BE49-F238E27FC236}">
                <a16:creationId xmlns:a16="http://schemas.microsoft.com/office/drawing/2014/main" id="{D4551E8A-FD37-2EB7-A68D-D3C5DF0CE1A0}"/>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241513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4574394" y="203835"/>
            <a:ext cx="1174159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'YOUR ACCOUNT'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421B82AB-DB3C-EE0F-44CC-C33B9D29C0ED}"/>
              </a:ext>
            </a:extLst>
          </p:cNvPr>
          <p:cNvSpPr txBox="1"/>
          <p:nvPr/>
        </p:nvSpPr>
        <p:spPr>
          <a:xfrm>
            <a:off x="1800402" y="2337400"/>
            <a:ext cx="1547251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800" b="1" u="sng">
                <a:latin typeface="Century Gothic"/>
              </a:rPr>
              <a:t>Everything</a:t>
            </a:r>
            <a:r>
              <a:rPr lang="en-GB" sz="2800">
                <a:latin typeface="Century Gothic"/>
              </a:rPr>
              <a:t> should go through your official club account. </a:t>
            </a:r>
            <a:endParaRPr lang="en-US" sz="2800">
              <a:latin typeface="Century Gothic"/>
            </a:endParaRPr>
          </a:p>
          <a:p>
            <a:pPr marL="342900" indent="-342900">
              <a:buFont typeface="Arial"/>
              <a:buChar char="•"/>
            </a:pPr>
            <a:endParaRPr lang="en-GB" sz="2800">
              <a:latin typeface="Century Gothic"/>
              <a:cs typeface="Arial"/>
            </a:endParaRPr>
          </a:p>
          <a:p>
            <a:pPr marL="342900" indent="-342900">
              <a:buFont typeface="Arial"/>
              <a:buChar char="•"/>
            </a:pPr>
            <a:r>
              <a:rPr lang="en-GB" sz="2800">
                <a:latin typeface="Century Gothic"/>
              </a:rPr>
              <a:t>When you start receiving your weekly finance reports, it’ll look a bit like you have your own bank account. </a:t>
            </a:r>
          </a:p>
          <a:p>
            <a:pPr marL="342900" indent="-342900">
              <a:buFont typeface="Arial"/>
              <a:buChar char="•"/>
            </a:pPr>
            <a:endParaRPr lang="en-GB" sz="2800">
              <a:latin typeface="Century Gothic"/>
              <a:cs typeface="Arial"/>
            </a:endParaRPr>
          </a:p>
          <a:p>
            <a:pPr marL="342900" indent="-342900">
              <a:buFont typeface="Arial"/>
              <a:buChar char="•"/>
            </a:pPr>
            <a:r>
              <a:rPr lang="en-GB" sz="2800">
                <a:latin typeface="Century Gothic"/>
              </a:rPr>
              <a:t>However, clubs do not actually have their own bank account – just a sub section within the SU’s account.</a:t>
            </a:r>
          </a:p>
          <a:p>
            <a:pPr marL="342900" indent="-342900">
              <a:buFont typeface="Arial"/>
              <a:buChar char="•"/>
            </a:pPr>
            <a:endParaRPr lang="en-GB" sz="2800">
              <a:latin typeface="Century Gothic"/>
              <a:cs typeface="Arial"/>
            </a:endParaRPr>
          </a:p>
          <a:p>
            <a:pPr marL="342900" indent="-342900">
              <a:buFont typeface="Arial"/>
              <a:buChar char="•"/>
            </a:pPr>
            <a:r>
              <a:rPr lang="en-GB" sz="2800">
                <a:latin typeface="Century Gothic"/>
                <a:cs typeface="Arial"/>
              </a:rPr>
              <a:t>Cl</a:t>
            </a:r>
            <a:r>
              <a:rPr lang="en-GB" sz="2800">
                <a:latin typeface="Century Gothic"/>
              </a:rPr>
              <a:t>ubs cannot open their own bank accounts – this is against the law. If a club does this, there will be consequences faced and you could potentially face closure and further disciplinary action.</a:t>
            </a:r>
          </a:p>
          <a:p>
            <a:pPr marL="342900" indent="-342900">
              <a:buFont typeface="Arial"/>
              <a:buChar char="•"/>
            </a:pPr>
            <a:endParaRPr lang="en-GB" sz="2800">
              <a:latin typeface="Century Gothic"/>
              <a:cs typeface="Arial"/>
            </a:endParaRPr>
          </a:p>
          <a:p>
            <a:pPr marL="342900" indent="-342900">
              <a:buFont typeface="Arial"/>
              <a:buChar char="•"/>
            </a:pPr>
            <a:r>
              <a:rPr lang="en-GB" sz="2800">
                <a:latin typeface="Century Gothic"/>
              </a:rPr>
              <a:t>Each club is assigned a unique 3 digit finance code. </a:t>
            </a:r>
            <a:r>
              <a:rPr lang="en-GB" sz="2800" i="1">
                <a:latin typeface="Century Gothic"/>
              </a:rPr>
              <a:t>E.g. American Football is AMF </a:t>
            </a:r>
            <a:r>
              <a:rPr lang="en-GB" sz="2800">
                <a:latin typeface="Century Gothic"/>
              </a:rPr>
              <a:t>to identify your account.</a:t>
            </a:r>
          </a:p>
          <a:p>
            <a:pPr marL="342900" indent="-342900">
              <a:buFont typeface="Arial"/>
              <a:buChar char="•"/>
            </a:pPr>
            <a:endParaRPr lang="en-GB" sz="2800">
              <a:latin typeface="Century Gothic"/>
              <a:cs typeface="Arial"/>
            </a:endParaRPr>
          </a:p>
          <a:p>
            <a:pPr marL="342900" indent="-342900">
              <a:buFont typeface="Arial"/>
              <a:buChar char="•"/>
            </a:pPr>
            <a:r>
              <a:rPr lang="en-GB" sz="2800">
                <a:solidFill>
                  <a:srgbClr val="212529"/>
                </a:solidFill>
                <a:latin typeface="Century Gothic"/>
              </a:rPr>
              <a:t>This is not a formal bank account so does not provide a card, chip &amp; pin etc, but allows clubs to make transactions easily.</a:t>
            </a:r>
            <a:endParaRPr lang="en-GB" sz="2800">
              <a:ea typeface="Calibri"/>
              <a:cs typeface="Calibri"/>
            </a:endParaRPr>
          </a:p>
          <a:p>
            <a:pPr marL="342900" indent="-342900" algn="l">
              <a:buFont typeface="Arial"/>
              <a:buChar char="•"/>
            </a:pPr>
            <a:endParaRPr lang="en-GB" sz="2800">
              <a:ea typeface="Calibri"/>
              <a:cs typeface="Calibri"/>
            </a:endParaRPr>
          </a:p>
        </p:txBody>
      </p:sp>
      <p:sp>
        <p:nvSpPr>
          <p:cNvPr id="8" name="TextBox 3">
            <a:extLst>
              <a:ext uri="{FF2B5EF4-FFF2-40B4-BE49-F238E27FC236}">
                <a16:creationId xmlns:a16="http://schemas.microsoft.com/office/drawing/2014/main" id="{414668D0-113D-A5CC-C8E2-23D08B1943F4}"/>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63905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34</Slides>
  <Notes>32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PowerPoint Template</dc:title>
  <dc:creator>Elliott, Lorna M</dc:creator>
  <cp:revision>1</cp:revision>
  <dcterms:created xsi:type="dcterms:W3CDTF">2006-08-16T00:00:00Z</dcterms:created>
  <dcterms:modified xsi:type="dcterms:W3CDTF">2024-09-11T14:33:57Z</dcterms:modified>
  <dc:identifier>DAFscPIt9Gs</dc:identifier>
</cp:coreProperties>
</file>