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4" r:id="rId4"/>
    <p:sldId id="265" r:id="rId5"/>
    <p:sldId id="266" r:id="rId6"/>
  </p:sldIdLst>
  <p:sldSz cx="18288000" cy="10287000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esu v2" panose="00000500000000000000" pitchFamily="50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635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13.08.2024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084406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8915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74116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0"/>
            <a:ext cx="14665514" cy="1028700"/>
          </a:xfrm>
          <a:custGeom>
            <a:avLst/>
            <a:gdLst/>
            <a:ahLst/>
            <a:cxnLst/>
            <a:rect l="l" t="t" r="r" b="b"/>
            <a:pathLst>
              <a:path w="14665514" h="6798997">
                <a:moveTo>
                  <a:pt x="0" y="0"/>
                </a:moveTo>
                <a:lnTo>
                  <a:pt x="14665514" y="0"/>
                </a:lnTo>
                <a:lnTo>
                  <a:pt x="14665514" y="6798997"/>
                </a:lnTo>
                <a:lnTo>
                  <a:pt x="0" y="67989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674274" b="-27080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>
            <a:off x="7467600" y="2175258"/>
            <a:ext cx="10464948" cy="479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999"/>
              </a:lnSpc>
            </a:pPr>
            <a:r>
              <a:rPr lang="en-US" sz="7200" spc="-129" dirty="0">
                <a:solidFill>
                  <a:schemeClr val="bg1"/>
                </a:solidFill>
                <a:latin typeface="esu v2"/>
              </a:rPr>
              <a:t>How to put an event on the </a:t>
            </a:r>
            <a:r>
              <a:rPr lang="en-US" sz="7200" spc="-129" dirty="0" err="1">
                <a:solidFill>
                  <a:schemeClr val="bg1"/>
                </a:solidFill>
                <a:latin typeface="esu v2"/>
              </a:rPr>
              <a:t>su</a:t>
            </a:r>
            <a:r>
              <a:rPr lang="en-US" sz="7200" spc="-129" dirty="0">
                <a:solidFill>
                  <a:schemeClr val="bg1"/>
                </a:solidFill>
                <a:latin typeface="esu v2"/>
              </a:rPr>
              <a:t> website / what’s on PAGE</a:t>
            </a:r>
            <a:endParaRPr lang="en-US" sz="7200" spc="-129" dirty="0">
              <a:solidFill>
                <a:srgbClr val="FFDD00"/>
              </a:solidFill>
              <a:latin typeface="esu v2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853252" y="381000"/>
            <a:ext cx="842061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EVENTS </a:t>
            </a:r>
            <a:endParaRPr lang="en-US" sz="1800" b="1" spc="179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 descr="A white and black logo&#10;&#10;Description automatically generated">
            <a:extLst>
              <a:ext uri="{FF2B5EF4-FFF2-40B4-BE49-F238E27FC236}">
                <a16:creationId xmlns:a16="http://schemas.microsoft.com/office/drawing/2014/main" id="{9309C636-045D-FD7F-B3EF-CCC6074803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87" y="7354175"/>
            <a:ext cx="1831396" cy="2167134"/>
          </a:xfrm>
          <a:prstGeom prst="rect">
            <a:avLst/>
          </a:prstGeom>
        </p:spPr>
      </p:pic>
      <p:pic>
        <p:nvPicPr>
          <p:cNvPr id="16" name="Picture 15" descr="A group of women lying down with paint on their faces&#10;&#10;Description automatically generated">
            <a:extLst>
              <a:ext uri="{FF2B5EF4-FFF2-40B4-BE49-F238E27FC236}">
                <a16:creationId xmlns:a16="http://schemas.microsoft.com/office/drawing/2014/main" id="{6B06A538-7994-97E2-3853-3E00341002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24100"/>
            <a:ext cx="6953250" cy="6699292"/>
          </a:xfrm>
          <a:prstGeom prst="rect">
            <a:avLst/>
          </a:prstGeom>
        </p:spPr>
      </p:pic>
      <p:pic>
        <p:nvPicPr>
          <p:cNvPr id="19" name="Picture 18" descr="A red shield with white text&#10;&#10;Description automatically generated">
            <a:extLst>
              <a:ext uri="{FF2B5EF4-FFF2-40B4-BE49-F238E27FC236}">
                <a16:creationId xmlns:a16="http://schemas.microsoft.com/office/drawing/2014/main" id="{841B3892-4756-F51F-DB4E-2456253554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987" y="7452799"/>
            <a:ext cx="2389054" cy="23890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4437159" y="4437159"/>
            <a:ext cx="10287000" cy="141268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TextBox 3"/>
          <p:cNvSpPr txBox="1"/>
          <p:nvPr/>
        </p:nvSpPr>
        <p:spPr>
          <a:xfrm rot="-5400000">
            <a:off x="-1406173" y="7235278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"/>
              </a:lnSpc>
            </a:pPr>
            <a:r>
              <a:rPr lang="en-US" sz="1799" b="1" spc="179" dirty="0">
                <a:latin typeface="Century Gothic" panose="020B0502020202020204" pitchFamily="34" charset="0"/>
              </a:rPr>
              <a:t>EVENTS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1194" y="182839"/>
            <a:ext cx="15419989" cy="1165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860"/>
              </a:lnSpc>
            </a:pPr>
            <a:r>
              <a:rPr lang="en-US" sz="4400" dirty="0">
                <a:solidFill>
                  <a:schemeClr val="bg1"/>
                </a:solidFill>
                <a:latin typeface="esu v2"/>
              </a:rPr>
              <a:t>STEP 1 – SELECT THE PEN ICON ON YOUR CLUB’S PAGE.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3922" y="1813217"/>
            <a:ext cx="164839" cy="1213733"/>
            <a:chOff x="0" y="0"/>
            <a:chExt cx="219785" cy="1618311"/>
          </a:xfrm>
          <a:solidFill>
            <a:schemeClr val="tx1"/>
          </a:solidFill>
        </p:grpSpPr>
        <p:sp>
          <p:nvSpPr>
            <p:cNvPr id="7" name="AutoShape 7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66678" y="538642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3" name="Picture 12" descr="A white and black logo&#10;&#10;Description automatically generated">
            <a:extLst>
              <a:ext uri="{FF2B5EF4-FFF2-40B4-BE49-F238E27FC236}">
                <a16:creationId xmlns:a16="http://schemas.microsoft.com/office/drawing/2014/main" id="{DB0E7C25-972D-4EAB-81F3-BAF1DEBC6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011" y="7730737"/>
            <a:ext cx="1513171" cy="17905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D19DB0-AC3C-9312-6584-9D1884A90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5601" y="2335969"/>
            <a:ext cx="11887200" cy="5018477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61A8837C-645E-3ED1-F5E0-B38C8ECF81C9}"/>
              </a:ext>
            </a:extLst>
          </p:cNvPr>
          <p:cNvSpPr txBox="1"/>
          <p:nvPr/>
        </p:nvSpPr>
        <p:spPr>
          <a:xfrm>
            <a:off x="8853252" y="381000"/>
            <a:ext cx="842061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EVENTS </a:t>
            </a:r>
            <a:endParaRPr lang="en-US" sz="1800" b="1" spc="179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" name="Picture 17" descr="A red shield with white text&#10;&#10;Description automatically generated">
            <a:extLst>
              <a:ext uri="{FF2B5EF4-FFF2-40B4-BE49-F238E27FC236}">
                <a16:creationId xmlns:a16="http://schemas.microsoft.com/office/drawing/2014/main" id="{3F7321C4-4BB9-DCC2-9F1F-F54B9595F5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709" y="7823369"/>
            <a:ext cx="1890822" cy="18908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4437159" y="4437159"/>
            <a:ext cx="10287000" cy="141268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2351194" y="182839"/>
            <a:ext cx="15419989" cy="1155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860"/>
              </a:lnSpc>
            </a:pPr>
            <a:r>
              <a:rPr lang="en-US" sz="4000" dirty="0">
                <a:solidFill>
                  <a:schemeClr val="bg1"/>
                </a:solidFill>
                <a:latin typeface="esu v2"/>
              </a:rPr>
              <a:t>STEP 2 –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SELECT EDIT (SPORTS CLUB) EVENTS, IN THIS CASE JUDO.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3922" y="1813217"/>
            <a:ext cx="164839" cy="1213733"/>
            <a:chOff x="0" y="0"/>
            <a:chExt cx="219785" cy="1618311"/>
          </a:xfrm>
          <a:solidFill>
            <a:schemeClr val="tx1"/>
          </a:solidFill>
        </p:grpSpPr>
        <p:sp>
          <p:nvSpPr>
            <p:cNvPr id="7" name="AutoShape 7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66678" y="538642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6D19DB0-AC3C-9312-6584-9D1884A90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8113" y="1541280"/>
            <a:ext cx="9044288" cy="38182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E25DAB0-9B08-6BF8-D7E2-219B0ECD6C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3261" y="7191510"/>
            <a:ext cx="11885139" cy="2616702"/>
          </a:xfrm>
          <a:prstGeom prst="rect">
            <a:avLst/>
          </a:prstGeom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E33B4DFB-53F7-CA6F-B596-FD7A934BC08E}"/>
              </a:ext>
            </a:extLst>
          </p:cNvPr>
          <p:cNvSpPr txBox="1"/>
          <p:nvPr/>
        </p:nvSpPr>
        <p:spPr>
          <a:xfrm>
            <a:off x="2013741" y="5698000"/>
            <a:ext cx="15419989" cy="11444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860"/>
              </a:lnSpc>
            </a:pPr>
            <a:r>
              <a:rPr lang="en-US" sz="3600" dirty="0">
                <a:solidFill>
                  <a:schemeClr val="bg1"/>
                </a:solidFill>
                <a:latin typeface="esu v2"/>
              </a:rPr>
              <a:t>STEP 3 – </a:t>
            </a:r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SELECT ADD NEW EVENT, THEN SELECT SET UP A NEW EVENT.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A041D83F-13BA-CC6C-9B0E-B3352D52C7C6}"/>
              </a:ext>
            </a:extLst>
          </p:cNvPr>
          <p:cNvSpPr txBox="1"/>
          <p:nvPr/>
        </p:nvSpPr>
        <p:spPr>
          <a:xfrm rot="-5400000">
            <a:off x="-1413651" y="7237579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"/>
              </a:lnSpc>
            </a:pPr>
            <a:r>
              <a:rPr lang="en-US" sz="1799" b="1" spc="179" dirty="0">
                <a:latin typeface="Century Gothic" panose="020B0502020202020204" pitchFamily="34" charset="0"/>
              </a:rPr>
              <a:t>EVENTS</a:t>
            </a:r>
          </a:p>
        </p:txBody>
      </p:sp>
      <p:pic>
        <p:nvPicPr>
          <p:cNvPr id="17" name="Picture 16" descr="A white and black logo&#10;&#10;Description automatically generated">
            <a:extLst>
              <a:ext uri="{FF2B5EF4-FFF2-40B4-BE49-F238E27FC236}">
                <a16:creationId xmlns:a16="http://schemas.microsoft.com/office/drawing/2014/main" id="{A3E2F71F-8B19-4F53-F2CE-006B35883E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011" y="7730737"/>
            <a:ext cx="1513171" cy="1790571"/>
          </a:xfrm>
          <a:prstGeom prst="rect">
            <a:avLst/>
          </a:prstGeom>
        </p:spPr>
      </p:pic>
      <p:pic>
        <p:nvPicPr>
          <p:cNvPr id="18" name="Picture 17" descr="A red shield with white text&#10;&#10;Description automatically generated">
            <a:extLst>
              <a:ext uri="{FF2B5EF4-FFF2-40B4-BE49-F238E27FC236}">
                <a16:creationId xmlns:a16="http://schemas.microsoft.com/office/drawing/2014/main" id="{58E1B2A0-CE41-F16A-C5CA-65DFA4C4E9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709" y="7823369"/>
            <a:ext cx="1890822" cy="18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10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4437159" y="4437159"/>
            <a:ext cx="10287000" cy="141268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2351194" y="182839"/>
            <a:ext cx="15419989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esu v2"/>
              </a:rPr>
              <a:t>STEP 5 –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COMPLETE ALL OF THE RELEVANT INFORMATION ABOUT YOUR EVENT, MAKE SURE YOU SELECT ALL OF THE RELEVANT EVENT TYPES. 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3922" y="1813217"/>
            <a:ext cx="164839" cy="1213733"/>
            <a:chOff x="0" y="0"/>
            <a:chExt cx="219785" cy="1618311"/>
          </a:xfrm>
          <a:solidFill>
            <a:schemeClr val="tx1"/>
          </a:solidFill>
        </p:grpSpPr>
        <p:sp>
          <p:nvSpPr>
            <p:cNvPr id="7" name="AutoShape 7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66678" y="538642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B1DC8CF8-1228-6D17-DC0C-D85E6B4D8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085" y="2118148"/>
            <a:ext cx="11658600" cy="7978393"/>
          </a:xfrm>
          <a:prstGeom prst="rect">
            <a:avLst/>
          </a:prstGeom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C2098174-11A2-7D8B-BD64-DACC975D8210}"/>
              </a:ext>
            </a:extLst>
          </p:cNvPr>
          <p:cNvSpPr txBox="1"/>
          <p:nvPr/>
        </p:nvSpPr>
        <p:spPr>
          <a:xfrm rot="-5400000">
            <a:off x="-1415771" y="7218410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"/>
              </a:lnSpc>
            </a:pPr>
            <a:r>
              <a:rPr lang="en-US" sz="1799" b="1" spc="179" dirty="0">
                <a:latin typeface="Century Gothic" panose="020B0502020202020204" pitchFamily="34" charset="0"/>
              </a:rPr>
              <a:t>EVENTS</a:t>
            </a:r>
          </a:p>
        </p:txBody>
      </p:sp>
      <p:pic>
        <p:nvPicPr>
          <p:cNvPr id="15" name="Picture 14" descr="A white and black logo&#10;&#10;Description automatically generated">
            <a:extLst>
              <a:ext uri="{FF2B5EF4-FFF2-40B4-BE49-F238E27FC236}">
                <a16:creationId xmlns:a16="http://schemas.microsoft.com/office/drawing/2014/main" id="{9DD4CE0D-CD02-DBE7-D6E7-3317FB4CE1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011" y="7730737"/>
            <a:ext cx="1513171" cy="1790571"/>
          </a:xfrm>
          <a:prstGeom prst="rect">
            <a:avLst/>
          </a:prstGeom>
        </p:spPr>
      </p:pic>
      <p:pic>
        <p:nvPicPr>
          <p:cNvPr id="17" name="Picture 16" descr="A red shield with white text&#10;&#10;Description automatically generated">
            <a:extLst>
              <a:ext uri="{FF2B5EF4-FFF2-40B4-BE49-F238E27FC236}">
                <a16:creationId xmlns:a16="http://schemas.microsoft.com/office/drawing/2014/main" id="{702A8CE2-BE2F-67E0-1B21-6F03B8B743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709" y="7823369"/>
            <a:ext cx="1890822" cy="18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1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4420523" y="4437159"/>
            <a:ext cx="10287000" cy="141268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5" name="TextBox 5"/>
          <p:cNvSpPr txBox="1"/>
          <p:nvPr/>
        </p:nvSpPr>
        <p:spPr>
          <a:xfrm>
            <a:off x="2351194" y="182839"/>
            <a:ext cx="15419989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esu v2"/>
              </a:rPr>
              <a:t>STEP 6 – </a:t>
            </a:r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WE WOULD RECOMMEND ADDING AN IMAGE AND A DESCRIPTION OF YOUR EVENT, ONCE YOU HAVE DONE THIS SELECT ‘SAVE EVENTS’ – YOUR EVENT WILL NOW APPEAR ON THE WHATS ON AND SU WEBPAGE.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3922" y="1813217"/>
            <a:ext cx="164839" cy="1213733"/>
            <a:chOff x="0" y="0"/>
            <a:chExt cx="219785" cy="1618311"/>
          </a:xfrm>
          <a:solidFill>
            <a:schemeClr val="tx1"/>
          </a:solidFill>
        </p:grpSpPr>
        <p:sp>
          <p:nvSpPr>
            <p:cNvPr id="7" name="AutoShape 7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66678" y="538642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5E64331C-21E7-EC0E-5939-5E97F0685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929767"/>
            <a:ext cx="10972800" cy="6830687"/>
          </a:xfrm>
          <a:prstGeom prst="rect">
            <a:avLst/>
          </a:prstGeom>
        </p:spPr>
      </p:pic>
      <p:sp>
        <p:nvSpPr>
          <p:cNvPr id="15" name="TextBox 3">
            <a:extLst>
              <a:ext uri="{FF2B5EF4-FFF2-40B4-BE49-F238E27FC236}">
                <a16:creationId xmlns:a16="http://schemas.microsoft.com/office/drawing/2014/main" id="{58873EB8-142D-E04B-3A2F-B23A49AB28CE}"/>
              </a:ext>
            </a:extLst>
          </p:cNvPr>
          <p:cNvSpPr txBox="1"/>
          <p:nvPr/>
        </p:nvSpPr>
        <p:spPr>
          <a:xfrm rot="-5400000">
            <a:off x="-1336193" y="7265758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"/>
              </a:lnSpc>
            </a:pPr>
            <a:r>
              <a:rPr lang="en-US" sz="1799" b="1" spc="179" dirty="0">
                <a:latin typeface="Century Gothic" panose="020B0502020202020204" pitchFamily="34" charset="0"/>
              </a:rPr>
              <a:t>EVENTS</a:t>
            </a:r>
          </a:p>
        </p:txBody>
      </p:sp>
      <p:pic>
        <p:nvPicPr>
          <p:cNvPr id="16" name="Picture 15" descr="A white and black logo&#10;&#10;Description automatically generated">
            <a:extLst>
              <a:ext uri="{FF2B5EF4-FFF2-40B4-BE49-F238E27FC236}">
                <a16:creationId xmlns:a16="http://schemas.microsoft.com/office/drawing/2014/main" id="{BF5CFDC3-8E22-B74E-7835-3CF03D6460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8011" y="7730737"/>
            <a:ext cx="1513171" cy="1790571"/>
          </a:xfrm>
          <a:prstGeom prst="rect">
            <a:avLst/>
          </a:prstGeom>
        </p:spPr>
      </p:pic>
      <p:pic>
        <p:nvPicPr>
          <p:cNvPr id="17" name="Picture 16" descr="A red shield with white text&#10;&#10;Description automatically generated">
            <a:extLst>
              <a:ext uri="{FF2B5EF4-FFF2-40B4-BE49-F238E27FC236}">
                <a16:creationId xmlns:a16="http://schemas.microsoft.com/office/drawing/2014/main" id="{8899FA2E-BB9D-E545-EE20-DFA0F061C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6709" y="7823369"/>
            <a:ext cx="1890822" cy="18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648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</Words>
  <Application>Microsoft Office PowerPoint</Application>
  <PresentationFormat>Custom</PresentationFormat>
  <Paragraphs>22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esu v2</vt:lpstr>
      <vt:lpstr>Arial</vt:lpstr>
      <vt:lpstr>Century Gothic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PowerPoint Template</dc:title>
  <dc:creator>Elliott, Lorna M</dc:creator>
  <cp:lastModifiedBy>Mortier, Hannah R</cp:lastModifiedBy>
  <cp:revision>8</cp:revision>
  <dcterms:created xsi:type="dcterms:W3CDTF">2006-08-16T00:00:00Z</dcterms:created>
  <dcterms:modified xsi:type="dcterms:W3CDTF">2024-08-13T12:07:23Z</dcterms:modified>
  <dc:identifier>DAFscPIt9Gs</dc:identifier>
</cp:coreProperties>
</file>