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6"/>
  </p:notesMasterIdLst>
  <p:sldIdLst>
    <p:sldId id="256" r:id="rId2"/>
    <p:sldId id="264" r:id="rId3"/>
    <p:sldId id="289" r:id="rId4"/>
    <p:sldId id="298" r:id="rId5"/>
    <p:sldId id="299" r:id="rId6"/>
    <p:sldId id="265" r:id="rId7"/>
    <p:sldId id="320" r:id="rId8"/>
    <p:sldId id="257" r:id="rId9"/>
    <p:sldId id="268" r:id="rId10"/>
    <p:sldId id="269" r:id="rId11"/>
    <p:sldId id="270" r:id="rId12"/>
    <p:sldId id="319" r:id="rId13"/>
    <p:sldId id="258" r:id="rId14"/>
    <p:sldId id="271" r:id="rId15"/>
    <p:sldId id="301" r:id="rId16"/>
    <p:sldId id="300" r:id="rId17"/>
    <p:sldId id="321" r:id="rId18"/>
    <p:sldId id="275" r:id="rId19"/>
    <p:sldId id="276" r:id="rId20"/>
    <p:sldId id="277" r:id="rId21"/>
    <p:sldId id="323" r:id="rId22"/>
    <p:sldId id="324" r:id="rId23"/>
    <p:sldId id="286" r:id="rId24"/>
    <p:sldId id="287" r:id="rId25"/>
    <p:sldId id="288" r:id="rId26"/>
    <p:sldId id="302" r:id="rId27"/>
    <p:sldId id="303" r:id="rId28"/>
    <p:sldId id="304" r:id="rId29"/>
    <p:sldId id="305" r:id="rId30"/>
    <p:sldId id="307" r:id="rId31"/>
    <p:sldId id="306" r:id="rId32"/>
    <p:sldId id="308" r:id="rId33"/>
    <p:sldId id="309" r:id="rId34"/>
    <p:sldId id="310" r:id="rId35"/>
    <p:sldId id="325" r:id="rId36"/>
    <p:sldId id="312" r:id="rId37"/>
    <p:sldId id="313" r:id="rId38"/>
    <p:sldId id="314" r:id="rId39"/>
    <p:sldId id="315" r:id="rId40"/>
    <p:sldId id="316" r:id="rId41"/>
    <p:sldId id="317" r:id="rId42"/>
    <p:sldId id="318" r:id="rId43"/>
    <p:sldId id="326" r:id="rId44"/>
    <p:sldId id="263" r:id="rId45"/>
  </p:sldIdLst>
  <p:sldSz cx="18288000" cy="10287000"/>
  <p:notesSz cx="6858000" cy="9144000"/>
  <p:embeddedFontLst>
    <p:embeddedFont>
      <p:font typeface="Century Gothic" panose="020B0502020202020204" pitchFamily="34" charset="0"/>
      <p:regular r:id="rId47"/>
      <p:bold r:id="rId48"/>
      <p:italic r:id="rId49"/>
      <p:boldItalic r:id="rId50"/>
    </p:embeddedFont>
    <p:embeddedFont>
      <p:font typeface="esu v2" panose="020B0604020202020204" charset="0"/>
      <p:regular r:id="rId5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DD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3C83F8-BF15-48F9-9F78-4E5C4CEE47E0}" v="664" dt="2024-08-27T15:06:51.018"/>
    <p1510:client id="{993335B5-299A-4911-9DF5-BFCCB9DBFE20}" v="2434" dt="2024-08-29T14:49:31.204"/>
    <p1510:client id="{AFF9D530-46BC-4680-99A3-E658298E5665}" v="805" dt="2024-08-29T12:28:16.210"/>
    <p1510:client id="{BF337105-AFC3-40C9-A456-4DFE660F13FB}" v="1155" dt="2024-08-28T12:38:29.02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2160"/>
        <p:guide pos="2880"/>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tier, Hannah R" userId="NgeEPP8IMOd4nTSZO2WK9no0aoT+rhQbUU+O876Dp7I=" providerId="None" clId="Web-{323C83F8-BF15-48F9-9F78-4E5C4CEE47E0}"/>
    <pc:docChg chg="addSld modSld sldOrd">
      <pc:chgData name="Mortier, Hannah R" userId="NgeEPP8IMOd4nTSZO2WK9no0aoT+rhQbUU+O876Dp7I=" providerId="None" clId="Web-{323C83F8-BF15-48F9-9F78-4E5C4CEE47E0}" dt="2024-08-27T15:06:51.018" v="404" actId="20577"/>
      <pc:docMkLst>
        <pc:docMk/>
      </pc:docMkLst>
      <pc:sldChg chg="modSp ord">
        <pc:chgData name="Mortier, Hannah R" userId="NgeEPP8IMOd4nTSZO2WK9no0aoT+rhQbUU+O876Dp7I=" providerId="None" clId="Web-{323C83F8-BF15-48F9-9F78-4E5C4CEE47E0}" dt="2024-08-27T14:31:41.690" v="20" actId="20577"/>
        <pc:sldMkLst>
          <pc:docMk/>
          <pc:sldMk cId="3986007034" sldId="306"/>
        </pc:sldMkLst>
        <pc:spChg chg="mod">
          <ac:chgData name="Mortier, Hannah R" userId="NgeEPP8IMOd4nTSZO2WK9no0aoT+rhQbUU+O876Dp7I=" providerId="None" clId="Web-{323C83F8-BF15-48F9-9F78-4E5C4CEE47E0}" dt="2024-08-27T14:31:41.690" v="20" actId="20577"/>
          <ac:spMkLst>
            <pc:docMk/>
            <pc:sldMk cId="3986007034" sldId="306"/>
            <ac:spMk id="12" creationId="{00000000-0000-0000-0000-000000000000}"/>
          </ac:spMkLst>
        </pc:spChg>
      </pc:sldChg>
      <pc:sldChg chg="modSp">
        <pc:chgData name="Mortier, Hannah R" userId="NgeEPP8IMOd4nTSZO2WK9no0aoT+rhQbUU+O876Dp7I=" providerId="None" clId="Web-{323C83F8-BF15-48F9-9F78-4E5C4CEE47E0}" dt="2024-08-27T14:31:21.377" v="7" actId="20577"/>
        <pc:sldMkLst>
          <pc:docMk/>
          <pc:sldMk cId="172158321" sldId="308"/>
        </pc:sldMkLst>
        <pc:spChg chg="mod">
          <ac:chgData name="Mortier, Hannah R" userId="NgeEPP8IMOd4nTSZO2WK9no0aoT+rhQbUU+O876Dp7I=" providerId="None" clId="Web-{323C83F8-BF15-48F9-9F78-4E5C4CEE47E0}" dt="2024-08-27T14:31:21.377" v="7" actId="20577"/>
          <ac:spMkLst>
            <pc:docMk/>
            <pc:sldMk cId="172158321" sldId="308"/>
            <ac:spMk id="12" creationId="{00000000-0000-0000-0000-000000000000}"/>
          </ac:spMkLst>
        </pc:spChg>
      </pc:sldChg>
      <pc:sldChg chg="addSp modSp add replId">
        <pc:chgData name="Mortier, Hannah R" userId="NgeEPP8IMOd4nTSZO2WK9no0aoT+rhQbUU+O876Dp7I=" providerId="None" clId="Web-{323C83F8-BF15-48F9-9F78-4E5C4CEE47E0}" dt="2024-08-27T14:33:53.539" v="55" actId="20577"/>
        <pc:sldMkLst>
          <pc:docMk/>
          <pc:sldMk cId="3566616839" sldId="310"/>
        </pc:sldMkLst>
        <pc:spChg chg="mod">
          <ac:chgData name="Mortier, Hannah R" userId="NgeEPP8IMOd4nTSZO2WK9no0aoT+rhQbUU+O876Dp7I=" providerId="None" clId="Web-{323C83F8-BF15-48F9-9F78-4E5C4CEE47E0}" dt="2024-08-27T14:33:53.539" v="55" actId="20577"/>
          <ac:spMkLst>
            <pc:docMk/>
            <pc:sldMk cId="3566616839" sldId="310"/>
            <ac:spMk id="12" creationId="{00000000-0000-0000-0000-000000000000}"/>
          </ac:spMkLst>
        </pc:spChg>
        <pc:picChg chg="add mod">
          <ac:chgData name="Mortier, Hannah R" userId="NgeEPP8IMOd4nTSZO2WK9no0aoT+rhQbUU+O876Dp7I=" providerId="None" clId="Web-{323C83F8-BF15-48F9-9F78-4E5C4CEE47E0}" dt="2024-08-27T14:33:17.725" v="45" actId="1076"/>
          <ac:picMkLst>
            <pc:docMk/>
            <pc:sldMk cId="3566616839" sldId="310"/>
            <ac:picMk id="2" creationId="{C32E2662-6430-C9A7-4330-DD79258071B3}"/>
          </ac:picMkLst>
        </pc:picChg>
      </pc:sldChg>
      <pc:sldChg chg="modSp add replId">
        <pc:chgData name="Mortier, Hannah R" userId="NgeEPP8IMOd4nTSZO2WK9no0aoT+rhQbUU+O876Dp7I=" providerId="None" clId="Web-{323C83F8-BF15-48F9-9F78-4E5C4CEE47E0}" dt="2024-08-27T14:36:28.232" v="75" actId="14100"/>
        <pc:sldMkLst>
          <pc:docMk/>
          <pc:sldMk cId="2704337456" sldId="311"/>
        </pc:sldMkLst>
        <pc:spChg chg="mod">
          <ac:chgData name="Mortier, Hannah R" userId="NgeEPP8IMOd4nTSZO2WK9no0aoT+rhQbUU+O876Dp7I=" providerId="None" clId="Web-{323C83F8-BF15-48F9-9F78-4E5C4CEE47E0}" dt="2024-08-27T14:36:28.232" v="75" actId="14100"/>
          <ac:spMkLst>
            <pc:docMk/>
            <pc:sldMk cId="2704337456" sldId="311"/>
            <ac:spMk id="12" creationId="{00000000-0000-0000-0000-000000000000}"/>
          </ac:spMkLst>
        </pc:spChg>
      </pc:sldChg>
      <pc:sldChg chg="addSp delSp modSp add replId">
        <pc:chgData name="Mortier, Hannah R" userId="NgeEPP8IMOd4nTSZO2WK9no0aoT+rhQbUU+O876Dp7I=" providerId="None" clId="Web-{323C83F8-BF15-48F9-9F78-4E5C4CEE47E0}" dt="2024-08-27T14:39:08.269" v="115" actId="1076"/>
        <pc:sldMkLst>
          <pc:docMk/>
          <pc:sldMk cId="1268212542" sldId="312"/>
        </pc:sldMkLst>
        <pc:spChg chg="mod">
          <ac:chgData name="Mortier, Hannah R" userId="NgeEPP8IMOd4nTSZO2WK9no0aoT+rhQbUU+O876Dp7I=" providerId="None" clId="Web-{323C83F8-BF15-48F9-9F78-4E5C4CEE47E0}" dt="2024-08-27T14:39:08.269" v="115" actId="1076"/>
          <ac:spMkLst>
            <pc:docMk/>
            <pc:sldMk cId="1268212542" sldId="312"/>
            <ac:spMk id="12" creationId="{00000000-0000-0000-0000-000000000000}"/>
          </ac:spMkLst>
        </pc:spChg>
        <pc:picChg chg="del">
          <ac:chgData name="Mortier, Hannah R" userId="NgeEPP8IMOd4nTSZO2WK9no0aoT+rhQbUU+O876Dp7I=" providerId="None" clId="Web-{323C83F8-BF15-48F9-9F78-4E5C4CEE47E0}" dt="2024-08-27T14:38:13.877" v="108"/>
          <ac:picMkLst>
            <pc:docMk/>
            <pc:sldMk cId="1268212542" sldId="312"/>
            <ac:picMk id="2" creationId="{C32E2662-6430-C9A7-4330-DD79258071B3}"/>
          </ac:picMkLst>
        </pc:picChg>
        <pc:picChg chg="add mod">
          <ac:chgData name="Mortier, Hannah R" userId="NgeEPP8IMOd4nTSZO2WK9no0aoT+rhQbUU+O876Dp7I=" providerId="None" clId="Web-{323C83F8-BF15-48F9-9F78-4E5C4CEE47E0}" dt="2024-08-27T14:39:01.894" v="112" actId="1076"/>
          <ac:picMkLst>
            <pc:docMk/>
            <pc:sldMk cId="1268212542" sldId="312"/>
            <ac:picMk id="10" creationId="{020127F5-4737-51DE-C43E-31796117BA5F}"/>
          </ac:picMkLst>
        </pc:picChg>
      </pc:sldChg>
      <pc:sldChg chg="addSp delSp modSp add replId modNotes">
        <pc:chgData name="Mortier, Hannah R" userId="NgeEPP8IMOd4nTSZO2WK9no0aoT+rhQbUU+O876Dp7I=" providerId="None" clId="Web-{323C83F8-BF15-48F9-9F78-4E5C4CEE47E0}" dt="2024-08-27T14:42:30.933" v="153"/>
        <pc:sldMkLst>
          <pc:docMk/>
          <pc:sldMk cId="3226969455" sldId="313"/>
        </pc:sldMkLst>
        <pc:spChg chg="mod">
          <ac:chgData name="Mortier, Hannah R" userId="NgeEPP8IMOd4nTSZO2WK9no0aoT+rhQbUU+O876Dp7I=" providerId="None" clId="Web-{323C83F8-BF15-48F9-9F78-4E5C4CEE47E0}" dt="2024-08-27T14:42:27.074" v="152" actId="20577"/>
          <ac:spMkLst>
            <pc:docMk/>
            <pc:sldMk cId="3226969455" sldId="313"/>
            <ac:spMk id="12" creationId="{00000000-0000-0000-0000-000000000000}"/>
          </ac:spMkLst>
        </pc:spChg>
        <pc:picChg chg="add mod">
          <ac:chgData name="Mortier, Hannah R" userId="NgeEPP8IMOd4nTSZO2WK9no0aoT+rhQbUU+O876Dp7I=" providerId="None" clId="Web-{323C83F8-BF15-48F9-9F78-4E5C4CEE47E0}" dt="2024-08-27T14:42:05.041" v="143" actId="1076"/>
          <ac:picMkLst>
            <pc:docMk/>
            <pc:sldMk cId="3226969455" sldId="313"/>
            <ac:picMk id="2" creationId="{780830C1-F6F5-7B5F-6465-7E8267176986}"/>
          </ac:picMkLst>
        </pc:picChg>
        <pc:picChg chg="del">
          <ac:chgData name="Mortier, Hannah R" userId="NgeEPP8IMOd4nTSZO2WK9no0aoT+rhQbUU+O876Dp7I=" providerId="None" clId="Web-{323C83F8-BF15-48F9-9F78-4E5C4CEE47E0}" dt="2024-08-27T14:40:54.383" v="141"/>
          <ac:picMkLst>
            <pc:docMk/>
            <pc:sldMk cId="3226969455" sldId="313"/>
            <ac:picMk id="10" creationId="{020127F5-4737-51DE-C43E-31796117BA5F}"/>
          </ac:picMkLst>
        </pc:picChg>
      </pc:sldChg>
      <pc:sldChg chg="addSp delSp modSp add replId">
        <pc:chgData name="Mortier, Hannah R" userId="NgeEPP8IMOd4nTSZO2WK9no0aoT+rhQbUU+O876Dp7I=" providerId="None" clId="Web-{323C83F8-BF15-48F9-9F78-4E5C4CEE47E0}" dt="2024-08-27T14:45:07.814" v="194" actId="20577"/>
        <pc:sldMkLst>
          <pc:docMk/>
          <pc:sldMk cId="2653347173" sldId="314"/>
        </pc:sldMkLst>
        <pc:spChg chg="mod">
          <ac:chgData name="Mortier, Hannah R" userId="NgeEPP8IMOd4nTSZO2WK9no0aoT+rhQbUU+O876Dp7I=" providerId="None" clId="Web-{323C83F8-BF15-48F9-9F78-4E5C4CEE47E0}" dt="2024-08-27T14:45:07.814" v="194" actId="20577"/>
          <ac:spMkLst>
            <pc:docMk/>
            <pc:sldMk cId="2653347173" sldId="314"/>
            <ac:spMk id="12" creationId="{00000000-0000-0000-0000-000000000000}"/>
          </ac:spMkLst>
        </pc:spChg>
        <pc:picChg chg="del">
          <ac:chgData name="Mortier, Hannah R" userId="NgeEPP8IMOd4nTSZO2WK9no0aoT+rhQbUU+O876Dp7I=" providerId="None" clId="Web-{323C83F8-BF15-48F9-9F78-4E5C4CEE47E0}" dt="2024-08-27T14:44:51.282" v="187"/>
          <ac:picMkLst>
            <pc:docMk/>
            <pc:sldMk cId="2653347173" sldId="314"/>
            <ac:picMk id="2" creationId="{780830C1-F6F5-7B5F-6465-7E8267176986}"/>
          </ac:picMkLst>
        </pc:picChg>
        <pc:picChg chg="add mod">
          <ac:chgData name="Mortier, Hannah R" userId="NgeEPP8IMOd4nTSZO2WK9no0aoT+rhQbUU+O876Dp7I=" providerId="None" clId="Web-{323C83F8-BF15-48F9-9F78-4E5C4CEE47E0}" dt="2024-08-27T14:44:59.501" v="189" actId="1076"/>
          <ac:picMkLst>
            <pc:docMk/>
            <pc:sldMk cId="2653347173" sldId="314"/>
            <ac:picMk id="10" creationId="{E48E5294-1735-4C2E-96C4-92EFD1E064CB}"/>
          </ac:picMkLst>
        </pc:picChg>
      </pc:sldChg>
      <pc:sldChg chg="delSp modSp add replId">
        <pc:chgData name="Mortier, Hannah R" userId="NgeEPP8IMOd4nTSZO2WK9no0aoT+rhQbUU+O876Dp7I=" providerId="None" clId="Web-{323C83F8-BF15-48F9-9F78-4E5C4CEE47E0}" dt="2024-08-27T14:47:39.429" v="224" actId="20577"/>
        <pc:sldMkLst>
          <pc:docMk/>
          <pc:sldMk cId="2095936563" sldId="315"/>
        </pc:sldMkLst>
        <pc:spChg chg="mod">
          <ac:chgData name="Mortier, Hannah R" userId="NgeEPP8IMOd4nTSZO2WK9no0aoT+rhQbUU+O876Dp7I=" providerId="None" clId="Web-{323C83F8-BF15-48F9-9F78-4E5C4CEE47E0}" dt="2024-08-27T14:47:39.429" v="224" actId="20577"/>
          <ac:spMkLst>
            <pc:docMk/>
            <pc:sldMk cId="2095936563" sldId="315"/>
            <ac:spMk id="12" creationId="{00000000-0000-0000-0000-000000000000}"/>
          </ac:spMkLst>
        </pc:spChg>
        <pc:picChg chg="del">
          <ac:chgData name="Mortier, Hannah R" userId="NgeEPP8IMOd4nTSZO2WK9no0aoT+rhQbUU+O876Dp7I=" providerId="None" clId="Web-{323C83F8-BF15-48F9-9F78-4E5C4CEE47E0}" dt="2024-08-27T14:46:54.365" v="214"/>
          <ac:picMkLst>
            <pc:docMk/>
            <pc:sldMk cId="2095936563" sldId="315"/>
            <ac:picMk id="10" creationId="{E48E5294-1735-4C2E-96C4-92EFD1E064CB}"/>
          </ac:picMkLst>
        </pc:picChg>
      </pc:sldChg>
      <pc:sldChg chg="modSp add replId">
        <pc:chgData name="Mortier, Hannah R" userId="NgeEPP8IMOd4nTSZO2WK9no0aoT+rhQbUU+O876Dp7I=" providerId="None" clId="Web-{323C83F8-BF15-48F9-9F78-4E5C4CEE47E0}" dt="2024-08-27T14:49:04.057" v="254" actId="20577"/>
        <pc:sldMkLst>
          <pc:docMk/>
          <pc:sldMk cId="745357826" sldId="316"/>
        </pc:sldMkLst>
        <pc:spChg chg="mod">
          <ac:chgData name="Mortier, Hannah R" userId="NgeEPP8IMOd4nTSZO2WK9no0aoT+rhQbUU+O876Dp7I=" providerId="None" clId="Web-{323C83F8-BF15-48F9-9F78-4E5C4CEE47E0}" dt="2024-08-27T14:49:04.057" v="254" actId="20577"/>
          <ac:spMkLst>
            <pc:docMk/>
            <pc:sldMk cId="745357826" sldId="316"/>
            <ac:spMk id="12" creationId="{00000000-0000-0000-0000-000000000000}"/>
          </ac:spMkLst>
        </pc:spChg>
      </pc:sldChg>
      <pc:sldChg chg="modSp add replId">
        <pc:chgData name="Mortier, Hannah R" userId="NgeEPP8IMOd4nTSZO2WK9no0aoT+rhQbUU+O876Dp7I=" providerId="None" clId="Web-{323C83F8-BF15-48F9-9F78-4E5C4CEE47E0}" dt="2024-08-27T15:05:46.453" v="335" actId="14100"/>
        <pc:sldMkLst>
          <pc:docMk/>
          <pc:sldMk cId="690123828" sldId="317"/>
        </pc:sldMkLst>
        <pc:spChg chg="mod">
          <ac:chgData name="Mortier, Hannah R" userId="NgeEPP8IMOd4nTSZO2WK9no0aoT+rhQbUU+O876Dp7I=" providerId="None" clId="Web-{323C83F8-BF15-48F9-9F78-4E5C4CEE47E0}" dt="2024-08-27T15:05:46.453" v="335" actId="14100"/>
          <ac:spMkLst>
            <pc:docMk/>
            <pc:sldMk cId="690123828" sldId="317"/>
            <ac:spMk id="12" creationId="{00000000-0000-0000-0000-000000000000}"/>
          </ac:spMkLst>
        </pc:spChg>
      </pc:sldChg>
      <pc:sldChg chg="modSp add replId">
        <pc:chgData name="Mortier, Hannah R" userId="NgeEPP8IMOd4nTSZO2WK9no0aoT+rhQbUU+O876Dp7I=" providerId="None" clId="Web-{323C83F8-BF15-48F9-9F78-4E5C4CEE47E0}" dt="2024-08-27T15:06:51.018" v="404" actId="20577"/>
        <pc:sldMkLst>
          <pc:docMk/>
          <pc:sldMk cId="820413894" sldId="318"/>
        </pc:sldMkLst>
        <pc:spChg chg="mod">
          <ac:chgData name="Mortier, Hannah R" userId="NgeEPP8IMOd4nTSZO2WK9no0aoT+rhQbUU+O876Dp7I=" providerId="None" clId="Web-{323C83F8-BF15-48F9-9F78-4E5C4CEE47E0}" dt="2024-08-27T15:06:51.018" v="404" actId="20577"/>
          <ac:spMkLst>
            <pc:docMk/>
            <pc:sldMk cId="820413894" sldId="318"/>
            <ac:spMk id="12" creationId="{00000000-0000-0000-0000-000000000000}"/>
          </ac:spMkLst>
        </pc:spChg>
      </pc:sldChg>
    </pc:docChg>
  </pc:docChgLst>
  <pc:docChgLst>
    <pc:chgData name="Mortier, Hannah R" userId="NgeEPP8IMOd4nTSZO2WK9no0aoT+rhQbUU+O876Dp7I=" providerId="None" clId="Web-{AC82BB7B-56C2-47D6-8200-033A5196494B}"/>
    <pc:docChg chg="addSld delSld modSld sldOrd">
      <pc:chgData name="Mortier, Hannah R" userId="NgeEPP8IMOd4nTSZO2WK9no0aoT+rhQbUU+O876Dp7I=" providerId="None" clId="Web-{AC82BB7B-56C2-47D6-8200-033A5196494B}" dt="2024-08-23T14:21:04.258" v="188" actId="20577"/>
      <pc:docMkLst>
        <pc:docMk/>
      </pc:docMkLst>
      <pc:sldChg chg="addSp delSp modSp">
        <pc:chgData name="Mortier, Hannah R" userId="NgeEPP8IMOd4nTSZO2WK9no0aoT+rhQbUU+O876Dp7I=" providerId="None" clId="Web-{AC82BB7B-56C2-47D6-8200-033A5196494B}" dt="2024-08-23T13:50:42.302" v="31" actId="20577"/>
        <pc:sldMkLst>
          <pc:docMk/>
          <pc:sldMk cId="0" sldId="257"/>
        </pc:sldMkLst>
        <pc:spChg chg="mod">
          <ac:chgData name="Mortier, Hannah R" userId="NgeEPP8IMOd4nTSZO2WK9no0aoT+rhQbUU+O876Dp7I=" providerId="None" clId="Web-{AC82BB7B-56C2-47D6-8200-033A5196494B}" dt="2024-08-23T13:50:42.302" v="31" actId="20577"/>
          <ac:spMkLst>
            <pc:docMk/>
            <pc:sldMk cId="0" sldId="257"/>
            <ac:spMk id="4" creationId="{00000000-0000-0000-0000-000000000000}"/>
          </ac:spMkLst>
        </pc:spChg>
        <pc:picChg chg="add del mod">
          <ac:chgData name="Mortier, Hannah R" userId="NgeEPP8IMOd4nTSZO2WK9no0aoT+rhQbUU+O876Dp7I=" providerId="None" clId="Web-{AC82BB7B-56C2-47D6-8200-033A5196494B}" dt="2024-08-23T13:49:46.816" v="19"/>
          <ac:picMkLst>
            <pc:docMk/>
            <pc:sldMk cId="0" sldId="257"/>
            <ac:picMk id="13" creationId="{725D875E-A603-85E7-1691-F6B0CE99C19C}"/>
          </ac:picMkLst>
        </pc:picChg>
        <pc:picChg chg="add del mod">
          <ac:chgData name="Mortier, Hannah R" userId="NgeEPP8IMOd4nTSZO2WK9no0aoT+rhQbUU+O876Dp7I=" providerId="None" clId="Web-{AC82BB7B-56C2-47D6-8200-033A5196494B}" dt="2024-08-23T13:49:13.361" v="12"/>
          <ac:picMkLst>
            <pc:docMk/>
            <pc:sldMk cId="0" sldId="257"/>
            <ac:picMk id="15" creationId="{91945044-AEA3-CD36-ED76-22AA8CDC4970}"/>
          </ac:picMkLst>
        </pc:picChg>
        <pc:picChg chg="add del mod">
          <ac:chgData name="Mortier, Hannah R" userId="NgeEPP8IMOd4nTSZO2WK9no0aoT+rhQbUU+O876Dp7I=" providerId="None" clId="Web-{AC82BB7B-56C2-47D6-8200-033A5196494B}" dt="2024-08-23T13:49:20.174" v="14"/>
          <ac:picMkLst>
            <pc:docMk/>
            <pc:sldMk cId="0" sldId="257"/>
            <ac:picMk id="16" creationId="{91043286-EE20-0E99-19C0-951C2B6C1AFB}"/>
          </ac:picMkLst>
        </pc:picChg>
      </pc:sldChg>
      <pc:sldChg chg="ord">
        <pc:chgData name="Mortier, Hannah R" userId="NgeEPP8IMOd4nTSZO2WK9no0aoT+rhQbUU+O876Dp7I=" providerId="None" clId="Web-{AC82BB7B-56C2-47D6-8200-033A5196494B}" dt="2024-08-23T13:48:09.625" v="3"/>
        <pc:sldMkLst>
          <pc:docMk/>
          <pc:sldMk cId="1428245163" sldId="264"/>
        </pc:sldMkLst>
      </pc:sldChg>
      <pc:sldChg chg="addSp delSp modSp">
        <pc:chgData name="Mortier, Hannah R" userId="NgeEPP8IMOd4nTSZO2WK9no0aoT+rhQbUU+O876Dp7I=" providerId="None" clId="Web-{AC82BB7B-56C2-47D6-8200-033A5196494B}" dt="2024-08-23T13:50:04.004" v="22" actId="1076"/>
        <pc:sldMkLst>
          <pc:docMk/>
          <pc:sldMk cId="823539746" sldId="265"/>
        </pc:sldMkLst>
        <pc:spChg chg="mod">
          <ac:chgData name="Mortier, Hannah R" userId="NgeEPP8IMOd4nTSZO2WK9no0aoT+rhQbUU+O876Dp7I=" providerId="None" clId="Web-{AC82BB7B-56C2-47D6-8200-033A5196494B}" dt="2024-08-23T13:50:04.004" v="22" actId="1076"/>
          <ac:spMkLst>
            <pc:docMk/>
            <pc:sldMk cId="823539746" sldId="265"/>
            <ac:spMk id="5" creationId="{00000000-0000-0000-0000-000000000000}"/>
          </ac:spMkLst>
        </pc:spChg>
        <pc:picChg chg="add del mod">
          <ac:chgData name="Mortier, Hannah R" userId="NgeEPP8IMOd4nTSZO2WK9no0aoT+rhQbUU+O876Dp7I=" providerId="None" clId="Web-{AC82BB7B-56C2-47D6-8200-033A5196494B}" dt="2024-08-23T13:49:41.003" v="17"/>
          <ac:picMkLst>
            <pc:docMk/>
            <pc:sldMk cId="823539746" sldId="265"/>
            <ac:picMk id="3" creationId="{A65571B4-586F-7FFC-6304-88774F53F352}"/>
          </ac:picMkLst>
        </pc:picChg>
        <pc:picChg chg="del">
          <ac:chgData name="Mortier, Hannah R" userId="NgeEPP8IMOd4nTSZO2WK9no0aoT+rhQbUU+O876Dp7I=" providerId="None" clId="Web-{AC82BB7B-56C2-47D6-8200-033A5196494B}" dt="2024-08-23T13:49:58.675" v="21"/>
          <ac:picMkLst>
            <pc:docMk/>
            <pc:sldMk cId="823539746" sldId="265"/>
            <ac:picMk id="13" creationId="{97251071-BF90-317E-6502-CF7EDBE061FB}"/>
          </ac:picMkLst>
        </pc:picChg>
      </pc:sldChg>
      <pc:sldChg chg="del">
        <pc:chgData name="Mortier, Hannah R" userId="NgeEPP8IMOd4nTSZO2WK9no0aoT+rhQbUU+O876Dp7I=" providerId="None" clId="Web-{AC82BB7B-56C2-47D6-8200-033A5196494B}" dt="2024-08-23T13:48:36.298" v="5"/>
        <pc:sldMkLst>
          <pc:docMk/>
          <pc:sldMk cId="944582853" sldId="266"/>
        </pc:sldMkLst>
      </pc:sldChg>
      <pc:sldChg chg="del">
        <pc:chgData name="Mortier, Hannah R" userId="NgeEPP8IMOd4nTSZO2WK9no0aoT+rhQbUU+O876Dp7I=" providerId="None" clId="Web-{AC82BB7B-56C2-47D6-8200-033A5196494B}" dt="2024-08-23T13:49:51.691" v="20"/>
        <pc:sldMkLst>
          <pc:docMk/>
          <pc:sldMk cId="3827333640" sldId="267"/>
        </pc:sldMkLst>
      </pc:sldChg>
      <pc:sldChg chg="addSp modSp">
        <pc:chgData name="Mortier, Hannah R" userId="NgeEPP8IMOd4nTSZO2WK9no0aoT+rhQbUU+O876Dp7I=" providerId="None" clId="Web-{AC82BB7B-56C2-47D6-8200-033A5196494B}" dt="2024-08-23T13:50:32.458" v="30" actId="14100"/>
        <pc:sldMkLst>
          <pc:docMk/>
          <pc:sldMk cId="1608040986" sldId="268"/>
        </pc:sldMkLst>
        <pc:spChg chg="mod">
          <ac:chgData name="Mortier, Hannah R" userId="NgeEPP8IMOd4nTSZO2WK9no0aoT+rhQbUU+O876Dp7I=" providerId="None" clId="Web-{AC82BB7B-56C2-47D6-8200-033A5196494B}" dt="2024-08-23T13:50:32.458" v="30" actId="14100"/>
          <ac:spMkLst>
            <pc:docMk/>
            <pc:sldMk cId="1608040986" sldId="268"/>
            <ac:spMk id="15" creationId="{295C245F-3AB8-1C3F-AEF8-8BCFE4FB890A}"/>
          </ac:spMkLst>
        </pc:spChg>
        <pc:picChg chg="add mod">
          <ac:chgData name="Mortier, Hannah R" userId="NgeEPP8IMOd4nTSZO2WK9no0aoT+rhQbUU+O876Dp7I=" providerId="None" clId="Web-{AC82BB7B-56C2-47D6-8200-033A5196494B}" dt="2024-08-23T13:50:25.692" v="28" actId="1076"/>
          <ac:picMkLst>
            <pc:docMk/>
            <pc:sldMk cId="1608040986" sldId="268"/>
            <ac:picMk id="4" creationId="{E6A177F0-79F6-4A33-E786-35862F4504CA}"/>
          </ac:picMkLst>
        </pc:picChg>
      </pc:sldChg>
      <pc:sldChg chg="modSp">
        <pc:chgData name="Mortier, Hannah R" userId="NgeEPP8IMOd4nTSZO2WK9no0aoT+rhQbUU+O876Dp7I=" providerId="None" clId="Web-{AC82BB7B-56C2-47D6-8200-033A5196494B}" dt="2024-08-23T13:51:03.256" v="33" actId="1076"/>
        <pc:sldMkLst>
          <pc:docMk/>
          <pc:sldMk cId="2880825631" sldId="269"/>
        </pc:sldMkLst>
        <pc:spChg chg="mod">
          <ac:chgData name="Mortier, Hannah R" userId="NgeEPP8IMOd4nTSZO2WK9no0aoT+rhQbUU+O876Dp7I=" providerId="None" clId="Web-{AC82BB7B-56C2-47D6-8200-033A5196494B}" dt="2024-08-23T13:51:03.256" v="33" actId="1076"/>
          <ac:spMkLst>
            <pc:docMk/>
            <pc:sldMk cId="2880825631" sldId="269"/>
            <ac:spMk id="15" creationId="{295C245F-3AB8-1C3F-AEF8-8BCFE4FB890A}"/>
          </ac:spMkLst>
        </pc:spChg>
      </pc:sldChg>
      <pc:sldChg chg="del">
        <pc:chgData name="Mortier, Hannah R" userId="NgeEPP8IMOd4nTSZO2WK9no0aoT+rhQbUU+O876Dp7I=" providerId="None" clId="Web-{AC82BB7B-56C2-47D6-8200-033A5196494B}" dt="2024-08-23T14:08:19.474" v="37"/>
        <pc:sldMkLst>
          <pc:docMk/>
          <pc:sldMk cId="2453137659" sldId="272"/>
        </pc:sldMkLst>
      </pc:sldChg>
      <pc:sldChg chg="del">
        <pc:chgData name="Mortier, Hannah R" userId="NgeEPP8IMOd4nTSZO2WK9no0aoT+rhQbUU+O876Dp7I=" providerId="None" clId="Web-{AC82BB7B-56C2-47D6-8200-033A5196494B}" dt="2024-08-23T14:08:08.724" v="35"/>
        <pc:sldMkLst>
          <pc:docMk/>
          <pc:sldMk cId="2551447360" sldId="273"/>
        </pc:sldMkLst>
      </pc:sldChg>
      <pc:sldChg chg="addSp modSp">
        <pc:chgData name="Mortier, Hannah R" userId="NgeEPP8IMOd4nTSZO2WK9no0aoT+rhQbUU+O876Dp7I=" providerId="None" clId="Web-{AC82BB7B-56C2-47D6-8200-033A5196494B}" dt="2024-08-23T14:08:49.537" v="45" actId="1076"/>
        <pc:sldMkLst>
          <pc:docMk/>
          <pc:sldMk cId="643239928" sldId="287"/>
        </pc:sldMkLst>
        <pc:spChg chg="mod">
          <ac:chgData name="Mortier, Hannah R" userId="NgeEPP8IMOd4nTSZO2WK9no0aoT+rhQbUU+O876Dp7I=" providerId="None" clId="Web-{AC82BB7B-56C2-47D6-8200-033A5196494B}" dt="2024-08-23T14:08:40.475" v="40" actId="14100"/>
          <ac:spMkLst>
            <pc:docMk/>
            <pc:sldMk cId="643239928" sldId="287"/>
            <ac:spMk id="12" creationId="{00000000-0000-0000-0000-000000000000}"/>
          </ac:spMkLst>
        </pc:spChg>
        <pc:picChg chg="add mod">
          <ac:chgData name="Mortier, Hannah R" userId="NgeEPP8IMOd4nTSZO2WK9no0aoT+rhQbUU+O876Dp7I=" providerId="None" clId="Web-{AC82BB7B-56C2-47D6-8200-033A5196494B}" dt="2024-08-23T14:08:49.537" v="45" actId="1076"/>
          <ac:picMkLst>
            <pc:docMk/>
            <pc:sldMk cId="643239928" sldId="287"/>
            <ac:picMk id="2" creationId="{152F612C-26E7-06B7-1DB2-FCDCC4764074}"/>
          </ac:picMkLst>
        </pc:picChg>
      </pc:sldChg>
      <pc:sldChg chg="modSp">
        <pc:chgData name="Mortier, Hannah R" userId="NgeEPP8IMOd4nTSZO2WK9no0aoT+rhQbUU+O876Dp7I=" providerId="None" clId="Web-{AC82BB7B-56C2-47D6-8200-033A5196494B}" dt="2024-08-23T14:09:25.116" v="46" actId="14100"/>
        <pc:sldMkLst>
          <pc:docMk/>
          <pc:sldMk cId="2256723627" sldId="288"/>
        </pc:sldMkLst>
        <pc:spChg chg="mod">
          <ac:chgData name="Mortier, Hannah R" userId="NgeEPP8IMOd4nTSZO2WK9no0aoT+rhQbUU+O876Dp7I=" providerId="None" clId="Web-{AC82BB7B-56C2-47D6-8200-033A5196494B}" dt="2024-08-23T14:09:25.116" v="46" actId="14100"/>
          <ac:spMkLst>
            <pc:docMk/>
            <pc:sldMk cId="2256723627" sldId="288"/>
            <ac:spMk id="12" creationId="{00000000-0000-0000-0000-000000000000}"/>
          </ac:spMkLst>
        </pc:spChg>
      </pc:sldChg>
      <pc:sldChg chg="add">
        <pc:chgData name="Mortier, Hannah R" userId="NgeEPP8IMOd4nTSZO2WK9no0aoT+rhQbUU+O876Dp7I=" providerId="None" clId="Web-{AC82BB7B-56C2-47D6-8200-033A5196494B}" dt="2024-08-23T13:47:50.874" v="0"/>
        <pc:sldMkLst>
          <pc:docMk/>
          <pc:sldMk cId="63383818" sldId="289"/>
        </pc:sldMkLst>
      </pc:sldChg>
      <pc:sldChg chg="add ord">
        <pc:chgData name="Mortier, Hannah R" userId="NgeEPP8IMOd4nTSZO2WK9no0aoT+rhQbUU+O876Dp7I=" providerId="None" clId="Web-{AC82BB7B-56C2-47D6-8200-033A5196494B}" dt="2024-08-23T13:48:03.562" v="2"/>
        <pc:sldMkLst>
          <pc:docMk/>
          <pc:sldMk cId="668121375" sldId="298"/>
        </pc:sldMkLst>
      </pc:sldChg>
      <pc:sldChg chg="add">
        <pc:chgData name="Mortier, Hannah R" userId="NgeEPP8IMOd4nTSZO2WK9no0aoT+rhQbUU+O876Dp7I=" providerId="None" clId="Web-{AC82BB7B-56C2-47D6-8200-033A5196494B}" dt="2024-08-23T13:48:19.797" v="4"/>
        <pc:sldMkLst>
          <pc:docMk/>
          <pc:sldMk cId="1897929285" sldId="299"/>
        </pc:sldMkLst>
      </pc:sldChg>
      <pc:sldChg chg="add">
        <pc:chgData name="Mortier, Hannah R" userId="NgeEPP8IMOd4nTSZO2WK9no0aoT+rhQbUU+O876Dp7I=" providerId="None" clId="Web-{AC82BB7B-56C2-47D6-8200-033A5196494B}" dt="2024-08-23T14:07:55.364" v="34"/>
        <pc:sldMkLst>
          <pc:docMk/>
          <pc:sldMk cId="1467235131" sldId="300"/>
        </pc:sldMkLst>
      </pc:sldChg>
      <pc:sldChg chg="add">
        <pc:chgData name="Mortier, Hannah R" userId="NgeEPP8IMOd4nTSZO2WK9no0aoT+rhQbUU+O876Dp7I=" providerId="None" clId="Web-{AC82BB7B-56C2-47D6-8200-033A5196494B}" dt="2024-08-23T14:08:17.709" v="36"/>
        <pc:sldMkLst>
          <pc:docMk/>
          <pc:sldMk cId="2505831916" sldId="301"/>
        </pc:sldMkLst>
      </pc:sldChg>
      <pc:sldChg chg="addSp delSp modSp add replId">
        <pc:chgData name="Mortier, Hannah R" userId="NgeEPP8IMOd4nTSZO2WK9no0aoT+rhQbUU+O876Dp7I=" providerId="None" clId="Web-{AC82BB7B-56C2-47D6-8200-033A5196494B}" dt="2024-08-23T14:17:26.878" v="126" actId="20577"/>
        <pc:sldMkLst>
          <pc:docMk/>
          <pc:sldMk cId="3335850812" sldId="302"/>
        </pc:sldMkLst>
        <pc:spChg chg="add del mod">
          <ac:chgData name="Mortier, Hannah R" userId="NgeEPP8IMOd4nTSZO2WK9no0aoT+rhQbUU+O876Dp7I=" providerId="None" clId="Web-{AC82BB7B-56C2-47D6-8200-033A5196494B}" dt="2024-08-23T14:17:26.878" v="126" actId="20577"/>
          <ac:spMkLst>
            <pc:docMk/>
            <pc:sldMk cId="3335850812" sldId="302"/>
            <ac:spMk id="12" creationId="{00000000-0000-0000-0000-000000000000}"/>
          </ac:spMkLst>
        </pc:spChg>
        <pc:spChg chg="del">
          <ac:chgData name="Mortier, Hannah R" userId="NgeEPP8IMOd4nTSZO2WK9no0aoT+rhQbUU+O876Dp7I=" providerId="None" clId="Web-{AC82BB7B-56C2-47D6-8200-033A5196494B}" dt="2024-08-23T14:17:12.955" v="115"/>
          <ac:spMkLst>
            <pc:docMk/>
            <pc:sldMk cId="3335850812" sldId="302"/>
            <ac:spMk id="17" creationId="{D2604F6A-0575-0BC6-E20A-B457C5CF5FA2}"/>
          </ac:spMkLst>
        </pc:spChg>
        <pc:picChg chg="add mod">
          <ac:chgData name="Mortier, Hannah R" userId="NgeEPP8IMOd4nTSZO2WK9no0aoT+rhQbUU+O876Dp7I=" providerId="None" clId="Web-{AC82BB7B-56C2-47D6-8200-033A5196494B}" dt="2024-08-23T14:12:24.183" v="60" actId="1076"/>
          <ac:picMkLst>
            <pc:docMk/>
            <pc:sldMk cId="3335850812" sldId="302"/>
            <ac:picMk id="2" creationId="{947BA8E7-BBDF-4A86-8D1B-F0FE361699B0}"/>
          </ac:picMkLst>
        </pc:picChg>
      </pc:sldChg>
      <pc:sldChg chg="addSp delSp modSp add replId">
        <pc:chgData name="Mortier, Hannah R" userId="NgeEPP8IMOd4nTSZO2WK9no0aoT+rhQbUU+O876Dp7I=" providerId="None" clId="Web-{AC82BB7B-56C2-47D6-8200-033A5196494B}" dt="2024-08-23T14:17:29.190" v="127" actId="20577"/>
        <pc:sldMkLst>
          <pc:docMk/>
          <pc:sldMk cId="370276699" sldId="303"/>
        </pc:sldMkLst>
        <pc:spChg chg="mod">
          <ac:chgData name="Mortier, Hannah R" userId="NgeEPP8IMOd4nTSZO2WK9no0aoT+rhQbUU+O876Dp7I=" providerId="None" clId="Web-{AC82BB7B-56C2-47D6-8200-033A5196494B}" dt="2024-08-23T14:17:29.190" v="127" actId="20577"/>
          <ac:spMkLst>
            <pc:docMk/>
            <pc:sldMk cId="370276699" sldId="303"/>
            <ac:spMk id="12" creationId="{00000000-0000-0000-0000-000000000000}"/>
          </ac:spMkLst>
        </pc:spChg>
        <pc:picChg chg="del">
          <ac:chgData name="Mortier, Hannah R" userId="NgeEPP8IMOd4nTSZO2WK9no0aoT+rhQbUU+O876Dp7I=" providerId="None" clId="Web-{AC82BB7B-56C2-47D6-8200-033A5196494B}" dt="2024-08-23T14:14:31.967" v="107"/>
          <ac:picMkLst>
            <pc:docMk/>
            <pc:sldMk cId="370276699" sldId="303"/>
            <ac:picMk id="2" creationId="{947BA8E7-BBDF-4A86-8D1B-F0FE361699B0}"/>
          </ac:picMkLst>
        </pc:picChg>
        <pc:picChg chg="add mod">
          <ac:chgData name="Mortier, Hannah R" userId="NgeEPP8IMOd4nTSZO2WK9no0aoT+rhQbUU+O876Dp7I=" providerId="None" clId="Web-{AC82BB7B-56C2-47D6-8200-033A5196494B}" dt="2024-08-23T14:16:06.735" v="110" actId="14100"/>
          <ac:picMkLst>
            <pc:docMk/>
            <pc:sldMk cId="370276699" sldId="303"/>
            <ac:picMk id="10" creationId="{53A3CCBC-1AA5-7694-B0A2-565294550C28}"/>
          </ac:picMkLst>
        </pc:picChg>
      </pc:sldChg>
      <pc:sldChg chg="delSp modSp add replId">
        <pc:chgData name="Mortier, Hannah R" userId="NgeEPP8IMOd4nTSZO2WK9no0aoT+rhQbUU+O876Dp7I=" providerId="None" clId="Web-{AC82BB7B-56C2-47D6-8200-033A5196494B}" dt="2024-08-23T14:21:04.258" v="188" actId="20577"/>
        <pc:sldMkLst>
          <pc:docMk/>
          <pc:sldMk cId="2162353335" sldId="304"/>
        </pc:sldMkLst>
        <pc:spChg chg="mod">
          <ac:chgData name="Mortier, Hannah R" userId="NgeEPP8IMOd4nTSZO2WK9no0aoT+rhQbUU+O876Dp7I=" providerId="None" clId="Web-{AC82BB7B-56C2-47D6-8200-033A5196494B}" dt="2024-08-23T14:21:04.258" v="188" actId="20577"/>
          <ac:spMkLst>
            <pc:docMk/>
            <pc:sldMk cId="2162353335" sldId="304"/>
            <ac:spMk id="12" creationId="{00000000-0000-0000-0000-000000000000}"/>
          </ac:spMkLst>
        </pc:spChg>
        <pc:picChg chg="del">
          <ac:chgData name="Mortier, Hannah R" userId="NgeEPP8IMOd4nTSZO2WK9no0aoT+rhQbUU+O876Dp7I=" providerId="None" clId="Web-{AC82BB7B-56C2-47D6-8200-033A5196494B}" dt="2024-08-23T14:19:17.771" v="146"/>
          <ac:picMkLst>
            <pc:docMk/>
            <pc:sldMk cId="2162353335" sldId="304"/>
            <ac:picMk id="10" creationId="{53A3CCBC-1AA5-7694-B0A2-565294550C28}"/>
          </ac:picMkLst>
        </pc:picChg>
      </pc:sldChg>
    </pc:docChg>
  </pc:docChgLst>
  <pc:docChgLst>
    <pc:chgData name="Mortier, Hannah R" userId="NgeEPP8IMOd4nTSZO2WK9no0aoT+rhQbUU+O876Dp7I=" providerId="None" clId="Web-{BF337105-AFC3-40C9-A456-4DFE660F13FB}"/>
    <pc:docChg chg="addSld delSld modSld sldOrd">
      <pc:chgData name="Mortier, Hannah R" userId="NgeEPP8IMOd4nTSZO2WK9no0aoT+rhQbUU+O876Dp7I=" providerId="None" clId="Web-{BF337105-AFC3-40C9-A456-4DFE660F13FB}" dt="2024-08-28T12:38:29.022" v="653" actId="14100"/>
      <pc:docMkLst>
        <pc:docMk/>
      </pc:docMkLst>
      <pc:sldChg chg="modSp">
        <pc:chgData name="Mortier, Hannah R" userId="NgeEPP8IMOd4nTSZO2WK9no0aoT+rhQbUU+O876Dp7I=" providerId="None" clId="Web-{BF337105-AFC3-40C9-A456-4DFE660F13FB}" dt="2024-08-28T09:13:43.917" v="59" actId="20577"/>
        <pc:sldMkLst>
          <pc:docMk/>
          <pc:sldMk cId="3399862290" sldId="270"/>
        </pc:sldMkLst>
        <pc:spChg chg="mod">
          <ac:chgData name="Mortier, Hannah R" userId="NgeEPP8IMOd4nTSZO2WK9no0aoT+rhQbUU+O876Dp7I=" providerId="None" clId="Web-{BF337105-AFC3-40C9-A456-4DFE660F13FB}" dt="2024-08-28T09:12:17.164" v="18" actId="20577"/>
          <ac:spMkLst>
            <pc:docMk/>
            <pc:sldMk cId="3399862290" sldId="270"/>
            <ac:spMk id="5" creationId="{00000000-0000-0000-0000-000000000000}"/>
          </ac:spMkLst>
        </pc:spChg>
        <pc:spChg chg="mod">
          <ac:chgData name="Mortier, Hannah R" userId="NgeEPP8IMOd4nTSZO2WK9no0aoT+rhQbUU+O876Dp7I=" providerId="None" clId="Web-{BF337105-AFC3-40C9-A456-4DFE660F13FB}" dt="2024-08-28T09:13:43.917" v="59" actId="20577"/>
          <ac:spMkLst>
            <pc:docMk/>
            <pc:sldMk cId="3399862290" sldId="270"/>
            <ac:spMk id="15" creationId="{295C245F-3AB8-1C3F-AEF8-8BCFE4FB890A}"/>
          </ac:spMkLst>
        </pc:spChg>
      </pc:sldChg>
      <pc:sldChg chg="modSp">
        <pc:chgData name="Mortier, Hannah R" userId="NgeEPP8IMOd4nTSZO2WK9no0aoT+rhQbUU+O876Dp7I=" providerId="None" clId="Web-{BF337105-AFC3-40C9-A456-4DFE660F13FB}" dt="2024-08-28T09:22:06.199" v="230" actId="20577"/>
        <pc:sldMkLst>
          <pc:docMk/>
          <pc:sldMk cId="882053717" sldId="271"/>
        </pc:sldMkLst>
        <pc:spChg chg="mod">
          <ac:chgData name="Mortier, Hannah R" userId="NgeEPP8IMOd4nTSZO2WK9no0aoT+rhQbUU+O876Dp7I=" providerId="None" clId="Web-{BF337105-AFC3-40C9-A456-4DFE660F13FB}" dt="2024-08-28T09:21:14.448" v="211" actId="14100"/>
          <ac:spMkLst>
            <pc:docMk/>
            <pc:sldMk cId="882053717" sldId="271"/>
            <ac:spMk id="3" creationId="{00000000-0000-0000-0000-000000000000}"/>
          </ac:spMkLst>
        </pc:spChg>
        <pc:spChg chg="mod">
          <ac:chgData name="Mortier, Hannah R" userId="NgeEPP8IMOd4nTSZO2WK9no0aoT+rhQbUU+O876Dp7I=" providerId="None" clId="Web-{BF337105-AFC3-40C9-A456-4DFE660F13FB}" dt="2024-08-28T09:22:06.199" v="230" actId="20577"/>
          <ac:spMkLst>
            <pc:docMk/>
            <pc:sldMk cId="882053717" sldId="271"/>
            <ac:spMk id="12" creationId="{00000000-0000-0000-0000-000000000000}"/>
          </ac:spMkLst>
        </pc:spChg>
        <pc:spChg chg="mod">
          <ac:chgData name="Mortier, Hannah R" userId="NgeEPP8IMOd4nTSZO2WK9no0aoT+rhQbUU+O876Dp7I=" providerId="None" clId="Web-{BF337105-AFC3-40C9-A456-4DFE660F13FB}" dt="2024-08-28T09:21:19.260" v="212" actId="1076"/>
          <ac:spMkLst>
            <pc:docMk/>
            <pc:sldMk cId="882053717" sldId="271"/>
            <ac:spMk id="19" creationId="{D8B191B0-7918-5F5B-D42B-3A87ACEEE378}"/>
          </ac:spMkLst>
        </pc:spChg>
        <pc:picChg chg="mod">
          <ac:chgData name="Mortier, Hannah R" userId="NgeEPP8IMOd4nTSZO2WK9no0aoT+rhQbUU+O876Dp7I=" providerId="None" clId="Web-{BF337105-AFC3-40C9-A456-4DFE660F13FB}" dt="2024-08-28T09:21:10.323" v="210" actId="14100"/>
          <ac:picMkLst>
            <pc:docMk/>
            <pc:sldMk cId="882053717" sldId="271"/>
            <ac:picMk id="2" creationId="{9C02616B-8890-B459-EB24-EF6DAE87B657}"/>
          </ac:picMkLst>
        </pc:picChg>
      </pc:sldChg>
      <pc:sldChg chg="modSp">
        <pc:chgData name="Mortier, Hannah R" userId="NgeEPP8IMOd4nTSZO2WK9no0aoT+rhQbUU+O876Dp7I=" providerId="None" clId="Web-{BF337105-AFC3-40C9-A456-4DFE660F13FB}" dt="2024-08-28T09:25:12.378" v="274" actId="20577"/>
        <pc:sldMkLst>
          <pc:docMk/>
          <pc:sldMk cId="405814316" sldId="275"/>
        </pc:sldMkLst>
        <pc:spChg chg="mod">
          <ac:chgData name="Mortier, Hannah R" userId="NgeEPP8IMOd4nTSZO2WK9no0aoT+rhQbUU+O876Dp7I=" providerId="None" clId="Web-{BF337105-AFC3-40C9-A456-4DFE660F13FB}" dt="2024-08-28T09:25:12.378" v="274" actId="20577"/>
          <ac:spMkLst>
            <pc:docMk/>
            <pc:sldMk cId="405814316" sldId="275"/>
            <ac:spMk id="12" creationId="{00000000-0000-0000-0000-000000000000}"/>
          </ac:spMkLst>
        </pc:spChg>
      </pc:sldChg>
      <pc:sldChg chg="modSp">
        <pc:chgData name="Mortier, Hannah R" userId="NgeEPP8IMOd4nTSZO2WK9no0aoT+rhQbUU+O876Dp7I=" providerId="None" clId="Web-{BF337105-AFC3-40C9-A456-4DFE660F13FB}" dt="2024-08-28T09:26:25.646" v="288" actId="20577"/>
        <pc:sldMkLst>
          <pc:docMk/>
          <pc:sldMk cId="2571780988" sldId="276"/>
        </pc:sldMkLst>
        <pc:spChg chg="mod">
          <ac:chgData name="Mortier, Hannah R" userId="NgeEPP8IMOd4nTSZO2WK9no0aoT+rhQbUU+O876Dp7I=" providerId="None" clId="Web-{BF337105-AFC3-40C9-A456-4DFE660F13FB}" dt="2024-08-28T09:26:25.646" v="288" actId="20577"/>
          <ac:spMkLst>
            <pc:docMk/>
            <pc:sldMk cId="2571780988" sldId="276"/>
            <ac:spMk id="12" creationId="{00000000-0000-0000-0000-000000000000}"/>
          </ac:spMkLst>
        </pc:spChg>
      </pc:sldChg>
      <pc:sldChg chg="addSp delSp modSp">
        <pc:chgData name="Mortier, Hannah R" userId="NgeEPP8IMOd4nTSZO2WK9no0aoT+rhQbUU+O876Dp7I=" providerId="None" clId="Web-{BF337105-AFC3-40C9-A456-4DFE660F13FB}" dt="2024-08-28T12:26:51.904" v="652" actId="20577"/>
        <pc:sldMkLst>
          <pc:docMk/>
          <pc:sldMk cId="2166647762" sldId="277"/>
        </pc:sldMkLst>
        <pc:spChg chg="add del mod">
          <ac:chgData name="Mortier, Hannah R" userId="NgeEPP8IMOd4nTSZO2WK9no0aoT+rhQbUU+O876Dp7I=" providerId="None" clId="Web-{BF337105-AFC3-40C9-A456-4DFE660F13FB}" dt="2024-08-28T11:59:00.282" v="398"/>
          <ac:spMkLst>
            <pc:docMk/>
            <pc:sldMk cId="2166647762" sldId="277"/>
            <ac:spMk id="2" creationId="{EC4D5FF5-3160-9611-468D-7D8B891F5E6E}"/>
          </ac:spMkLst>
        </pc:spChg>
        <pc:spChg chg="add del mod">
          <ac:chgData name="Mortier, Hannah R" userId="NgeEPP8IMOd4nTSZO2WK9no0aoT+rhQbUU+O876Dp7I=" providerId="None" clId="Web-{BF337105-AFC3-40C9-A456-4DFE660F13FB}" dt="2024-08-28T11:59:34.705" v="401"/>
          <ac:spMkLst>
            <pc:docMk/>
            <pc:sldMk cId="2166647762" sldId="277"/>
            <ac:spMk id="10" creationId="{5E9590C9-06B0-6D7D-7D1F-981DFF8599A2}"/>
          </ac:spMkLst>
        </pc:spChg>
        <pc:spChg chg="mod">
          <ac:chgData name="Mortier, Hannah R" userId="NgeEPP8IMOd4nTSZO2WK9no0aoT+rhQbUU+O876Dp7I=" providerId="None" clId="Web-{BF337105-AFC3-40C9-A456-4DFE660F13FB}" dt="2024-08-28T12:26:51.904" v="652" actId="20577"/>
          <ac:spMkLst>
            <pc:docMk/>
            <pc:sldMk cId="2166647762" sldId="277"/>
            <ac:spMk id="12" creationId="{00000000-0000-0000-0000-000000000000}"/>
          </ac:spMkLst>
        </pc:spChg>
      </pc:sldChg>
      <pc:sldChg chg="modSp">
        <pc:chgData name="Mortier, Hannah R" userId="NgeEPP8IMOd4nTSZO2WK9no0aoT+rhQbUU+O876Dp7I=" providerId="None" clId="Web-{BF337105-AFC3-40C9-A456-4DFE660F13FB}" dt="2024-08-28T12:38:29.022" v="653" actId="14100"/>
        <pc:sldMkLst>
          <pc:docMk/>
          <pc:sldMk cId="2256723627" sldId="288"/>
        </pc:sldMkLst>
        <pc:spChg chg="mod">
          <ac:chgData name="Mortier, Hannah R" userId="NgeEPP8IMOd4nTSZO2WK9no0aoT+rhQbUU+O876Dp7I=" providerId="None" clId="Web-{BF337105-AFC3-40C9-A456-4DFE660F13FB}" dt="2024-08-28T12:38:29.022" v="653" actId="14100"/>
          <ac:spMkLst>
            <pc:docMk/>
            <pc:sldMk cId="2256723627" sldId="288"/>
            <ac:spMk id="12" creationId="{00000000-0000-0000-0000-000000000000}"/>
          </ac:spMkLst>
        </pc:spChg>
      </pc:sldChg>
      <pc:sldChg chg="modSp">
        <pc:chgData name="Mortier, Hannah R" userId="NgeEPP8IMOd4nTSZO2WK9no0aoT+rhQbUU+O876Dp7I=" providerId="None" clId="Web-{BF337105-AFC3-40C9-A456-4DFE660F13FB}" dt="2024-08-28T09:08:11.328" v="12" actId="20577"/>
        <pc:sldMkLst>
          <pc:docMk/>
          <pc:sldMk cId="63383818" sldId="289"/>
        </pc:sldMkLst>
        <pc:spChg chg="mod">
          <ac:chgData name="Mortier, Hannah R" userId="NgeEPP8IMOd4nTSZO2WK9no0aoT+rhQbUU+O876Dp7I=" providerId="None" clId="Web-{BF337105-AFC3-40C9-A456-4DFE660F13FB}" dt="2024-08-28T09:08:11.328" v="12" actId="20577"/>
          <ac:spMkLst>
            <pc:docMk/>
            <pc:sldMk cId="63383818" sldId="289"/>
            <ac:spMk id="18" creationId="{5F76306A-25AD-5020-939D-465FA03D396C}"/>
          </ac:spMkLst>
        </pc:spChg>
      </pc:sldChg>
      <pc:sldChg chg="modSp">
        <pc:chgData name="Mortier, Hannah R" userId="NgeEPP8IMOd4nTSZO2WK9no0aoT+rhQbUU+O876Dp7I=" providerId="None" clId="Web-{BF337105-AFC3-40C9-A456-4DFE660F13FB}" dt="2024-08-28T09:08:24.907" v="13" actId="20577"/>
        <pc:sldMkLst>
          <pc:docMk/>
          <pc:sldMk cId="1897929285" sldId="299"/>
        </pc:sldMkLst>
        <pc:spChg chg="mod">
          <ac:chgData name="Mortier, Hannah R" userId="NgeEPP8IMOd4nTSZO2WK9no0aoT+rhQbUU+O876Dp7I=" providerId="None" clId="Web-{BF337105-AFC3-40C9-A456-4DFE660F13FB}" dt="2024-08-28T09:08:24.907" v="13" actId="20577"/>
          <ac:spMkLst>
            <pc:docMk/>
            <pc:sldMk cId="1897929285" sldId="299"/>
            <ac:spMk id="4" creationId="{00000000-0000-0000-0000-000000000000}"/>
          </ac:spMkLst>
        </pc:spChg>
      </pc:sldChg>
      <pc:sldChg chg="addSp modSp">
        <pc:chgData name="Mortier, Hannah R" userId="NgeEPP8IMOd4nTSZO2WK9no0aoT+rhQbUU+O876Dp7I=" providerId="None" clId="Web-{BF337105-AFC3-40C9-A456-4DFE660F13FB}" dt="2024-08-28T09:36:40.228" v="395" actId="1076"/>
        <pc:sldMkLst>
          <pc:docMk/>
          <pc:sldMk cId="1467235131" sldId="300"/>
        </pc:sldMkLst>
        <pc:spChg chg="mod">
          <ac:chgData name="Mortier, Hannah R" userId="NgeEPP8IMOd4nTSZO2WK9no0aoT+rhQbUU+O876Dp7I=" providerId="None" clId="Web-{BF337105-AFC3-40C9-A456-4DFE660F13FB}" dt="2024-08-28T09:36:23.494" v="391" actId="14100"/>
          <ac:spMkLst>
            <pc:docMk/>
            <pc:sldMk cId="1467235131" sldId="300"/>
            <ac:spMk id="4" creationId="{00000000-0000-0000-0000-000000000000}"/>
          </ac:spMkLst>
        </pc:spChg>
        <pc:picChg chg="add mod">
          <ac:chgData name="Mortier, Hannah R" userId="NgeEPP8IMOd4nTSZO2WK9no0aoT+rhQbUU+O876Dp7I=" providerId="None" clId="Web-{BF337105-AFC3-40C9-A456-4DFE660F13FB}" dt="2024-08-28T09:36:40.228" v="395" actId="1076"/>
          <ac:picMkLst>
            <pc:docMk/>
            <pc:sldMk cId="1467235131" sldId="300"/>
            <ac:picMk id="13" creationId="{1FD72F7F-CEBE-6D70-0FAE-C8EA98C2C5CE}"/>
          </ac:picMkLst>
        </pc:picChg>
      </pc:sldChg>
      <pc:sldChg chg="modSp">
        <pc:chgData name="Mortier, Hannah R" userId="NgeEPP8IMOd4nTSZO2WK9no0aoT+rhQbUU+O876Dp7I=" providerId="None" clId="Web-{BF337105-AFC3-40C9-A456-4DFE660F13FB}" dt="2024-08-28T09:24:07.985" v="267" actId="1076"/>
        <pc:sldMkLst>
          <pc:docMk/>
          <pc:sldMk cId="2505831916" sldId="301"/>
        </pc:sldMkLst>
        <pc:spChg chg="mod">
          <ac:chgData name="Mortier, Hannah R" userId="NgeEPP8IMOd4nTSZO2WK9no0aoT+rhQbUU+O876Dp7I=" providerId="None" clId="Web-{BF337105-AFC3-40C9-A456-4DFE660F13FB}" dt="2024-08-28T09:24:00.469" v="265" actId="14100"/>
          <ac:spMkLst>
            <pc:docMk/>
            <pc:sldMk cId="2505831916" sldId="301"/>
            <ac:spMk id="4" creationId="{00000000-0000-0000-0000-000000000000}"/>
          </ac:spMkLst>
        </pc:spChg>
        <pc:spChg chg="mod">
          <ac:chgData name="Mortier, Hannah R" userId="NgeEPP8IMOd4nTSZO2WK9no0aoT+rhQbUU+O876Dp7I=" providerId="None" clId="Web-{BF337105-AFC3-40C9-A456-4DFE660F13FB}" dt="2024-08-28T09:24:07.985" v="267" actId="1076"/>
          <ac:spMkLst>
            <pc:docMk/>
            <pc:sldMk cId="2505831916" sldId="301"/>
            <ac:spMk id="5" creationId="{00000000-0000-0000-0000-000000000000}"/>
          </ac:spMkLst>
        </pc:spChg>
        <pc:picChg chg="mod">
          <ac:chgData name="Mortier, Hannah R" userId="NgeEPP8IMOd4nTSZO2WK9no0aoT+rhQbUU+O876Dp7I=" providerId="None" clId="Web-{BF337105-AFC3-40C9-A456-4DFE660F13FB}" dt="2024-08-28T09:24:02.172" v="266" actId="1076"/>
          <ac:picMkLst>
            <pc:docMk/>
            <pc:sldMk cId="2505831916" sldId="301"/>
            <ac:picMk id="14" creationId="{2A306949-7FFE-2FAD-955A-3F7753EA0B1D}"/>
          </ac:picMkLst>
        </pc:picChg>
      </pc:sldChg>
      <pc:sldChg chg="addSp modSp add replId">
        <pc:chgData name="Mortier, Hannah R" userId="NgeEPP8IMOd4nTSZO2WK9no0aoT+rhQbUU+O876Dp7I=" providerId="None" clId="Web-{BF337105-AFC3-40C9-A456-4DFE660F13FB}" dt="2024-08-28T09:15:40.921" v="130" actId="1076"/>
        <pc:sldMkLst>
          <pc:docMk/>
          <pc:sldMk cId="1072613786" sldId="319"/>
        </pc:sldMkLst>
        <pc:spChg chg="mod">
          <ac:chgData name="Mortier, Hannah R" userId="NgeEPP8IMOd4nTSZO2WK9no0aoT+rhQbUU+O876Dp7I=" providerId="None" clId="Web-{BF337105-AFC3-40C9-A456-4DFE660F13FB}" dt="2024-08-28T09:14:06.668" v="65" actId="20577"/>
          <ac:spMkLst>
            <pc:docMk/>
            <pc:sldMk cId="1072613786" sldId="319"/>
            <ac:spMk id="5" creationId="{00000000-0000-0000-0000-000000000000}"/>
          </ac:spMkLst>
        </pc:spChg>
        <pc:spChg chg="mod">
          <ac:chgData name="Mortier, Hannah R" userId="NgeEPP8IMOd4nTSZO2WK9no0aoT+rhQbUU+O876Dp7I=" providerId="None" clId="Web-{BF337105-AFC3-40C9-A456-4DFE660F13FB}" dt="2024-08-28T09:15:36.421" v="127" actId="20577"/>
          <ac:spMkLst>
            <pc:docMk/>
            <pc:sldMk cId="1072613786" sldId="319"/>
            <ac:spMk id="15" creationId="{295C245F-3AB8-1C3F-AEF8-8BCFE4FB890A}"/>
          </ac:spMkLst>
        </pc:spChg>
        <pc:picChg chg="add mod">
          <ac:chgData name="Mortier, Hannah R" userId="NgeEPP8IMOd4nTSZO2WK9no0aoT+rhQbUU+O876Dp7I=" providerId="None" clId="Web-{BF337105-AFC3-40C9-A456-4DFE660F13FB}" dt="2024-08-28T09:15:40.921" v="130" actId="1076"/>
          <ac:picMkLst>
            <pc:docMk/>
            <pc:sldMk cId="1072613786" sldId="319"/>
            <ac:picMk id="4" creationId="{28126DED-EB59-2469-24F8-74D4FEFA0BD7}"/>
          </ac:picMkLst>
        </pc:picChg>
      </pc:sldChg>
      <pc:sldChg chg="modSp add">
        <pc:chgData name="Mortier, Hannah R" userId="NgeEPP8IMOd4nTSZO2WK9no0aoT+rhQbUU+O876Dp7I=" providerId="None" clId="Web-{BF337105-AFC3-40C9-A456-4DFE660F13FB}" dt="2024-08-28T09:19:36.366" v="208" actId="20577"/>
        <pc:sldMkLst>
          <pc:docMk/>
          <pc:sldMk cId="1166979386" sldId="320"/>
        </pc:sldMkLst>
        <pc:spChg chg="mod">
          <ac:chgData name="Mortier, Hannah R" userId="NgeEPP8IMOd4nTSZO2WK9no0aoT+rhQbUU+O876Dp7I=" providerId="None" clId="Web-{BF337105-AFC3-40C9-A456-4DFE660F13FB}" dt="2024-08-28T09:19:36.366" v="208" actId="20577"/>
          <ac:spMkLst>
            <pc:docMk/>
            <pc:sldMk cId="1166979386" sldId="320"/>
            <ac:spMk id="17" creationId="{28BF06D2-3703-948F-DA4F-93DCF6488B56}"/>
          </ac:spMkLst>
        </pc:spChg>
      </pc:sldChg>
      <pc:sldChg chg="addSp modSp add replId">
        <pc:chgData name="Mortier, Hannah R" userId="NgeEPP8IMOd4nTSZO2WK9no0aoT+rhQbUU+O876Dp7I=" providerId="None" clId="Web-{BF337105-AFC3-40C9-A456-4DFE660F13FB}" dt="2024-08-28T09:34:03.176" v="387" actId="1076"/>
        <pc:sldMkLst>
          <pc:docMk/>
          <pc:sldMk cId="1696110867" sldId="321"/>
        </pc:sldMkLst>
        <pc:spChg chg="mod">
          <ac:chgData name="Mortier, Hannah R" userId="NgeEPP8IMOd4nTSZO2WK9no0aoT+rhQbUU+O876Dp7I=" providerId="None" clId="Web-{BF337105-AFC3-40C9-A456-4DFE660F13FB}" dt="2024-08-28T09:33:44.754" v="385" actId="20577"/>
          <ac:spMkLst>
            <pc:docMk/>
            <pc:sldMk cId="1696110867" sldId="321"/>
            <ac:spMk id="4" creationId="{00000000-0000-0000-0000-000000000000}"/>
          </ac:spMkLst>
        </pc:spChg>
        <pc:spChg chg="mod">
          <ac:chgData name="Mortier, Hannah R" userId="NgeEPP8IMOd4nTSZO2WK9no0aoT+rhQbUU+O876Dp7I=" providerId="None" clId="Web-{BF337105-AFC3-40C9-A456-4DFE660F13FB}" dt="2024-08-28T09:33:59.661" v="386" actId="1076"/>
          <ac:spMkLst>
            <pc:docMk/>
            <pc:sldMk cId="1696110867" sldId="321"/>
            <ac:spMk id="5" creationId="{00000000-0000-0000-0000-000000000000}"/>
          </ac:spMkLst>
        </pc:spChg>
        <pc:picChg chg="add mod">
          <ac:chgData name="Mortier, Hannah R" userId="NgeEPP8IMOd4nTSZO2WK9no0aoT+rhQbUU+O876Dp7I=" providerId="None" clId="Web-{BF337105-AFC3-40C9-A456-4DFE660F13FB}" dt="2024-08-28T09:34:03.176" v="387" actId="1076"/>
          <ac:picMkLst>
            <pc:docMk/>
            <pc:sldMk cId="1696110867" sldId="321"/>
            <ac:picMk id="13" creationId="{FCA988D7-3DF4-F7EE-BBCA-62BA4FFE4410}"/>
          </ac:picMkLst>
        </pc:picChg>
      </pc:sldChg>
      <pc:sldChg chg="add del ord replId">
        <pc:chgData name="Mortier, Hannah R" userId="NgeEPP8IMOd4nTSZO2WK9no0aoT+rhQbUU+O876Dp7I=" providerId="None" clId="Web-{BF337105-AFC3-40C9-A456-4DFE660F13FB}" dt="2024-08-28T12:26:34.216" v="649"/>
        <pc:sldMkLst>
          <pc:docMk/>
          <pc:sldMk cId="1230850516" sldId="322"/>
        </pc:sldMkLst>
      </pc:sldChg>
      <pc:sldChg chg="modSp add replId">
        <pc:chgData name="Mortier, Hannah R" userId="NgeEPP8IMOd4nTSZO2WK9no0aoT+rhQbUU+O876Dp7I=" providerId="None" clId="Web-{BF337105-AFC3-40C9-A456-4DFE660F13FB}" dt="2024-08-28T12:12:13.138" v="554" actId="20577"/>
        <pc:sldMkLst>
          <pc:docMk/>
          <pc:sldMk cId="506393111" sldId="323"/>
        </pc:sldMkLst>
        <pc:spChg chg="mod">
          <ac:chgData name="Mortier, Hannah R" userId="NgeEPP8IMOd4nTSZO2WK9no0aoT+rhQbUU+O876Dp7I=" providerId="None" clId="Web-{BF337105-AFC3-40C9-A456-4DFE660F13FB}" dt="2024-08-28T12:12:13.138" v="554" actId="20577"/>
          <ac:spMkLst>
            <pc:docMk/>
            <pc:sldMk cId="506393111" sldId="323"/>
            <ac:spMk id="12" creationId="{00000000-0000-0000-0000-000000000000}"/>
          </ac:spMkLst>
        </pc:spChg>
      </pc:sldChg>
      <pc:sldChg chg="delSp modSp add replId">
        <pc:chgData name="Mortier, Hannah R" userId="NgeEPP8IMOd4nTSZO2WK9no0aoT+rhQbUU+O876Dp7I=" providerId="None" clId="Web-{BF337105-AFC3-40C9-A456-4DFE660F13FB}" dt="2024-08-28T12:26:27.622" v="648" actId="20577"/>
        <pc:sldMkLst>
          <pc:docMk/>
          <pc:sldMk cId="3244912674" sldId="324"/>
        </pc:sldMkLst>
        <pc:spChg chg="mod">
          <ac:chgData name="Mortier, Hannah R" userId="NgeEPP8IMOd4nTSZO2WK9no0aoT+rhQbUU+O876Dp7I=" providerId="None" clId="Web-{BF337105-AFC3-40C9-A456-4DFE660F13FB}" dt="2024-08-28T12:26:27.622" v="648" actId="20577"/>
          <ac:spMkLst>
            <pc:docMk/>
            <pc:sldMk cId="3244912674" sldId="324"/>
            <ac:spMk id="12" creationId="{00000000-0000-0000-0000-000000000000}"/>
          </ac:spMkLst>
        </pc:spChg>
        <pc:spChg chg="mod">
          <ac:chgData name="Mortier, Hannah R" userId="NgeEPP8IMOd4nTSZO2WK9no0aoT+rhQbUU+O876Dp7I=" providerId="None" clId="Web-{BF337105-AFC3-40C9-A456-4DFE660F13FB}" dt="2024-08-28T12:26:15.606" v="630" actId="1076"/>
          <ac:spMkLst>
            <pc:docMk/>
            <pc:sldMk cId="3244912674" sldId="324"/>
            <ac:spMk id="14" creationId="{00000000-0000-0000-0000-000000000000}"/>
          </ac:spMkLst>
        </pc:spChg>
        <pc:spChg chg="del">
          <ac:chgData name="Mortier, Hannah R" userId="NgeEPP8IMOd4nTSZO2WK9no0aoT+rhQbUU+O876Dp7I=" providerId="None" clId="Web-{BF337105-AFC3-40C9-A456-4DFE660F13FB}" dt="2024-08-28T12:26:02.058" v="626"/>
          <ac:spMkLst>
            <pc:docMk/>
            <pc:sldMk cId="3244912674" sldId="324"/>
            <ac:spMk id="17" creationId="{D2604F6A-0575-0BC6-E20A-B457C5CF5FA2}"/>
          </ac:spMkLst>
        </pc:spChg>
        <pc:picChg chg="mod">
          <ac:chgData name="Mortier, Hannah R" userId="NgeEPP8IMOd4nTSZO2WK9no0aoT+rhQbUU+O876Dp7I=" providerId="None" clId="Web-{BF337105-AFC3-40C9-A456-4DFE660F13FB}" dt="2024-08-28T12:26:12.121" v="628" actId="14100"/>
          <ac:picMkLst>
            <pc:docMk/>
            <pc:sldMk cId="3244912674" sldId="324"/>
            <ac:picMk id="11" creationId="{87D3FABF-6CB8-CD2E-EE4C-7D3882562596}"/>
          </ac:picMkLst>
        </pc:picChg>
      </pc:sldChg>
    </pc:docChg>
  </pc:docChgLst>
  <pc:docChgLst>
    <pc:chgData name="Mortier, Hannah R" userId="NgeEPP8IMOd4nTSZO2WK9no0aoT+rhQbUU+O876Dp7I=" providerId="None" clId="Web-{FAAB3506-8F19-406D-9802-0E54A3B24139}"/>
    <pc:docChg chg="addSld delSld modSld sldOrd">
      <pc:chgData name="Mortier, Hannah R" userId="NgeEPP8IMOd4nTSZO2WK9no0aoT+rhQbUU+O876Dp7I=" providerId="None" clId="Web-{FAAB3506-8F19-406D-9802-0E54A3B24139}" dt="2024-08-27T09:43:54.865" v="749" actId="20577"/>
      <pc:docMkLst>
        <pc:docMk/>
      </pc:docMkLst>
      <pc:sldChg chg="modSp del">
        <pc:chgData name="Mortier, Hannah R" userId="NgeEPP8IMOd4nTSZO2WK9no0aoT+rhQbUU+O876Dp7I=" providerId="None" clId="Web-{FAAB3506-8F19-406D-9802-0E54A3B24139}" dt="2024-08-27T09:23:35.584" v="169"/>
        <pc:sldMkLst>
          <pc:docMk/>
          <pc:sldMk cId="2423761966" sldId="278"/>
        </pc:sldMkLst>
        <pc:spChg chg="mod">
          <ac:chgData name="Mortier, Hannah R" userId="NgeEPP8IMOd4nTSZO2WK9no0aoT+rhQbUU+O876Dp7I=" providerId="None" clId="Web-{FAAB3506-8F19-406D-9802-0E54A3B24139}" dt="2024-08-27T09:23:34.193" v="168" actId="20577"/>
          <ac:spMkLst>
            <pc:docMk/>
            <pc:sldMk cId="2423761966" sldId="278"/>
            <ac:spMk id="12" creationId="{00000000-0000-0000-0000-000000000000}"/>
          </ac:spMkLst>
        </pc:spChg>
      </pc:sldChg>
      <pc:sldChg chg="modSp add del">
        <pc:chgData name="Mortier, Hannah R" userId="NgeEPP8IMOd4nTSZO2WK9no0aoT+rhQbUU+O876Dp7I=" providerId="None" clId="Web-{FAAB3506-8F19-406D-9802-0E54A3B24139}" dt="2024-08-27T09:21:18.907" v="162"/>
        <pc:sldMkLst>
          <pc:docMk/>
          <pc:sldMk cId="3441872625" sldId="281"/>
        </pc:sldMkLst>
        <pc:spChg chg="mod">
          <ac:chgData name="Mortier, Hannah R" userId="NgeEPP8IMOd4nTSZO2WK9no0aoT+rhQbUU+O876Dp7I=" providerId="None" clId="Web-{FAAB3506-8F19-406D-9802-0E54A3B24139}" dt="2024-08-27T09:20:55.594" v="159" actId="20577"/>
          <ac:spMkLst>
            <pc:docMk/>
            <pc:sldMk cId="3441872625" sldId="281"/>
            <ac:spMk id="12" creationId="{00000000-0000-0000-0000-000000000000}"/>
          </ac:spMkLst>
        </pc:spChg>
      </pc:sldChg>
      <pc:sldChg chg="del">
        <pc:chgData name="Mortier, Hannah R" userId="NgeEPP8IMOd4nTSZO2WK9no0aoT+rhQbUU+O876Dp7I=" providerId="None" clId="Web-{FAAB3506-8F19-406D-9802-0E54A3B24139}" dt="2024-08-27T09:21:19.641" v="163"/>
        <pc:sldMkLst>
          <pc:docMk/>
          <pc:sldMk cId="4183648494" sldId="282"/>
        </pc:sldMkLst>
      </pc:sldChg>
      <pc:sldChg chg="modSp">
        <pc:chgData name="Mortier, Hannah R" userId="NgeEPP8IMOd4nTSZO2WK9no0aoT+rhQbUU+O876Dp7I=" providerId="None" clId="Web-{FAAB3506-8F19-406D-9802-0E54A3B24139}" dt="2024-08-27T09:20:06.764" v="149" actId="20577"/>
        <pc:sldMkLst>
          <pc:docMk/>
          <pc:sldMk cId="370276699" sldId="303"/>
        </pc:sldMkLst>
        <pc:spChg chg="mod">
          <ac:chgData name="Mortier, Hannah R" userId="NgeEPP8IMOd4nTSZO2WK9no0aoT+rhQbUU+O876Dp7I=" providerId="None" clId="Web-{FAAB3506-8F19-406D-9802-0E54A3B24139}" dt="2024-08-27T09:20:06.764" v="149" actId="20577"/>
          <ac:spMkLst>
            <pc:docMk/>
            <pc:sldMk cId="370276699" sldId="303"/>
            <ac:spMk id="12" creationId="{00000000-0000-0000-0000-000000000000}"/>
          </ac:spMkLst>
        </pc:spChg>
      </pc:sldChg>
      <pc:sldChg chg="addSp delSp modSp">
        <pc:chgData name="Mortier, Hannah R" userId="NgeEPP8IMOd4nTSZO2WK9no0aoT+rhQbUU+O876Dp7I=" providerId="None" clId="Web-{FAAB3506-8F19-406D-9802-0E54A3B24139}" dt="2024-08-27T09:21:52.096" v="164" actId="20577"/>
        <pc:sldMkLst>
          <pc:docMk/>
          <pc:sldMk cId="2162353335" sldId="304"/>
        </pc:sldMkLst>
        <pc:spChg chg="mod">
          <ac:chgData name="Mortier, Hannah R" userId="NgeEPP8IMOd4nTSZO2WK9no0aoT+rhQbUU+O876Dp7I=" providerId="None" clId="Web-{FAAB3506-8F19-406D-9802-0E54A3B24139}" dt="2024-08-27T09:21:52.096" v="164" actId="20577"/>
          <ac:spMkLst>
            <pc:docMk/>
            <pc:sldMk cId="2162353335" sldId="304"/>
            <ac:spMk id="12" creationId="{00000000-0000-0000-0000-000000000000}"/>
          </ac:spMkLst>
        </pc:spChg>
        <pc:picChg chg="add del mod">
          <ac:chgData name="Mortier, Hannah R" userId="NgeEPP8IMOd4nTSZO2WK9no0aoT+rhQbUU+O876Dp7I=" providerId="None" clId="Web-{FAAB3506-8F19-406D-9802-0E54A3B24139}" dt="2024-08-27T09:14:44.675" v="9"/>
          <ac:picMkLst>
            <pc:docMk/>
            <pc:sldMk cId="2162353335" sldId="304"/>
            <ac:picMk id="2" creationId="{D657F2A7-3449-0C63-19E3-A795845A901A}"/>
          </ac:picMkLst>
        </pc:picChg>
        <pc:picChg chg="add mod">
          <ac:chgData name="Mortier, Hannah R" userId="NgeEPP8IMOd4nTSZO2WK9no0aoT+rhQbUU+O876Dp7I=" providerId="None" clId="Web-{FAAB3506-8F19-406D-9802-0E54A3B24139}" dt="2024-08-27T09:14:50.800" v="13" actId="1076"/>
          <ac:picMkLst>
            <pc:docMk/>
            <pc:sldMk cId="2162353335" sldId="304"/>
            <ac:picMk id="10" creationId="{B5A74E1E-A370-2073-7745-9224F39C23CC}"/>
          </ac:picMkLst>
        </pc:picChg>
      </pc:sldChg>
      <pc:sldChg chg="delSp modSp add replId">
        <pc:chgData name="Mortier, Hannah R" userId="NgeEPP8IMOd4nTSZO2WK9no0aoT+rhQbUU+O876Dp7I=" providerId="None" clId="Web-{FAAB3506-8F19-406D-9802-0E54A3B24139}" dt="2024-08-27T09:27:36.569" v="338" actId="20577"/>
        <pc:sldMkLst>
          <pc:docMk/>
          <pc:sldMk cId="756513078" sldId="305"/>
        </pc:sldMkLst>
        <pc:spChg chg="mod">
          <ac:chgData name="Mortier, Hannah R" userId="NgeEPP8IMOd4nTSZO2WK9no0aoT+rhQbUU+O876Dp7I=" providerId="None" clId="Web-{FAAB3506-8F19-406D-9802-0E54A3B24139}" dt="2024-08-27T09:27:36.569" v="338" actId="20577"/>
          <ac:spMkLst>
            <pc:docMk/>
            <pc:sldMk cId="756513078" sldId="305"/>
            <ac:spMk id="12" creationId="{00000000-0000-0000-0000-000000000000}"/>
          </ac:spMkLst>
        </pc:spChg>
        <pc:picChg chg="del">
          <ac:chgData name="Mortier, Hannah R" userId="NgeEPP8IMOd4nTSZO2WK9no0aoT+rhQbUU+O876Dp7I=" providerId="None" clId="Web-{FAAB3506-8F19-406D-9802-0E54A3B24139}" dt="2024-08-27T09:26:40.927" v="271"/>
          <ac:picMkLst>
            <pc:docMk/>
            <pc:sldMk cId="756513078" sldId="305"/>
            <ac:picMk id="10" creationId="{B5A74E1E-A370-2073-7745-9224F39C23CC}"/>
          </ac:picMkLst>
        </pc:picChg>
      </pc:sldChg>
      <pc:sldChg chg="addSp modSp add replId">
        <pc:chgData name="Mortier, Hannah R" userId="NgeEPP8IMOd4nTSZO2WK9no0aoT+rhQbUU+O876Dp7I=" providerId="None" clId="Web-{FAAB3506-8F19-406D-9802-0E54A3B24139}" dt="2024-08-27T09:33:54.718" v="395" actId="1076"/>
        <pc:sldMkLst>
          <pc:docMk/>
          <pc:sldMk cId="3986007034" sldId="306"/>
        </pc:sldMkLst>
        <pc:spChg chg="mod">
          <ac:chgData name="Mortier, Hannah R" userId="NgeEPP8IMOd4nTSZO2WK9no0aoT+rhQbUU+O876Dp7I=" providerId="None" clId="Web-{FAAB3506-8F19-406D-9802-0E54A3B24139}" dt="2024-08-27T09:32:56.278" v="392" actId="20577"/>
          <ac:spMkLst>
            <pc:docMk/>
            <pc:sldMk cId="3986007034" sldId="306"/>
            <ac:spMk id="12" creationId="{00000000-0000-0000-0000-000000000000}"/>
          </ac:spMkLst>
        </pc:spChg>
        <pc:picChg chg="add mod">
          <ac:chgData name="Mortier, Hannah R" userId="NgeEPP8IMOd4nTSZO2WK9no0aoT+rhQbUU+O876Dp7I=" providerId="None" clId="Web-{FAAB3506-8F19-406D-9802-0E54A3B24139}" dt="2024-08-27T09:33:54.718" v="395" actId="1076"/>
          <ac:picMkLst>
            <pc:docMk/>
            <pc:sldMk cId="3986007034" sldId="306"/>
            <ac:picMk id="2" creationId="{AD98478E-5BED-081B-5584-7A42DD673ADD}"/>
          </ac:picMkLst>
        </pc:picChg>
      </pc:sldChg>
      <pc:sldChg chg="delSp modSp add ord replId">
        <pc:chgData name="Mortier, Hannah R" userId="NgeEPP8IMOd4nTSZO2WK9no0aoT+rhQbUU+O876Dp7I=" providerId="None" clId="Web-{FAAB3506-8F19-406D-9802-0E54A3B24139}" dt="2024-08-27T09:41:09.624" v="670" actId="20577"/>
        <pc:sldMkLst>
          <pc:docMk/>
          <pc:sldMk cId="3650740449" sldId="307"/>
        </pc:sldMkLst>
        <pc:spChg chg="mod">
          <ac:chgData name="Mortier, Hannah R" userId="NgeEPP8IMOd4nTSZO2WK9no0aoT+rhQbUU+O876Dp7I=" providerId="None" clId="Web-{FAAB3506-8F19-406D-9802-0E54A3B24139}" dt="2024-08-27T09:41:09.624" v="670" actId="20577"/>
          <ac:spMkLst>
            <pc:docMk/>
            <pc:sldMk cId="3650740449" sldId="307"/>
            <ac:spMk id="12" creationId="{00000000-0000-0000-0000-000000000000}"/>
          </ac:spMkLst>
        </pc:spChg>
        <pc:picChg chg="del">
          <ac:chgData name="Mortier, Hannah R" userId="NgeEPP8IMOd4nTSZO2WK9no0aoT+rhQbUU+O876Dp7I=" providerId="None" clId="Web-{FAAB3506-8F19-406D-9802-0E54A3B24139}" dt="2024-08-27T09:34:47.548" v="408"/>
          <ac:picMkLst>
            <pc:docMk/>
            <pc:sldMk cId="3650740449" sldId="307"/>
            <ac:picMk id="2" creationId="{AD98478E-5BED-081B-5584-7A42DD673ADD}"/>
          </ac:picMkLst>
        </pc:picChg>
      </pc:sldChg>
      <pc:sldChg chg="modSp add replId">
        <pc:chgData name="Mortier, Hannah R" userId="NgeEPP8IMOd4nTSZO2WK9no0aoT+rhQbUU+O876Dp7I=" providerId="None" clId="Web-{FAAB3506-8F19-406D-9802-0E54A3B24139}" dt="2024-08-27T09:43:30.004" v="722" actId="20577"/>
        <pc:sldMkLst>
          <pc:docMk/>
          <pc:sldMk cId="172158321" sldId="308"/>
        </pc:sldMkLst>
        <pc:spChg chg="mod">
          <ac:chgData name="Mortier, Hannah R" userId="NgeEPP8IMOd4nTSZO2WK9no0aoT+rhQbUU+O876Dp7I=" providerId="None" clId="Web-{FAAB3506-8F19-406D-9802-0E54A3B24139}" dt="2024-08-27T09:43:30.004" v="722" actId="20577"/>
          <ac:spMkLst>
            <pc:docMk/>
            <pc:sldMk cId="172158321" sldId="308"/>
            <ac:spMk id="12" creationId="{00000000-0000-0000-0000-000000000000}"/>
          </ac:spMkLst>
        </pc:spChg>
      </pc:sldChg>
      <pc:sldChg chg="modSp add replId">
        <pc:chgData name="Mortier, Hannah R" userId="NgeEPP8IMOd4nTSZO2WK9no0aoT+rhQbUU+O876Dp7I=" providerId="None" clId="Web-{FAAB3506-8F19-406D-9802-0E54A3B24139}" dt="2024-08-27T09:43:54.865" v="749" actId="20577"/>
        <pc:sldMkLst>
          <pc:docMk/>
          <pc:sldMk cId="460918376" sldId="309"/>
        </pc:sldMkLst>
        <pc:spChg chg="mod">
          <ac:chgData name="Mortier, Hannah R" userId="NgeEPP8IMOd4nTSZO2WK9no0aoT+rhQbUU+O876Dp7I=" providerId="None" clId="Web-{FAAB3506-8F19-406D-9802-0E54A3B24139}" dt="2024-08-27T09:43:54.865" v="749" actId="20577"/>
          <ac:spMkLst>
            <pc:docMk/>
            <pc:sldMk cId="460918376" sldId="309"/>
            <ac:spMk id="12" creationId="{00000000-0000-0000-0000-000000000000}"/>
          </ac:spMkLst>
        </pc:spChg>
      </pc:sldChg>
    </pc:docChg>
  </pc:docChgLst>
  <pc:docChgLst>
    <pc:chgData name="Mortier, Hannah R" userId="NgeEPP8IMOd4nTSZO2WK9no0aoT+rhQbUU+O876Dp7I=" providerId="None" clId="Web-{F10BC54D-B4BA-48AE-99A4-03566BBBC39C}"/>
    <pc:docChg chg="addSld delSld modSld sldOrd">
      <pc:chgData name="Mortier, Hannah R" userId="NgeEPP8IMOd4nTSZO2WK9no0aoT+rhQbUU+O876Dp7I=" providerId="None" clId="Web-{F10BC54D-B4BA-48AE-99A4-03566BBBC39C}" dt="2024-08-08T15:17:42.642" v="1443" actId="20577"/>
      <pc:docMkLst>
        <pc:docMk/>
      </pc:docMkLst>
      <pc:sldChg chg="addSp delSp modSp">
        <pc:chgData name="Mortier, Hannah R" userId="NgeEPP8IMOd4nTSZO2WK9no0aoT+rhQbUU+O876Dp7I=" providerId="None" clId="Web-{F10BC54D-B4BA-48AE-99A4-03566BBBC39C}" dt="2024-08-08T10:56:58.591" v="41" actId="1076"/>
        <pc:sldMkLst>
          <pc:docMk/>
          <pc:sldMk cId="0" sldId="258"/>
        </pc:sldMkLst>
        <pc:spChg chg="del">
          <ac:chgData name="Mortier, Hannah R" userId="NgeEPP8IMOd4nTSZO2WK9no0aoT+rhQbUU+O876Dp7I=" providerId="None" clId="Web-{F10BC54D-B4BA-48AE-99A4-03566BBBC39C}" dt="2024-08-08T10:55:07.756" v="2"/>
          <ac:spMkLst>
            <pc:docMk/>
            <pc:sldMk cId="0" sldId="258"/>
            <ac:spMk id="2" creationId="{00000000-0000-0000-0000-000000000000}"/>
          </ac:spMkLst>
        </pc:spChg>
        <pc:spChg chg="del mod">
          <ac:chgData name="Mortier, Hannah R" userId="NgeEPP8IMOd4nTSZO2WK9no0aoT+rhQbUU+O876Dp7I=" providerId="None" clId="Web-{F10BC54D-B4BA-48AE-99A4-03566BBBC39C}" dt="2024-08-08T10:56:39.386" v="37"/>
          <ac:spMkLst>
            <pc:docMk/>
            <pc:sldMk cId="0" sldId="258"/>
            <ac:spMk id="10" creationId="{00000000-0000-0000-0000-000000000000}"/>
          </ac:spMkLst>
        </pc:spChg>
        <pc:spChg chg="mod topLvl">
          <ac:chgData name="Mortier, Hannah R" userId="NgeEPP8IMOd4nTSZO2WK9no0aoT+rhQbUU+O876Dp7I=" providerId="None" clId="Web-{F10BC54D-B4BA-48AE-99A4-03566BBBC39C}" dt="2024-08-08T10:56:58.591" v="41" actId="1076"/>
          <ac:spMkLst>
            <pc:docMk/>
            <pc:sldMk cId="0" sldId="258"/>
            <ac:spMk id="12" creationId="{00000000-0000-0000-0000-000000000000}"/>
          </ac:spMkLst>
        </pc:spChg>
        <pc:spChg chg="del topLvl">
          <ac:chgData name="Mortier, Hannah R" userId="NgeEPP8IMOd4nTSZO2WK9no0aoT+rhQbUU+O876Dp7I=" providerId="None" clId="Web-{F10BC54D-B4BA-48AE-99A4-03566BBBC39C}" dt="2024-08-08T10:56:02.478" v="12"/>
          <ac:spMkLst>
            <pc:docMk/>
            <pc:sldMk cId="0" sldId="258"/>
            <ac:spMk id="13" creationId="{00000000-0000-0000-0000-000000000000}"/>
          </ac:spMkLst>
        </pc:spChg>
        <pc:spChg chg="mod">
          <ac:chgData name="Mortier, Hannah R" userId="NgeEPP8IMOd4nTSZO2WK9no0aoT+rhQbUU+O876Dp7I=" providerId="None" clId="Web-{F10BC54D-B4BA-48AE-99A4-03566BBBC39C}" dt="2024-08-08T10:55:42.430" v="6" actId="1076"/>
          <ac:spMkLst>
            <pc:docMk/>
            <pc:sldMk cId="0" sldId="258"/>
            <ac:spMk id="14" creationId="{00000000-0000-0000-0000-000000000000}"/>
          </ac:spMkLst>
        </pc:spChg>
        <pc:spChg chg="add">
          <ac:chgData name="Mortier, Hannah R" userId="NgeEPP8IMOd4nTSZO2WK9no0aoT+rhQbUU+O876Dp7I=" providerId="None" clId="Web-{F10BC54D-B4BA-48AE-99A4-03566BBBC39C}" dt="2024-08-08T10:56:38.730" v="36"/>
          <ac:spMkLst>
            <pc:docMk/>
            <pc:sldMk cId="0" sldId="258"/>
            <ac:spMk id="17" creationId="{D2604F6A-0575-0BC6-E20A-B457C5CF5FA2}"/>
          </ac:spMkLst>
        </pc:spChg>
        <pc:spChg chg="add mod">
          <ac:chgData name="Mortier, Hannah R" userId="NgeEPP8IMOd4nTSZO2WK9no0aoT+rhQbUU+O876Dp7I=" providerId="None" clId="Web-{F10BC54D-B4BA-48AE-99A4-03566BBBC39C}" dt="2024-08-08T10:56:55.372" v="40" actId="1076"/>
          <ac:spMkLst>
            <pc:docMk/>
            <pc:sldMk cId="0" sldId="258"/>
            <ac:spMk id="19" creationId="{D8B191B0-7918-5F5B-D42B-3A87ACEEE378}"/>
          </ac:spMkLst>
        </pc:spChg>
        <pc:grpChg chg="del">
          <ac:chgData name="Mortier, Hannah R" userId="NgeEPP8IMOd4nTSZO2WK9no0aoT+rhQbUU+O876Dp7I=" providerId="None" clId="Web-{F10BC54D-B4BA-48AE-99A4-03566BBBC39C}" dt="2024-08-08T10:56:02.478" v="12"/>
          <ac:grpSpMkLst>
            <pc:docMk/>
            <pc:sldMk cId="0" sldId="258"/>
            <ac:grpSpMk id="11" creationId="{00000000-0000-0000-0000-000000000000}"/>
          </ac:grpSpMkLst>
        </pc:grpChg>
        <pc:picChg chg="add mod ord">
          <ac:chgData name="Mortier, Hannah R" userId="NgeEPP8IMOd4nTSZO2WK9no0aoT+rhQbUU+O876Dp7I=" providerId="None" clId="Web-{F10BC54D-B4BA-48AE-99A4-03566BBBC39C}" dt="2024-08-08T10:55:39.430" v="5"/>
          <ac:picMkLst>
            <pc:docMk/>
            <pc:sldMk cId="0" sldId="258"/>
            <ac:picMk id="15" creationId="{14746F63-EA29-7095-52B9-0276754E82CD}"/>
          </ac:picMkLst>
        </pc:picChg>
      </pc:sldChg>
      <pc:sldChg chg="addSp delSp modSp add replId">
        <pc:chgData name="Mortier, Hannah R" userId="NgeEPP8IMOd4nTSZO2WK9no0aoT+rhQbUU+O876Dp7I=" providerId="None" clId="Web-{F10BC54D-B4BA-48AE-99A4-03566BBBC39C}" dt="2024-08-08T11:09:29.276" v="99" actId="20577"/>
        <pc:sldMkLst>
          <pc:docMk/>
          <pc:sldMk cId="882053717" sldId="271"/>
        </pc:sldMkLst>
        <pc:spChg chg="mod">
          <ac:chgData name="Mortier, Hannah R" userId="NgeEPP8IMOd4nTSZO2WK9no0aoT+rhQbUU+O876Dp7I=" providerId="None" clId="Web-{F10BC54D-B4BA-48AE-99A4-03566BBBC39C}" dt="2024-08-08T11:09:29.276" v="99" actId="20577"/>
          <ac:spMkLst>
            <pc:docMk/>
            <pc:sldMk cId="882053717" sldId="271"/>
            <ac:spMk id="12" creationId="{00000000-0000-0000-0000-000000000000}"/>
          </ac:spMkLst>
        </pc:spChg>
        <pc:spChg chg="mod">
          <ac:chgData name="Mortier, Hannah R" userId="NgeEPP8IMOd4nTSZO2WK9no0aoT+rhQbUU+O876Dp7I=" providerId="None" clId="Web-{F10BC54D-B4BA-48AE-99A4-03566BBBC39C}" dt="2024-08-08T10:58:47.566" v="51" actId="1076"/>
          <ac:spMkLst>
            <pc:docMk/>
            <pc:sldMk cId="882053717" sldId="271"/>
            <ac:spMk id="14" creationId="{00000000-0000-0000-0000-000000000000}"/>
          </ac:spMkLst>
        </pc:spChg>
        <pc:picChg chg="add mod">
          <ac:chgData name="Mortier, Hannah R" userId="NgeEPP8IMOd4nTSZO2WK9no0aoT+rhQbUU+O876Dp7I=" providerId="None" clId="Web-{F10BC54D-B4BA-48AE-99A4-03566BBBC39C}" dt="2024-08-08T10:58:39.128" v="48" actId="1076"/>
          <ac:picMkLst>
            <pc:docMk/>
            <pc:sldMk cId="882053717" sldId="271"/>
            <ac:picMk id="2" creationId="{9C02616B-8890-B459-EB24-EF6DAE87B657}"/>
          </ac:picMkLst>
        </pc:picChg>
        <pc:picChg chg="del">
          <ac:chgData name="Mortier, Hannah R" userId="NgeEPP8IMOd4nTSZO2WK9no0aoT+rhQbUU+O876Dp7I=" providerId="None" clId="Web-{F10BC54D-B4BA-48AE-99A4-03566BBBC39C}" dt="2024-08-08T10:58:31.237" v="44"/>
          <ac:picMkLst>
            <pc:docMk/>
            <pc:sldMk cId="882053717" sldId="271"/>
            <ac:picMk id="15" creationId="{14746F63-EA29-7095-52B9-0276754E82CD}"/>
          </ac:picMkLst>
        </pc:picChg>
      </pc:sldChg>
      <pc:sldChg chg="addSp delSp modSp del">
        <pc:chgData name="Mortier, Hannah R" userId="NgeEPP8IMOd4nTSZO2WK9no0aoT+rhQbUU+O876Dp7I=" providerId="None" clId="Web-{F10BC54D-B4BA-48AE-99A4-03566BBBC39C}" dt="2024-08-08T10:57:08.622" v="42"/>
        <pc:sldMkLst>
          <pc:docMk/>
          <pc:sldMk cId="3380604666" sldId="271"/>
        </pc:sldMkLst>
        <pc:picChg chg="add del mod">
          <ac:chgData name="Mortier, Hannah R" userId="NgeEPP8IMOd4nTSZO2WK9no0aoT+rhQbUU+O876Dp7I=" providerId="None" clId="Web-{F10BC54D-B4BA-48AE-99A4-03566BBBC39C}" dt="2024-08-08T10:55:46.573" v="7"/>
          <ac:picMkLst>
            <pc:docMk/>
            <pc:sldMk cId="3380604666" sldId="271"/>
            <ac:picMk id="4" creationId="{59927A7E-EB07-FD76-FC5F-8EE35F6ED90B}"/>
          </ac:picMkLst>
        </pc:picChg>
      </pc:sldChg>
      <pc:sldChg chg="modSp add ord replId">
        <pc:chgData name="Mortier, Hannah R" userId="NgeEPP8IMOd4nTSZO2WK9no0aoT+rhQbUU+O876Dp7I=" providerId="None" clId="Web-{F10BC54D-B4BA-48AE-99A4-03566BBBC39C}" dt="2024-08-08T12:20:00.747" v="185" actId="20577"/>
        <pc:sldMkLst>
          <pc:docMk/>
          <pc:sldMk cId="2453137659" sldId="272"/>
        </pc:sldMkLst>
        <pc:spChg chg="mod">
          <ac:chgData name="Mortier, Hannah R" userId="NgeEPP8IMOd4nTSZO2WK9no0aoT+rhQbUU+O876Dp7I=" providerId="None" clId="Web-{F10BC54D-B4BA-48AE-99A4-03566BBBC39C}" dt="2024-08-08T12:20:00.747" v="185" actId="20577"/>
          <ac:spMkLst>
            <pc:docMk/>
            <pc:sldMk cId="2453137659" sldId="272"/>
            <ac:spMk id="4" creationId="{00000000-0000-0000-0000-000000000000}"/>
          </ac:spMkLst>
        </pc:spChg>
        <pc:spChg chg="mod">
          <ac:chgData name="Mortier, Hannah R" userId="NgeEPP8IMOd4nTSZO2WK9no0aoT+rhQbUU+O876Dp7I=" providerId="None" clId="Web-{F10BC54D-B4BA-48AE-99A4-03566BBBC39C}" dt="2024-08-08T12:12:52.936" v="139" actId="20577"/>
          <ac:spMkLst>
            <pc:docMk/>
            <pc:sldMk cId="2453137659" sldId="272"/>
            <ac:spMk id="5" creationId="{00000000-0000-0000-0000-000000000000}"/>
          </ac:spMkLst>
        </pc:spChg>
        <pc:spChg chg="mod">
          <ac:chgData name="Mortier, Hannah R" userId="NgeEPP8IMOd4nTSZO2WK9no0aoT+rhQbUU+O876Dp7I=" providerId="None" clId="Web-{F10BC54D-B4BA-48AE-99A4-03566BBBC39C}" dt="2024-08-08T12:15:15.972" v="162" actId="14100"/>
          <ac:spMkLst>
            <pc:docMk/>
            <pc:sldMk cId="2453137659" sldId="272"/>
            <ac:spMk id="12" creationId="{00000000-0000-0000-0000-000000000000}"/>
          </ac:spMkLst>
        </pc:spChg>
        <pc:picChg chg="mod">
          <ac:chgData name="Mortier, Hannah R" userId="NgeEPP8IMOd4nTSZO2WK9no0aoT+rhQbUU+O876Dp7I=" providerId="None" clId="Web-{F10BC54D-B4BA-48AE-99A4-03566BBBC39C}" dt="2024-08-08T12:15:17.878" v="163" actId="14100"/>
          <ac:picMkLst>
            <pc:docMk/>
            <pc:sldMk cId="2453137659" sldId="272"/>
            <ac:picMk id="14" creationId="{2A306949-7FFE-2FAD-955A-3F7753EA0B1D}"/>
          </ac:picMkLst>
        </pc:picChg>
      </pc:sldChg>
      <pc:sldChg chg="modSp add replId">
        <pc:chgData name="Mortier, Hannah R" userId="NgeEPP8IMOd4nTSZO2WK9no0aoT+rhQbUU+O876Dp7I=" providerId="None" clId="Web-{F10BC54D-B4BA-48AE-99A4-03566BBBC39C}" dt="2024-08-08T12:20:41.030" v="203" actId="20577"/>
        <pc:sldMkLst>
          <pc:docMk/>
          <pc:sldMk cId="2551447360" sldId="273"/>
        </pc:sldMkLst>
        <pc:spChg chg="mod">
          <ac:chgData name="Mortier, Hannah R" userId="NgeEPP8IMOd4nTSZO2WK9no0aoT+rhQbUU+O876Dp7I=" providerId="None" clId="Web-{F10BC54D-B4BA-48AE-99A4-03566BBBC39C}" dt="2024-08-08T12:20:41.030" v="203" actId="20577"/>
          <ac:spMkLst>
            <pc:docMk/>
            <pc:sldMk cId="2551447360" sldId="273"/>
            <ac:spMk id="4" creationId="{00000000-0000-0000-0000-000000000000}"/>
          </ac:spMkLst>
        </pc:spChg>
      </pc:sldChg>
      <pc:sldChg chg="modSp add del replId">
        <pc:chgData name="Mortier, Hannah R" userId="NgeEPP8IMOd4nTSZO2WK9no0aoT+rhQbUU+O876Dp7I=" providerId="None" clId="Web-{F10BC54D-B4BA-48AE-99A4-03566BBBC39C}" dt="2024-08-08T12:29:24.001" v="377"/>
        <pc:sldMkLst>
          <pc:docMk/>
          <pc:sldMk cId="3239089415" sldId="274"/>
        </pc:sldMkLst>
        <pc:spChg chg="mod">
          <ac:chgData name="Mortier, Hannah R" userId="NgeEPP8IMOd4nTSZO2WK9no0aoT+rhQbUU+O876Dp7I=" providerId="None" clId="Web-{F10BC54D-B4BA-48AE-99A4-03566BBBC39C}" dt="2024-08-08T12:24:13.756" v="258" actId="20577"/>
          <ac:spMkLst>
            <pc:docMk/>
            <pc:sldMk cId="3239089415" sldId="274"/>
            <ac:spMk id="4" creationId="{00000000-0000-0000-0000-000000000000}"/>
          </ac:spMkLst>
        </pc:spChg>
        <pc:spChg chg="mod">
          <ac:chgData name="Mortier, Hannah R" userId="NgeEPP8IMOd4nTSZO2WK9no0aoT+rhQbUU+O876Dp7I=" providerId="None" clId="Web-{F10BC54D-B4BA-48AE-99A4-03566BBBC39C}" dt="2024-08-08T12:24:07.287" v="238" actId="20577"/>
          <ac:spMkLst>
            <pc:docMk/>
            <pc:sldMk cId="3239089415" sldId="274"/>
            <ac:spMk id="5" creationId="{00000000-0000-0000-0000-000000000000}"/>
          </ac:spMkLst>
        </pc:spChg>
        <pc:picChg chg="mod">
          <ac:chgData name="Mortier, Hannah R" userId="NgeEPP8IMOd4nTSZO2WK9no0aoT+rhQbUU+O876Dp7I=" providerId="None" clId="Web-{F10BC54D-B4BA-48AE-99A4-03566BBBC39C}" dt="2024-08-08T12:22:30.221" v="222" actId="1076"/>
          <ac:picMkLst>
            <pc:docMk/>
            <pc:sldMk cId="3239089415" sldId="274"/>
            <ac:picMk id="14" creationId="{2A306949-7FFE-2FAD-955A-3F7753EA0B1D}"/>
          </ac:picMkLst>
        </pc:picChg>
      </pc:sldChg>
      <pc:sldChg chg="addSp delSp modSp add ord replId">
        <pc:chgData name="Mortier, Hannah R" userId="NgeEPP8IMOd4nTSZO2WK9no0aoT+rhQbUU+O876Dp7I=" providerId="None" clId="Web-{F10BC54D-B4BA-48AE-99A4-03566BBBC39C}" dt="2024-08-08T12:29:35.767" v="379" actId="1076"/>
        <pc:sldMkLst>
          <pc:docMk/>
          <pc:sldMk cId="405814316" sldId="275"/>
        </pc:sldMkLst>
        <pc:spChg chg="mod">
          <ac:chgData name="Mortier, Hannah R" userId="NgeEPP8IMOd4nTSZO2WK9no0aoT+rhQbUU+O876Dp7I=" providerId="None" clId="Web-{F10BC54D-B4BA-48AE-99A4-03566BBBC39C}" dt="2024-08-08T12:29:11.188" v="375" actId="14100"/>
          <ac:spMkLst>
            <pc:docMk/>
            <pc:sldMk cId="405814316" sldId="275"/>
            <ac:spMk id="3" creationId="{00000000-0000-0000-0000-000000000000}"/>
          </ac:spMkLst>
        </pc:spChg>
        <pc:spChg chg="mod">
          <ac:chgData name="Mortier, Hannah R" userId="NgeEPP8IMOd4nTSZO2WK9no0aoT+rhQbUU+O876Dp7I=" providerId="None" clId="Web-{F10BC54D-B4BA-48AE-99A4-03566BBBC39C}" dt="2024-08-08T12:28:15.592" v="370" actId="20577"/>
          <ac:spMkLst>
            <pc:docMk/>
            <pc:sldMk cId="405814316" sldId="275"/>
            <ac:spMk id="12" creationId="{00000000-0000-0000-0000-000000000000}"/>
          </ac:spMkLst>
        </pc:spChg>
        <pc:spChg chg="mod">
          <ac:chgData name="Mortier, Hannah R" userId="NgeEPP8IMOd4nTSZO2WK9no0aoT+rhQbUU+O876Dp7I=" providerId="None" clId="Web-{F10BC54D-B4BA-48AE-99A4-03566BBBC39C}" dt="2024-08-08T12:29:16.235" v="376" actId="1076"/>
          <ac:spMkLst>
            <pc:docMk/>
            <pc:sldMk cId="405814316" sldId="275"/>
            <ac:spMk id="19" creationId="{D8B191B0-7918-5F5B-D42B-3A87ACEEE378}"/>
          </ac:spMkLst>
        </pc:spChg>
        <pc:picChg chg="add mod">
          <ac:chgData name="Mortier, Hannah R" userId="NgeEPP8IMOd4nTSZO2WK9no0aoT+rhQbUU+O876Dp7I=" providerId="None" clId="Web-{F10BC54D-B4BA-48AE-99A4-03566BBBC39C}" dt="2024-08-08T12:29:07.563" v="374" actId="1076"/>
          <ac:picMkLst>
            <pc:docMk/>
            <pc:sldMk cId="405814316" sldId="275"/>
            <ac:picMk id="2" creationId="{D723742A-8536-C5B5-ED08-0EC97673D795}"/>
          </ac:picMkLst>
        </pc:picChg>
        <pc:picChg chg="add mod">
          <ac:chgData name="Mortier, Hannah R" userId="NgeEPP8IMOd4nTSZO2WK9no0aoT+rhQbUU+O876Dp7I=" providerId="None" clId="Web-{F10BC54D-B4BA-48AE-99A4-03566BBBC39C}" dt="2024-08-08T12:29:35.767" v="379" actId="1076"/>
          <ac:picMkLst>
            <pc:docMk/>
            <pc:sldMk cId="405814316" sldId="275"/>
            <ac:picMk id="11" creationId="{87D3FABF-6CB8-CD2E-EE4C-7D3882562596}"/>
          </ac:picMkLst>
        </pc:picChg>
        <pc:picChg chg="del">
          <ac:chgData name="Mortier, Hannah R" userId="NgeEPP8IMOd4nTSZO2WK9no0aoT+rhQbUU+O876Dp7I=" providerId="None" clId="Web-{F10BC54D-B4BA-48AE-99A4-03566BBBC39C}" dt="2024-08-08T12:24:44.569" v="261"/>
          <ac:picMkLst>
            <pc:docMk/>
            <pc:sldMk cId="405814316" sldId="275"/>
            <ac:picMk id="15" creationId="{14746F63-EA29-7095-52B9-0276754E82CD}"/>
          </ac:picMkLst>
        </pc:picChg>
      </pc:sldChg>
      <pc:sldChg chg="addSp delSp modSp add replId">
        <pc:chgData name="Mortier, Hannah R" userId="NgeEPP8IMOd4nTSZO2WK9no0aoT+rhQbUU+O876Dp7I=" providerId="None" clId="Web-{F10BC54D-B4BA-48AE-99A4-03566BBBC39C}" dt="2024-08-08T13:13:42.079" v="664"/>
        <pc:sldMkLst>
          <pc:docMk/>
          <pc:sldMk cId="2571780988" sldId="276"/>
        </pc:sldMkLst>
        <pc:spChg chg="mod">
          <ac:chgData name="Mortier, Hannah R" userId="NgeEPP8IMOd4nTSZO2WK9no0aoT+rhQbUU+O876Dp7I=" providerId="None" clId="Web-{F10BC54D-B4BA-48AE-99A4-03566BBBC39C}" dt="2024-08-08T13:13:35.422" v="663" actId="14100"/>
          <ac:spMkLst>
            <pc:docMk/>
            <pc:sldMk cId="2571780988" sldId="276"/>
            <ac:spMk id="12" creationId="{00000000-0000-0000-0000-000000000000}"/>
          </ac:spMkLst>
        </pc:spChg>
        <pc:spChg chg="del">
          <ac:chgData name="Mortier, Hannah R" userId="NgeEPP8IMOd4nTSZO2WK9no0aoT+rhQbUU+O876Dp7I=" providerId="None" clId="Web-{F10BC54D-B4BA-48AE-99A4-03566BBBC39C}" dt="2024-08-08T13:13:42.079" v="664"/>
          <ac:spMkLst>
            <pc:docMk/>
            <pc:sldMk cId="2571780988" sldId="276"/>
            <ac:spMk id="17" creationId="{D2604F6A-0575-0BC6-E20A-B457C5CF5FA2}"/>
          </ac:spMkLst>
        </pc:spChg>
        <pc:picChg chg="del">
          <ac:chgData name="Mortier, Hannah R" userId="NgeEPP8IMOd4nTSZO2WK9no0aoT+rhQbUU+O876Dp7I=" providerId="None" clId="Web-{F10BC54D-B4BA-48AE-99A4-03566BBBC39C}" dt="2024-08-08T12:31:15.380" v="396"/>
          <ac:picMkLst>
            <pc:docMk/>
            <pc:sldMk cId="2571780988" sldId="276"/>
            <ac:picMk id="2" creationId="{D723742A-8536-C5B5-ED08-0EC97673D795}"/>
          </ac:picMkLst>
        </pc:picChg>
        <pc:picChg chg="add mod">
          <ac:chgData name="Mortier, Hannah R" userId="NgeEPP8IMOd4nTSZO2WK9no0aoT+rhQbUU+O876Dp7I=" providerId="None" clId="Web-{F10BC54D-B4BA-48AE-99A4-03566BBBC39C}" dt="2024-08-08T12:31:26.161" v="402" actId="1076"/>
          <ac:picMkLst>
            <pc:docMk/>
            <pc:sldMk cId="2571780988" sldId="276"/>
            <ac:picMk id="10" creationId="{3647A9B9-844C-1264-4810-0328B57B0B58}"/>
          </ac:picMkLst>
        </pc:picChg>
      </pc:sldChg>
      <pc:sldChg chg="addSp delSp modSp add replId">
        <pc:chgData name="Mortier, Hannah R" userId="NgeEPP8IMOd4nTSZO2WK9no0aoT+rhQbUU+O876Dp7I=" providerId="None" clId="Web-{F10BC54D-B4BA-48AE-99A4-03566BBBC39C}" dt="2024-08-08T14:32:43.052" v="1068" actId="20577"/>
        <pc:sldMkLst>
          <pc:docMk/>
          <pc:sldMk cId="2166647762" sldId="277"/>
        </pc:sldMkLst>
        <pc:spChg chg="mod">
          <ac:chgData name="Mortier, Hannah R" userId="NgeEPP8IMOd4nTSZO2WK9no0aoT+rhQbUU+O876Dp7I=" providerId="None" clId="Web-{F10BC54D-B4BA-48AE-99A4-03566BBBC39C}" dt="2024-08-08T14:32:43.052" v="1068" actId="20577"/>
          <ac:spMkLst>
            <pc:docMk/>
            <pc:sldMk cId="2166647762" sldId="277"/>
            <ac:spMk id="12" creationId="{00000000-0000-0000-0000-000000000000}"/>
          </ac:spMkLst>
        </pc:spChg>
        <pc:graphicFrameChg chg="add del mod modGraphic">
          <ac:chgData name="Mortier, Hannah R" userId="NgeEPP8IMOd4nTSZO2WK9no0aoT+rhQbUU+O876Dp7I=" providerId="None" clId="Web-{F10BC54D-B4BA-48AE-99A4-03566BBBC39C}" dt="2024-08-08T14:31:25.205" v="1045"/>
          <ac:graphicFrameMkLst>
            <pc:docMk/>
            <pc:sldMk cId="2166647762" sldId="277"/>
            <ac:graphicFrameMk id="13" creationId="{BA98526B-42AC-3E9A-0DEA-89634A10312C}"/>
          </ac:graphicFrameMkLst>
        </pc:graphicFrameChg>
        <pc:picChg chg="del">
          <ac:chgData name="Mortier, Hannah R" userId="NgeEPP8IMOd4nTSZO2WK9no0aoT+rhQbUU+O876Dp7I=" providerId="None" clId="Web-{F10BC54D-B4BA-48AE-99A4-03566BBBC39C}" dt="2024-08-08T13:14:18.580" v="665"/>
          <ac:picMkLst>
            <pc:docMk/>
            <pc:sldMk cId="2166647762" sldId="277"/>
            <ac:picMk id="10" creationId="{3647A9B9-844C-1264-4810-0328B57B0B58}"/>
          </ac:picMkLst>
        </pc:picChg>
      </pc:sldChg>
      <pc:sldChg chg="delSp modSp add replId">
        <pc:chgData name="Mortier, Hannah R" userId="NgeEPP8IMOd4nTSZO2WK9no0aoT+rhQbUU+O876Dp7I=" providerId="None" clId="Web-{F10BC54D-B4BA-48AE-99A4-03566BBBC39C}" dt="2024-08-08T14:53:07.144" v="1105" actId="20577"/>
        <pc:sldMkLst>
          <pc:docMk/>
          <pc:sldMk cId="2423761966" sldId="278"/>
        </pc:sldMkLst>
        <pc:spChg chg="mod">
          <ac:chgData name="Mortier, Hannah R" userId="NgeEPP8IMOd4nTSZO2WK9no0aoT+rhQbUU+O876Dp7I=" providerId="None" clId="Web-{F10BC54D-B4BA-48AE-99A4-03566BBBC39C}" dt="2024-08-08T14:53:07.144" v="1105" actId="20577"/>
          <ac:spMkLst>
            <pc:docMk/>
            <pc:sldMk cId="2423761966" sldId="278"/>
            <ac:spMk id="12" creationId="{00000000-0000-0000-0000-000000000000}"/>
          </ac:spMkLst>
        </pc:spChg>
        <pc:graphicFrameChg chg="del mod modGraphic">
          <ac:chgData name="Mortier, Hannah R" userId="NgeEPP8IMOd4nTSZO2WK9no0aoT+rhQbUU+O876Dp7I=" providerId="None" clId="Web-{F10BC54D-B4BA-48AE-99A4-03566BBBC39C}" dt="2024-08-08T13:19:46.682" v="695"/>
          <ac:graphicFrameMkLst>
            <pc:docMk/>
            <pc:sldMk cId="2423761966" sldId="278"/>
            <ac:graphicFrameMk id="13" creationId="{BA98526B-42AC-3E9A-0DEA-89634A10312C}"/>
          </ac:graphicFrameMkLst>
        </pc:graphicFrameChg>
      </pc:sldChg>
      <pc:sldChg chg="modSp add replId">
        <pc:chgData name="Mortier, Hannah R" userId="NgeEPP8IMOd4nTSZO2WK9no0aoT+rhQbUU+O876Dp7I=" providerId="None" clId="Web-{F10BC54D-B4BA-48AE-99A4-03566BBBC39C}" dt="2024-08-08T13:26:21.614" v="715" actId="20577"/>
        <pc:sldMkLst>
          <pc:docMk/>
          <pc:sldMk cId="2063245448" sldId="279"/>
        </pc:sldMkLst>
        <pc:spChg chg="mod">
          <ac:chgData name="Mortier, Hannah R" userId="NgeEPP8IMOd4nTSZO2WK9no0aoT+rhQbUU+O876Dp7I=" providerId="None" clId="Web-{F10BC54D-B4BA-48AE-99A4-03566BBBC39C}" dt="2024-08-08T13:26:21.614" v="715" actId="20577"/>
          <ac:spMkLst>
            <pc:docMk/>
            <pc:sldMk cId="2063245448" sldId="279"/>
            <ac:spMk id="12" creationId="{00000000-0000-0000-0000-000000000000}"/>
          </ac:spMkLst>
        </pc:spChg>
      </pc:sldChg>
      <pc:sldChg chg="modSp add replId">
        <pc:chgData name="Mortier, Hannah R" userId="NgeEPP8IMOd4nTSZO2WK9no0aoT+rhQbUU+O876Dp7I=" providerId="None" clId="Web-{F10BC54D-B4BA-48AE-99A4-03566BBBC39C}" dt="2024-08-08T13:26:45.990" v="737" actId="14100"/>
        <pc:sldMkLst>
          <pc:docMk/>
          <pc:sldMk cId="959532138" sldId="280"/>
        </pc:sldMkLst>
        <pc:spChg chg="mod">
          <ac:chgData name="Mortier, Hannah R" userId="NgeEPP8IMOd4nTSZO2WK9no0aoT+rhQbUU+O876Dp7I=" providerId="None" clId="Web-{F10BC54D-B4BA-48AE-99A4-03566BBBC39C}" dt="2024-08-08T13:26:45.990" v="737" actId="14100"/>
          <ac:spMkLst>
            <pc:docMk/>
            <pc:sldMk cId="959532138" sldId="280"/>
            <ac:spMk id="12" creationId="{00000000-0000-0000-0000-000000000000}"/>
          </ac:spMkLst>
        </pc:spChg>
      </pc:sldChg>
      <pc:sldChg chg="modSp add replId">
        <pc:chgData name="Mortier, Hannah R" userId="NgeEPP8IMOd4nTSZO2WK9no0aoT+rhQbUU+O876Dp7I=" providerId="None" clId="Web-{F10BC54D-B4BA-48AE-99A4-03566BBBC39C}" dt="2024-08-08T13:29:35.573" v="773" actId="14100"/>
        <pc:sldMkLst>
          <pc:docMk/>
          <pc:sldMk cId="3441872625" sldId="281"/>
        </pc:sldMkLst>
        <pc:spChg chg="mod">
          <ac:chgData name="Mortier, Hannah R" userId="NgeEPP8IMOd4nTSZO2WK9no0aoT+rhQbUU+O876Dp7I=" providerId="None" clId="Web-{F10BC54D-B4BA-48AE-99A4-03566BBBC39C}" dt="2024-08-08T13:29:35.573" v="773" actId="14100"/>
          <ac:spMkLst>
            <pc:docMk/>
            <pc:sldMk cId="3441872625" sldId="281"/>
            <ac:spMk id="12" creationId="{00000000-0000-0000-0000-000000000000}"/>
          </ac:spMkLst>
        </pc:spChg>
      </pc:sldChg>
      <pc:sldChg chg="add replId">
        <pc:chgData name="Mortier, Hannah R" userId="NgeEPP8IMOd4nTSZO2WK9no0aoT+rhQbUU+O876Dp7I=" providerId="None" clId="Web-{F10BC54D-B4BA-48AE-99A4-03566BBBC39C}" dt="2024-08-08T13:29:57.073" v="774"/>
        <pc:sldMkLst>
          <pc:docMk/>
          <pc:sldMk cId="4183648494" sldId="282"/>
        </pc:sldMkLst>
      </pc:sldChg>
      <pc:sldChg chg="new">
        <pc:chgData name="Mortier, Hannah R" userId="NgeEPP8IMOd4nTSZO2WK9no0aoT+rhQbUU+O876Dp7I=" providerId="None" clId="Web-{F10BC54D-B4BA-48AE-99A4-03566BBBC39C}" dt="2024-08-08T13:36:02.442" v="775"/>
        <pc:sldMkLst>
          <pc:docMk/>
          <pc:sldMk cId="656508406" sldId="283"/>
        </pc:sldMkLst>
      </pc:sldChg>
      <pc:sldChg chg="modSp add replId">
        <pc:chgData name="Mortier, Hannah R" userId="NgeEPP8IMOd4nTSZO2WK9no0aoT+rhQbUU+O876Dp7I=" providerId="None" clId="Web-{F10BC54D-B4BA-48AE-99A4-03566BBBC39C}" dt="2024-08-08T13:38:27.602" v="831" actId="20577"/>
        <pc:sldMkLst>
          <pc:docMk/>
          <pc:sldMk cId="997106517" sldId="284"/>
        </pc:sldMkLst>
        <pc:spChg chg="mod">
          <ac:chgData name="Mortier, Hannah R" userId="NgeEPP8IMOd4nTSZO2WK9no0aoT+rhQbUU+O876Dp7I=" providerId="None" clId="Web-{F10BC54D-B4BA-48AE-99A4-03566BBBC39C}" dt="2024-08-08T13:38:27.602" v="831" actId="20577"/>
          <ac:spMkLst>
            <pc:docMk/>
            <pc:sldMk cId="997106517" sldId="284"/>
            <ac:spMk id="12" creationId="{00000000-0000-0000-0000-000000000000}"/>
          </ac:spMkLst>
        </pc:spChg>
      </pc:sldChg>
      <pc:sldChg chg="modSp add replId">
        <pc:chgData name="Mortier, Hannah R" userId="NgeEPP8IMOd4nTSZO2WK9no0aoT+rhQbUU+O876Dp7I=" providerId="None" clId="Web-{F10BC54D-B4BA-48AE-99A4-03566BBBC39C}" dt="2024-08-08T13:41:43.670" v="1030" actId="20577"/>
        <pc:sldMkLst>
          <pc:docMk/>
          <pc:sldMk cId="3169170997" sldId="285"/>
        </pc:sldMkLst>
        <pc:spChg chg="mod">
          <ac:chgData name="Mortier, Hannah R" userId="NgeEPP8IMOd4nTSZO2WK9no0aoT+rhQbUU+O876Dp7I=" providerId="None" clId="Web-{F10BC54D-B4BA-48AE-99A4-03566BBBC39C}" dt="2024-08-08T13:41:43.670" v="1030" actId="20577"/>
          <ac:spMkLst>
            <pc:docMk/>
            <pc:sldMk cId="3169170997" sldId="285"/>
            <ac:spMk id="12" creationId="{00000000-0000-0000-0000-000000000000}"/>
          </ac:spMkLst>
        </pc:spChg>
      </pc:sldChg>
      <pc:sldChg chg="addSp modSp add replId">
        <pc:chgData name="Mortier, Hannah R" userId="NgeEPP8IMOd4nTSZO2WK9no0aoT+rhQbUU+O876Dp7I=" providerId="None" clId="Web-{F10BC54D-B4BA-48AE-99A4-03566BBBC39C}" dt="2024-08-08T14:59:42.312" v="1164" actId="20577"/>
        <pc:sldMkLst>
          <pc:docMk/>
          <pc:sldMk cId="2729886392" sldId="286"/>
        </pc:sldMkLst>
        <pc:spChg chg="mod">
          <ac:chgData name="Mortier, Hannah R" userId="NgeEPP8IMOd4nTSZO2WK9no0aoT+rhQbUU+O876Dp7I=" providerId="None" clId="Web-{F10BC54D-B4BA-48AE-99A4-03566BBBC39C}" dt="2024-08-08T14:59:42.312" v="1164" actId="20577"/>
          <ac:spMkLst>
            <pc:docMk/>
            <pc:sldMk cId="2729886392" sldId="286"/>
            <ac:spMk id="12" creationId="{00000000-0000-0000-0000-000000000000}"/>
          </ac:spMkLst>
        </pc:spChg>
        <pc:picChg chg="add mod">
          <ac:chgData name="Mortier, Hannah R" userId="NgeEPP8IMOd4nTSZO2WK9no0aoT+rhQbUU+O876Dp7I=" providerId="None" clId="Web-{F10BC54D-B4BA-48AE-99A4-03566BBBC39C}" dt="2024-08-08T14:56:34.822" v="1155" actId="1076"/>
          <ac:picMkLst>
            <pc:docMk/>
            <pc:sldMk cId="2729886392" sldId="286"/>
            <ac:picMk id="2" creationId="{25BE3F78-1FA5-560F-E22A-D05451B729A6}"/>
          </ac:picMkLst>
        </pc:picChg>
      </pc:sldChg>
      <pc:sldChg chg="addSp delSp modSp add replId">
        <pc:chgData name="Mortier, Hannah R" userId="NgeEPP8IMOd4nTSZO2WK9no0aoT+rhQbUU+O876Dp7I=" providerId="None" clId="Web-{F10BC54D-B4BA-48AE-99A4-03566BBBC39C}" dt="2024-08-08T15:13:28.869" v="1407" actId="20577"/>
        <pc:sldMkLst>
          <pc:docMk/>
          <pc:sldMk cId="643239928" sldId="287"/>
        </pc:sldMkLst>
        <pc:spChg chg="mod">
          <ac:chgData name="Mortier, Hannah R" userId="NgeEPP8IMOd4nTSZO2WK9no0aoT+rhQbUU+O876Dp7I=" providerId="None" clId="Web-{F10BC54D-B4BA-48AE-99A4-03566BBBC39C}" dt="2024-08-08T15:13:28.869" v="1407" actId="20577"/>
          <ac:spMkLst>
            <pc:docMk/>
            <pc:sldMk cId="643239928" sldId="287"/>
            <ac:spMk id="12" creationId="{00000000-0000-0000-0000-000000000000}"/>
          </ac:spMkLst>
        </pc:spChg>
        <pc:picChg chg="del">
          <ac:chgData name="Mortier, Hannah R" userId="NgeEPP8IMOd4nTSZO2WK9no0aoT+rhQbUU+O876Dp7I=" providerId="None" clId="Web-{F10BC54D-B4BA-48AE-99A4-03566BBBC39C}" dt="2024-08-08T14:59:57.500" v="1177"/>
          <ac:picMkLst>
            <pc:docMk/>
            <pc:sldMk cId="643239928" sldId="287"/>
            <ac:picMk id="2" creationId="{25BE3F78-1FA5-560F-E22A-D05451B729A6}"/>
          </ac:picMkLst>
        </pc:picChg>
        <pc:picChg chg="add del mod">
          <ac:chgData name="Mortier, Hannah R" userId="NgeEPP8IMOd4nTSZO2WK9no0aoT+rhQbUU+O876Dp7I=" providerId="None" clId="Web-{F10BC54D-B4BA-48AE-99A4-03566BBBC39C}" dt="2024-08-08T15:02:22.333" v="1193"/>
          <ac:picMkLst>
            <pc:docMk/>
            <pc:sldMk cId="643239928" sldId="287"/>
            <ac:picMk id="10" creationId="{DAE85DF9-BE2C-0B76-BAD0-D246BDEE2F85}"/>
          </ac:picMkLst>
        </pc:picChg>
      </pc:sldChg>
      <pc:sldChg chg="modSp add replId">
        <pc:chgData name="Mortier, Hannah R" userId="NgeEPP8IMOd4nTSZO2WK9no0aoT+rhQbUU+O876Dp7I=" providerId="None" clId="Web-{F10BC54D-B4BA-48AE-99A4-03566BBBC39C}" dt="2024-08-08T15:17:42.642" v="1443" actId="20577"/>
        <pc:sldMkLst>
          <pc:docMk/>
          <pc:sldMk cId="2256723627" sldId="288"/>
        </pc:sldMkLst>
        <pc:spChg chg="mod">
          <ac:chgData name="Mortier, Hannah R" userId="NgeEPP8IMOd4nTSZO2WK9no0aoT+rhQbUU+O876Dp7I=" providerId="None" clId="Web-{F10BC54D-B4BA-48AE-99A4-03566BBBC39C}" dt="2024-08-08T15:17:42.642" v="1443" actId="20577"/>
          <ac:spMkLst>
            <pc:docMk/>
            <pc:sldMk cId="2256723627" sldId="288"/>
            <ac:spMk id="12" creationId="{00000000-0000-0000-0000-000000000000}"/>
          </ac:spMkLst>
        </pc:spChg>
      </pc:sldChg>
    </pc:docChg>
  </pc:docChgLst>
  <pc:docChgLst>
    <pc:chgData name="Mortier, Hannah R" userId="NgeEPP8IMOd4nTSZO2WK9no0aoT+rhQbUU+O876Dp7I=" providerId="None" clId="Web-{993335B5-299A-4911-9DF5-BFCCB9DBFE20}"/>
    <pc:docChg chg="addSld delSld modSld sldOrd">
      <pc:chgData name="Mortier, Hannah R" userId="NgeEPP8IMOd4nTSZO2WK9no0aoT+rhQbUU+O876Dp7I=" providerId="None" clId="Web-{993335B5-299A-4911-9DF5-BFCCB9DBFE20}" dt="2024-08-29T14:49:31.204" v="1355" actId="20577"/>
      <pc:docMkLst>
        <pc:docMk/>
      </pc:docMkLst>
      <pc:sldChg chg="del">
        <pc:chgData name="Mortier, Hannah R" userId="NgeEPP8IMOd4nTSZO2WK9no0aoT+rhQbUU+O876Dp7I=" providerId="None" clId="Web-{993335B5-299A-4911-9DF5-BFCCB9DBFE20}" dt="2024-08-29T13:22:19.905" v="564"/>
        <pc:sldMkLst>
          <pc:docMk/>
          <pc:sldMk cId="0" sldId="259"/>
        </pc:sldMkLst>
      </pc:sldChg>
      <pc:sldChg chg="del">
        <pc:chgData name="Mortier, Hannah R" userId="NgeEPP8IMOd4nTSZO2WK9no0aoT+rhQbUU+O876Dp7I=" providerId="None" clId="Web-{993335B5-299A-4911-9DF5-BFCCB9DBFE20}" dt="2024-08-29T13:22:21.280" v="565"/>
        <pc:sldMkLst>
          <pc:docMk/>
          <pc:sldMk cId="0" sldId="260"/>
        </pc:sldMkLst>
      </pc:sldChg>
      <pc:sldChg chg="del">
        <pc:chgData name="Mortier, Hannah R" userId="NgeEPP8IMOd4nTSZO2WK9no0aoT+rhQbUU+O876Dp7I=" providerId="None" clId="Web-{993335B5-299A-4911-9DF5-BFCCB9DBFE20}" dt="2024-08-29T13:22:22.249" v="566"/>
        <pc:sldMkLst>
          <pc:docMk/>
          <pc:sldMk cId="0" sldId="261"/>
        </pc:sldMkLst>
      </pc:sldChg>
      <pc:sldChg chg="del">
        <pc:chgData name="Mortier, Hannah R" userId="NgeEPP8IMOd4nTSZO2WK9no0aoT+rhQbUU+O876Dp7I=" providerId="None" clId="Web-{993335B5-299A-4911-9DF5-BFCCB9DBFE20}" dt="2024-08-29T13:22:22.890" v="567"/>
        <pc:sldMkLst>
          <pc:docMk/>
          <pc:sldMk cId="0" sldId="262"/>
        </pc:sldMkLst>
      </pc:sldChg>
      <pc:sldChg chg="addSp delSp modSp">
        <pc:chgData name="Mortier, Hannah R" userId="NgeEPP8IMOd4nTSZO2WK9no0aoT+rhQbUU+O876Dp7I=" providerId="None" clId="Web-{993335B5-299A-4911-9DF5-BFCCB9DBFE20}" dt="2024-08-29T13:28:34.701" v="718" actId="20577"/>
        <pc:sldMkLst>
          <pc:docMk/>
          <pc:sldMk cId="0" sldId="263"/>
        </pc:sldMkLst>
        <pc:spChg chg="mod">
          <ac:chgData name="Mortier, Hannah R" userId="NgeEPP8IMOd4nTSZO2WK9no0aoT+rhQbUU+O876Dp7I=" providerId="None" clId="Web-{993335B5-299A-4911-9DF5-BFCCB9DBFE20}" dt="2024-08-29T13:23:16.767" v="615" actId="20577"/>
          <ac:spMkLst>
            <pc:docMk/>
            <pc:sldMk cId="0" sldId="263"/>
            <ac:spMk id="16" creationId="{00000000-0000-0000-0000-000000000000}"/>
          </ac:spMkLst>
        </pc:spChg>
        <pc:spChg chg="mod">
          <ac:chgData name="Mortier, Hannah R" userId="NgeEPP8IMOd4nTSZO2WK9no0aoT+rhQbUU+O876Dp7I=" providerId="None" clId="Web-{993335B5-299A-4911-9DF5-BFCCB9DBFE20}" dt="2024-08-29T13:28:34.701" v="718" actId="20577"/>
          <ac:spMkLst>
            <pc:docMk/>
            <pc:sldMk cId="0" sldId="263"/>
            <ac:spMk id="17" creationId="{00000000-0000-0000-0000-000000000000}"/>
          </ac:spMkLst>
        </pc:spChg>
        <pc:spChg chg="del mod">
          <ac:chgData name="Mortier, Hannah R" userId="NgeEPP8IMOd4nTSZO2WK9no0aoT+rhQbUU+O876Dp7I=" providerId="None" clId="Web-{993335B5-299A-4911-9DF5-BFCCB9DBFE20}" dt="2024-08-29T13:23:14.470" v="614"/>
          <ac:spMkLst>
            <pc:docMk/>
            <pc:sldMk cId="0" sldId="263"/>
            <ac:spMk id="19" creationId="{F4BB386E-1FF9-8022-3046-A42BCF584A53}"/>
          </ac:spMkLst>
        </pc:spChg>
        <pc:picChg chg="mod">
          <ac:chgData name="Mortier, Hannah R" userId="NgeEPP8IMOd4nTSZO2WK9no0aoT+rhQbUU+O876Dp7I=" providerId="None" clId="Web-{993335B5-299A-4911-9DF5-BFCCB9DBFE20}" dt="2024-08-29T13:23:51.440" v="621" actId="1076"/>
          <ac:picMkLst>
            <pc:docMk/>
            <pc:sldMk cId="0" sldId="263"/>
            <ac:picMk id="14" creationId="{27A1F85C-7E32-BF7D-E8F1-B584DF959CF4}"/>
          </ac:picMkLst>
        </pc:picChg>
        <pc:picChg chg="add mod">
          <ac:chgData name="Mortier, Hannah R" userId="NgeEPP8IMOd4nTSZO2WK9no0aoT+rhQbUU+O876Dp7I=" providerId="None" clId="Web-{993335B5-299A-4911-9DF5-BFCCB9DBFE20}" dt="2024-08-29T13:23:49.049" v="619" actId="1076"/>
          <ac:picMkLst>
            <pc:docMk/>
            <pc:sldMk cId="0" sldId="263"/>
            <ac:picMk id="20" creationId="{6546E42F-C178-9DFD-0C25-04631EB5DCA1}"/>
          </ac:picMkLst>
        </pc:picChg>
      </pc:sldChg>
      <pc:sldChg chg="modSp">
        <pc:chgData name="Mortier, Hannah R" userId="NgeEPP8IMOd4nTSZO2WK9no0aoT+rhQbUU+O876Dp7I=" providerId="None" clId="Web-{993335B5-299A-4911-9DF5-BFCCB9DBFE20}" dt="2024-08-29T13:45:05.754" v="1034" actId="20577"/>
        <pc:sldMkLst>
          <pc:docMk/>
          <pc:sldMk cId="882053717" sldId="271"/>
        </pc:sldMkLst>
        <pc:spChg chg="mod">
          <ac:chgData name="Mortier, Hannah R" userId="NgeEPP8IMOd4nTSZO2WK9no0aoT+rhQbUU+O876Dp7I=" providerId="None" clId="Web-{993335B5-299A-4911-9DF5-BFCCB9DBFE20}" dt="2024-08-29T13:45:05.754" v="1034" actId="20577"/>
          <ac:spMkLst>
            <pc:docMk/>
            <pc:sldMk cId="882053717" sldId="271"/>
            <ac:spMk id="12" creationId="{00000000-0000-0000-0000-000000000000}"/>
          </ac:spMkLst>
        </pc:spChg>
      </pc:sldChg>
      <pc:sldChg chg="del">
        <pc:chgData name="Mortier, Hannah R" userId="NgeEPP8IMOd4nTSZO2WK9no0aoT+rhQbUU+O876Dp7I=" providerId="None" clId="Web-{993335B5-299A-4911-9DF5-BFCCB9DBFE20}" dt="2024-08-29T13:22:15.311" v="559"/>
        <pc:sldMkLst>
          <pc:docMk/>
          <pc:sldMk cId="2063245448" sldId="279"/>
        </pc:sldMkLst>
      </pc:sldChg>
      <pc:sldChg chg="del">
        <pc:chgData name="Mortier, Hannah R" userId="NgeEPP8IMOd4nTSZO2WK9no0aoT+rhQbUU+O876Dp7I=" providerId="None" clId="Web-{993335B5-299A-4911-9DF5-BFCCB9DBFE20}" dt="2024-08-29T13:22:16.358" v="560"/>
        <pc:sldMkLst>
          <pc:docMk/>
          <pc:sldMk cId="959532138" sldId="280"/>
        </pc:sldMkLst>
      </pc:sldChg>
      <pc:sldChg chg="del">
        <pc:chgData name="Mortier, Hannah R" userId="NgeEPP8IMOd4nTSZO2WK9no0aoT+rhQbUU+O876Dp7I=" providerId="None" clId="Web-{993335B5-299A-4911-9DF5-BFCCB9DBFE20}" dt="2024-08-29T13:22:19.311" v="563"/>
        <pc:sldMkLst>
          <pc:docMk/>
          <pc:sldMk cId="656508406" sldId="283"/>
        </pc:sldMkLst>
      </pc:sldChg>
      <pc:sldChg chg="del">
        <pc:chgData name="Mortier, Hannah R" userId="NgeEPP8IMOd4nTSZO2WK9no0aoT+rhQbUU+O876Dp7I=" providerId="None" clId="Web-{993335B5-299A-4911-9DF5-BFCCB9DBFE20}" dt="2024-08-29T13:22:17.421" v="561"/>
        <pc:sldMkLst>
          <pc:docMk/>
          <pc:sldMk cId="997106517" sldId="284"/>
        </pc:sldMkLst>
      </pc:sldChg>
      <pc:sldChg chg="del">
        <pc:chgData name="Mortier, Hannah R" userId="NgeEPP8IMOd4nTSZO2WK9no0aoT+rhQbUU+O876Dp7I=" providerId="None" clId="Web-{993335B5-299A-4911-9DF5-BFCCB9DBFE20}" dt="2024-08-29T13:22:18.546" v="562"/>
        <pc:sldMkLst>
          <pc:docMk/>
          <pc:sldMk cId="3169170997" sldId="285"/>
        </pc:sldMkLst>
      </pc:sldChg>
      <pc:sldChg chg="addSp delSp modSp">
        <pc:chgData name="Mortier, Hannah R" userId="NgeEPP8IMOd4nTSZO2WK9no0aoT+rhQbUU+O876Dp7I=" providerId="None" clId="Web-{993335B5-299A-4911-9DF5-BFCCB9DBFE20}" dt="2024-08-29T13:53:04.475" v="1144" actId="14100"/>
        <pc:sldMkLst>
          <pc:docMk/>
          <pc:sldMk cId="2729886392" sldId="286"/>
        </pc:sldMkLst>
        <pc:spChg chg="mod">
          <ac:chgData name="Mortier, Hannah R" userId="NgeEPP8IMOd4nTSZO2WK9no0aoT+rhQbUU+O876Dp7I=" providerId="None" clId="Web-{993335B5-299A-4911-9DF5-BFCCB9DBFE20}" dt="2024-08-29T13:05:32.195" v="206" actId="20577"/>
          <ac:spMkLst>
            <pc:docMk/>
            <pc:sldMk cId="2729886392" sldId="286"/>
            <ac:spMk id="12" creationId="{00000000-0000-0000-0000-000000000000}"/>
          </ac:spMkLst>
        </pc:spChg>
        <pc:spChg chg="mod">
          <ac:chgData name="Mortier, Hannah R" userId="NgeEPP8IMOd4nTSZO2WK9no0aoT+rhQbUU+O876Dp7I=" providerId="None" clId="Web-{993335B5-299A-4911-9DF5-BFCCB9DBFE20}" dt="2024-08-29T13:03:53.691" v="182" actId="20577"/>
          <ac:spMkLst>
            <pc:docMk/>
            <pc:sldMk cId="2729886392" sldId="286"/>
            <ac:spMk id="19" creationId="{D8B191B0-7918-5F5B-D42B-3A87ACEEE378}"/>
          </ac:spMkLst>
        </pc:spChg>
        <pc:picChg chg="del">
          <ac:chgData name="Mortier, Hannah R" userId="NgeEPP8IMOd4nTSZO2WK9no0aoT+rhQbUU+O876Dp7I=" providerId="None" clId="Web-{993335B5-299A-4911-9DF5-BFCCB9DBFE20}" dt="2024-08-29T13:05:00.725" v="194"/>
          <ac:picMkLst>
            <pc:docMk/>
            <pc:sldMk cId="2729886392" sldId="286"/>
            <ac:picMk id="2" creationId="{25BE3F78-1FA5-560F-E22A-D05451B729A6}"/>
          </ac:picMkLst>
        </pc:picChg>
        <pc:picChg chg="add mod ord">
          <ac:chgData name="Mortier, Hannah R" userId="NgeEPP8IMOd4nTSZO2WK9no0aoT+rhQbUU+O876Dp7I=" providerId="None" clId="Web-{993335B5-299A-4911-9DF5-BFCCB9DBFE20}" dt="2024-08-29T13:53:04.475" v="1144" actId="14100"/>
          <ac:picMkLst>
            <pc:docMk/>
            <pc:sldMk cId="2729886392" sldId="286"/>
            <ac:picMk id="10" creationId="{FF8AFE39-0B0D-D4DD-719A-27F45E3850DF}"/>
          </ac:picMkLst>
        </pc:picChg>
      </pc:sldChg>
      <pc:sldChg chg="modSp">
        <pc:chgData name="Mortier, Hannah R" userId="NgeEPP8IMOd4nTSZO2WK9no0aoT+rhQbUU+O876Dp7I=" providerId="None" clId="Web-{993335B5-299A-4911-9DF5-BFCCB9DBFE20}" dt="2024-08-29T13:04:26.052" v="193" actId="1076"/>
        <pc:sldMkLst>
          <pc:docMk/>
          <pc:sldMk cId="643239928" sldId="287"/>
        </pc:sldMkLst>
        <pc:spChg chg="mod">
          <ac:chgData name="Mortier, Hannah R" userId="NgeEPP8IMOd4nTSZO2WK9no0aoT+rhQbUU+O876Dp7I=" providerId="None" clId="Web-{993335B5-299A-4911-9DF5-BFCCB9DBFE20}" dt="2024-08-29T13:04:23.583" v="192" actId="1076"/>
          <ac:spMkLst>
            <pc:docMk/>
            <pc:sldMk cId="643239928" sldId="287"/>
            <ac:spMk id="14" creationId="{00000000-0000-0000-0000-000000000000}"/>
          </ac:spMkLst>
        </pc:spChg>
        <pc:spChg chg="mod">
          <ac:chgData name="Mortier, Hannah R" userId="NgeEPP8IMOd4nTSZO2WK9no0aoT+rhQbUU+O876Dp7I=" providerId="None" clId="Web-{993335B5-299A-4911-9DF5-BFCCB9DBFE20}" dt="2024-08-29T13:03:50.770" v="180" actId="20577"/>
          <ac:spMkLst>
            <pc:docMk/>
            <pc:sldMk cId="643239928" sldId="287"/>
            <ac:spMk id="19" creationId="{D8B191B0-7918-5F5B-D42B-3A87ACEEE378}"/>
          </ac:spMkLst>
        </pc:spChg>
        <pc:picChg chg="mod ord">
          <ac:chgData name="Mortier, Hannah R" userId="NgeEPP8IMOd4nTSZO2WK9no0aoT+rhQbUU+O876Dp7I=" providerId="None" clId="Web-{993335B5-299A-4911-9DF5-BFCCB9DBFE20}" dt="2024-08-29T13:04:04.020" v="186"/>
          <ac:picMkLst>
            <pc:docMk/>
            <pc:sldMk cId="643239928" sldId="287"/>
            <ac:picMk id="2" creationId="{152F612C-26E7-06B7-1DB2-FCDCC4764074}"/>
          </ac:picMkLst>
        </pc:picChg>
        <pc:picChg chg="mod">
          <ac:chgData name="Mortier, Hannah R" userId="NgeEPP8IMOd4nTSZO2WK9no0aoT+rhQbUU+O876Dp7I=" providerId="None" clId="Web-{993335B5-299A-4911-9DF5-BFCCB9DBFE20}" dt="2024-08-29T13:04:26.052" v="193" actId="1076"/>
          <ac:picMkLst>
            <pc:docMk/>
            <pc:sldMk cId="643239928" sldId="287"/>
            <ac:picMk id="11" creationId="{87D3FABF-6CB8-CD2E-EE4C-7D3882562596}"/>
          </ac:picMkLst>
        </pc:picChg>
      </pc:sldChg>
      <pc:sldChg chg="addSp delSp modSp">
        <pc:chgData name="Mortier, Hannah R" userId="NgeEPP8IMOd4nTSZO2WK9no0aoT+rhQbUU+O876Dp7I=" providerId="None" clId="Web-{993335B5-299A-4911-9DF5-BFCCB9DBFE20}" dt="2024-08-29T13:03:46.785" v="178" actId="20577"/>
        <pc:sldMkLst>
          <pc:docMk/>
          <pc:sldMk cId="2256723627" sldId="288"/>
        </pc:sldMkLst>
        <pc:spChg chg="add del">
          <ac:chgData name="Mortier, Hannah R" userId="NgeEPP8IMOd4nTSZO2WK9no0aoT+rhQbUU+O876Dp7I=" providerId="None" clId="Web-{993335B5-299A-4911-9DF5-BFCCB9DBFE20}" dt="2024-08-29T13:03:41.238" v="176"/>
          <ac:spMkLst>
            <pc:docMk/>
            <pc:sldMk cId="2256723627" sldId="288"/>
            <ac:spMk id="10" creationId="{CCB6BABC-ECE6-8855-52B8-55CDF5711DCA}"/>
          </ac:spMkLst>
        </pc:spChg>
        <pc:spChg chg="mod">
          <ac:chgData name="Mortier, Hannah R" userId="NgeEPP8IMOd4nTSZO2WK9no0aoT+rhQbUU+O876Dp7I=" providerId="None" clId="Web-{993335B5-299A-4911-9DF5-BFCCB9DBFE20}" dt="2024-08-29T13:03:46.785" v="178" actId="20577"/>
          <ac:spMkLst>
            <pc:docMk/>
            <pc:sldMk cId="2256723627" sldId="288"/>
            <ac:spMk id="19" creationId="{D8B191B0-7918-5F5B-D42B-3A87ACEEE378}"/>
          </ac:spMkLst>
        </pc:spChg>
      </pc:sldChg>
      <pc:sldChg chg="modSp">
        <pc:chgData name="Mortier, Hannah R" userId="NgeEPP8IMOd4nTSZO2WK9no0aoT+rhQbUU+O876Dp7I=" providerId="None" clId="Web-{993335B5-299A-4911-9DF5-BFCCB9DBFE20}" dt="2024-08-29T14:33:27.861" v="1227" actId="20577"/>
        <pc:sldMkLst>
          <pc:docMk/>
          <pc:sldMk cId="1897929285" sldId="299"/>
        </pc:sldMkLst>
        <pc:spChg chg="mod">
          <ac:chgData name="Mortier, Hannah R" userId="NgeEPP8IMOd4nTSZO2WK9no0aoT+rhQbUU+O876Dp7I=" providerId="None" clId="Web-{993335B5-299A-4911-9DF5-BFCCB9DBFE20}" dt="2024-08-29T14:33:27.861" v="1227" actId="20577"/>
          <ac:spMkLst>
            <pc:docMk/>
            <pc:sldMk cId="1897929285" sldId="299"/>
            <ac:spMk id="4" creationId="{00000000-0000-0000-0000-000000000000}"/>
          </ac:spMkLst>
        </pc:spChg>
      </pc:sldChg>
      <pc:sldChg chg="modSp">
        <pc:chgData name="Mortier, Hannah R" userId="NgeEPP8IMOd4nTSZO2WK9no0aoT+rhQbUU+O876Dp7I=" providerId="None" clId="Web-{993335B5-299A-4911-9DF5-BFCCB9DBFE20}" dt="2024-08-29T13:03:32.409" v="171" actId="20577"/>
        <pc:sldMkLst>
          <pc:docMk/>
          <pc:sldMk cId="3335850812" sldId="302"/>
        </pc:sldMkLst>
        <pc:spChg chg="mod">
          <ac:chgData name="Mortier, Hannah R" userId="NgeEPP8IMOd4nTSZO2WK9no0aoT+rhQbUU+O876Dp7I=" providerId="None" clId="Web-{993335B5-299A-4911-9DF5-BFCCB9DBFE20}" dt="2024-08-29T13:03:32.409" v="171" actId="20577"/>
          <ac:spMkLst>
            <pc:docMk/>
            <pc:sldMk cId="3335850812" sldId="302"/>
            <ac:spMk id="19" creationId="{D8B191B0-7918-5F5B-D42B-3A87ACEEE378}"/>
          </ac:spMkLst>
        </pc:spChg>
      </pc:sldChg>
      <pc:sldChg chg="modSp">
        <pc:chgData name="Mortier, Hannah R" userId="NgeEPP8IMOd4nTSZO2WK9no0aoT+rhQbUU+O876Dp7I=" providerId="None" clId="Web-{993335B5-299A-4911-9DF5-BFCCB9DBFE20}" dt="2024-08-29T13:03:28.003" v="169" actId="20577"/>
        <pc:sldMkLst>
          <pc:docMk/>
          <pc:sldMk cId="370276699" sldId="303"/>
        </pc:sldMkLst>
        <pc:spChg chg="mod">
          <ac:chgData name="Mortier, Hannah R" userId="NgeEPP8IMOd4nTSZO2WK9no0aoT+rhQbUU+O876Dp7I=" providerId="None" clId="Web-{993335B5-299A-4911-9DF5-BFCCB9DBFE20}" dt="2024-08-29T13:03:28.003" v="169" actId="20577"/>
          <ac:spMkLst>
            <pc:docMk/>
            <pc:sldMk cId="370276699" sldId="303"/>
            <ac:spMk id="19" creationId="{D8B191B0-7918-5F5B-D42B-3A87ACEEE378}"/>
          </ac:spMkLst>
        </pc:spChg>
      </pc:sldChg>
      <pc:sldChg chg="modSp">
        <pc:chgData name="Mortier, Hannah R" userId="NgeEPP8IMOd4nTSZO2WK9no0aoT+rhQbUU+O876Dp7I=" providerId="None" clId="Web-{993335B5-299A-4911-9DF5-BFCCB9DBFE20}" dt="2024-08-29T13:03:23.706" v="168" actId="20577"/>
        <pc:sldMkLst>
          <pc:docMk/>
          <pc:sldMk cId="2162353335" sldId="304"/>
        </pc:sldMkLst>
        <pc:spChg chg="mod">
          <ac:chgData name="Mortier, Hannah R" userId="NgeEPP8IMOd4nTSZO2WK9no0aoT+rhQbUU+O876Dp7I=" providerId="None" clId="Web-{993335B5-299A-4911-9DF5-BFCCB9DBFE20}" dt="2024-08-29T13:03:23.706" v="168" actId="20577"/>
          <ac:spMkLst>
            <pc:docMk/>
            <pc:sldMk cId="2162353335" sldId="304"/>
            <ac:spMk id="19" creationId="{D8B191B0-7918-5F5B-D42B-3A87ACEEE378}"/>
          </ac:spMkLst>
        </pc:spChg>
      </pc:sldChg>
      <pc:sldChg chg="modSp">
        <pc:chgData name="Mortier, Hannah R" userId="NgeEPP8IMOd4nTSZO2WK9no0aoT+rhQbUU+O876Dp7I=" providerId="None" clId="Web-{993335B5-299A-4911-9DF5-BFCCB9DBFE20}" dt="2024-08-29T13:03:19.971" v="166" actId="20577"/>
        <pc:sldMkLst>
          <pc:docMk/>
          <pc:sldMk cId="756513078" sldId="305"/>
        </pc:sldMkLst>
        <pc:spChg chg="mod">
          <ac:chgData name="Mortier, Hannah R" userId="NgeEPP8IMOd4nTSZO2WK9no0aoT+rhQbUU+O876Dp7I=" providerId="None" clId="Web-{993335B5-299A-4911-9DF5-BFCCB9DBFE20}" dt="2024-08-29T13:03:19.971" v="166" actId="20577"/>
          <ac:spMkLst>
            <pc:docMk/>
            <pc:sldMk cId="756513078" sldId="305"/>
            <ac:spMk id="19" creationId="{D8B191B0-7918-5F5B-D42B-3A87ACEEE378}"/>
          </ac:spMkLst>
        </pc:spChg>
      </pc:sldChg>
      <pc:sldChg chg="delSp modSp ord">
        <pc:chgData name="Mortier, Hannah R" userId="NgeEPP8IMOd4nTSZO2WK9no0aoT+rhQbUU+O876Dp7I=" providerId="None" clId="Web-{993335B5-299A-4911-9DF5-BFCCB9DBFE20}" dt="2024-08-29T14:39:50.417" v="1353" actId="20577"/>
        <pc:sldMkLst>
          <pc:docMk/>
          <pc:sldMk cId="3986007034" sldId="306"/>
        </pc:sldMkLst>
        <pc:spChg chg="mod">
          <ac:chgData name="Mortier, Hannah R" userId="NgeEPP8IMOd4nTSZO2WK9no0aoT+rhQbUU+O876Dp7I=" providerId="None" clId="Web-{993335B5-299A-4911-9DF5-BFCCB9DBFE20}" dt="2024-08-29T14:39:50.417" v="1353" actId="20577"/>
          <ac:spMkLst>
            <pc:docMk/>
            <pc:sldMk cId="3986007034" sldId="306"/>
            <ac:spMk id="12" creationId="{00000000-0000-0000-0000-000000000000}"/>
          </ac:spMkLst>
        </pc:spChg>
        <pc:spChg chg="mod">
          <ac:chgData name="Mortier, Hannah R" userId="NgeEPP8IMOd4nTSZO2WK9no0aoT+rhQbUU+O876Dp7I=" providerId="None" clId="Web-{993335B5-299A-4911-9DF5-BFCCB9DBFE20}" dt="2024-08-29T13:03:12.487" v="162" actId="20577"/>
          <ac:spMkLst>
            <pc:docMk/>
            <pc:sldMk cId="3986007034" sldId="306"/>
            <ac:spMk id="19" creationId="{D8B191B0-7918-5F5B-D42B-3A87ACEEE378}"/>
          </ac:spMkLst>
        </pc:spChg>
        <pc:picChg chg="del">
          <ac:chgData name="Mortier, Hannah R" userId="NgeEPP8IMOd4nTSZO2WK9no0aoT+rhQbUU+O876Dp7I=" providerId="None" clId="Web-{993335B5-299A-4911-9DF5-BFCCB9DBFE20}" dt="2024-08-29T14:35:35.338" v="1241"/>
          <ac:picMkLst>
            <pc:docMk/>
            <pc:sldMk cId="3986007034" sldId="306"/>
            <ac:picMk id="2" creationId="{AD98478E-5BED-081B-5584-7A42DD673ADD}"/>
          </ac:picMkLst>
        </pc:picChg>
        <pc:picChg chg="mod">
          <ac:chgData name="Mortier, Hannah R" userId="NgeEPP8IMOd4nTSZO2WK9no0aoT+rhQbUU+O876Dp7I=" providerId="None" clId="Web-{993335B5-299A-4911-9DF5-BFCCB9DBFE20}" dt="2024-08-29T14:39:32.259" v="1351" actId="1076"/>
          <ac:picMkLst>
            <pc:docMk/>
            <pc:sldMk cId="3986007034" sldId="306"/>
            <ac:picMk id="11" creationId="{87D3FABF-6CB8-CD2E-EE4C-7D3882562596}"/>
          </ac:picMkLst>
        </pc:picChg>
      </pc:sldChg>
      <pc:sldChg chg="modSp ord">
        <pc:chgData name="Mortier, Hannah R" userId="NgeEPP8IMOd4nTSZO2WK9no0aoT+rhQbUU+O876Dp7I=" providerId="None" clId="Web-{993335B5-299A-4911-9DF5-BFCCB9DBFE20}" dt="2024-08-29T14:35:25.353" v="1231" actId="20577"/>
        <pc:sldMkLst>
          <pc:docMk/>
          <pc:sldMk cId="3650740449" sldId="307"/>
        </pc:sldMkLst>
        <pc:spChg chg="mod">
          <ac:chgData name="Mortier, Hannah R" userId="NgeEPP8IMOd4nTSZO2WK9no0aoT+rhQbUU+O876Dp7I=" providerId="None" clId="Web-{993335B5-299A-4911-9DF5-BFCCB9DBFE20}" dt="2024-08-29T14:35:25.353" v="1231" actId="20577"/>
          <ac:spMkLst>
            <pc:docMk/>
            <pc:sldMk cId="3650740449" sldId="307"/>
            <ac:spMk id="12" creationId="{00000000-0000-0000-0000-000000000000}"/>
          </ac:spMkLst>
        </pc:spChg>
        <pc:spChg chg="mod">
          <ac:chgData name="Mortier, Hannah R" userId="NgeEPP8IMOd4nTSZO2WK9no0aoT+rhQbUU+O876Dp7I=" providerId="None" clId="Web-{993335B5-299A-4911-9DF5-BFCCB9DBFE20}" dt="2024-08-29T13:03:16.737" v="164" actId="20577"/>
          <ac:spMkLst>
            <pc:docMk/>
            <pc:sldMk cId="3650740449" sldId="307"/>
            <ac:spMk id="19" creationId="{D8B191B0-7918-5F5B-D42B-3A87ACEEE378}"/>
          </ac:spMkLst>
        </pc:spChg>
      </pc:sldChg>
      <pc:sldChg chg="addSp delSp modSp">
        <pc:chgData name="Mortier, Hannah R" userId="NgeEPP8IMOd4nTSZO2WK9no0aoT+rhQbUU+O876Dp7I=" providerId="None" clId="Web-{993335B5-299A-4911-9DF5-BFCCB9DBFE20}" dt="2024-08-29T13:03:08.877" v="160" actId="20577"/>
        <pc:sldMkLst>
          <pc:docMk/>
          <pc:sldMk cId="172158321" sldId="308"/>
        </pc:sldMkLst>
        <pc:spChg chg="mod">
          <ac:chgData name="Mortier, Hannah R" userId="NgeEPP8IMOd4nTSZO2WK9no0aoT+rhQbUU+O876Dp7I=" providerId="None" clId="Web-{993335B5-299A-4911-9DF5-BFCCB9DBFE20}" dt="2024-08-29T12:50:38.677" v="40" actId="20577"/>
          <ac:spMkLst>
            <pc:docMk/>
            <pc:sldMk cId="172158321" sldId="308"/>
            <ac:spMk id="12" creationId="{00000000-0000-0000-0000-000000000000}"/>
          </ac:spMkLst>
        </pc:spChg>
        <pc:spChg chg="del">
          <ac:chgData name="Mortier, Hannah R" userId="NgeEPP8IMOd4nTSZO2WK9no0aoT+rhQbUU+O876Dp7I=" providerId="None" clId="Web-{993335B5-299A-4911-9DF5-BFCCB9DBFE20}" dt="2024-08-29T12:57:28.099" v="100"/>
          <ac:spMkLst>
            <pc:docMk/>
            <pc:sldMk cId="172158321" sldId="308"/>
            <ac:spMk id="14" creationId="{00000000-0000-0000-0000-000000000000}"/>
          </ac:spMkLst>
        </pc:spChg>
        <pc:spChg chg="add">
          <ac:chgData name="Mortier, Hannah R" userId="NgeEPP8IMOd4nTSZO2WK9no0aoT+rhQbUU+O876Dp7I=" providerId="None" clId="Web-{993335B5-299A-4911-9DF5-BFCCB9DBFE20}" dt="2024-08-29T12:57:29.161" v="101"/>
          <ac:spMkLst>
            <pc:docMk/>
            <pc:sldMk cId="172158321" sldId="308"/>
            <ac:spMk id="16" creationId="{A3F86F66-6639-2028-D1AA-11A857FCC8A0}"/>
          </ac:spMkLst>
        </pc:spChg>
        <pc:spChg chg="mod">
          <ac:chgData name="Mortier, Hannah R" userId="NgeEPP8IMOd4nTSZO2WK9no0aoT+rhQbUU+O876Dp7I=" providerId="None" clId="Web-{993335B5-299A-4911-9DF5-BFCCB9DBFE20}" dt="2024-08-29T13:03:08.877" v="160" actId="20577"/>
          <ac:spMkLst>
            <pc:docMk/>
            <pc:sldMk cId="172158321" sldId="308"/>
            <ac:spMk id="19" creationId="{D8B191B0-7918-5F5B-D42B-3A87ACEEE378}"/>
          </ac:spMkLst>
        </pc:spChg>
        <pc:picChg chg="add mod ord">
          <ac:chgData name="Mortier, Hannah R" userId="NgeEPP8IMOd4nTSZO2WK9no0aoT+rhQbUU+O876Dp7I=" providerId="None" clId="Web-{993335B5-299A-4911-9DF5-BFCCB9DBFE20}" dt="2024-08-29T12:29:27.850" v="6"/>
          <ac:picMkLst>
            <pc:docMk/>
            <pc:sldMk cId="172158321" sldId="308"/>
            <ac:picMk id="2" creationId="{5E22AF4C-39E2-239F-DB2F-7D25C02A2891}"/>
          </ac:picMkLst>
        </pc:picChg>
        <pc:picChg chg="del">
          <ac:chgData name="Mortier, Hannah R" userId="NgeEPP8IMOd4nTSZO2WK9no0aoT+rhQbUU+O876Dp7I=" providerId="None" clId="Web-{993335B5-299A-4911-9DF5-BFCCB9DBFE20}" dt="2024-08-29T12:57:22.536" v="99"/>
          <ac:picMkLst>
            <pc:docMk/>
            <pc:sldMk cId="172158321" sldId="308"/>
            <ac:picMk id="11" creationId="{87D3FABF-6CB8-CD2E-EE4C-7D3882562596}"/>
          </ac:picMkLst>
        </pc:picChg>
        <pc:picChg chg="add">
          <ac:chgData name="Mortier, Hannah R" userId="NgeEPP8IMOd4nTSZO2WK9no0aoT+rhQbUU+O876Dp7I=" providerId="None" clId="Web-{993335B5-299A-4911-9DF5-BFCCB9DBFE20}" dt="2024-08-29T12:57:20.817" v="98"/>
          <ac:picMkLst>
            <pc:docMk/>
            <pc:sldMk cId="172158321" sldId="308"/>
            <ac:picMk id="13" creationId="{D33BFABE-7D20-8D60-6D98-ADA2729875E5}"/>
          </ac:picMkLst>
        </pc:picChg>
      </pc:sldChg>
      <pc:sldChg chg="addSp modSp">
        <pc:chgData name="Mortier, Hannah R" userId="NgeEPP8IMOd4nTSZO2WK9no0aoT+rhQbUU+O876Dp7I=" providerId="None" clId="Web-{993335B5-299A-4911-9DF5-BFCCB9DBFE20}" dt="2024-08-29T13:03:03.565" v="158" actId="20577"/>
        <pc:sldMkLst>
          <pc:docMk/>
          <pc:sldMk cId="460918376" sldId="309"/>
        </pc:sldMkLst>
        <pc:spChg chg="mod">
          <ac:chgData name="Mortier, Hannah R" userId="NgeEPP8IMOd4nTSZO2WK9no0aoT+rhQbUU+O876Dp7I=" providerId="None" clId="Web-{993335B5-299A-4911-9DF5-BFCCB9DBFE20}" dt="2024-08-29T12:55:26.813" v="87" actId="14100"/>
          <ac:spMkLst>
            <pc:docMk/>
            <pc:sldMk cId="460918376" sldId="309"/>
            <ac:spMk id="12" creationId="{00000000-0000-0000-0000-000000000000}"/>
          </ac:spMkLst>
        </pc:spChg>
        <pc:spChg chg="mod ord">
          <ac:chgData name="Mortier, Hannah R" userId="NgeEPP8IMOd4nTSZO2WK9no0aoT+rhQbUU+O876Dp7I=" providerId="None" clId="Web-{993335B5-299A-4911-9DF5-BFCCB9DBFE20}" dt="2024-08-29T12:56:04.799" v="96" actId="1076"/>
          <ac:spMkLst>
            <pc:docMk/>
            <pc:sldMk cId="460918376" sldId="309"/>
            <ac:spMk id="14" creationId="{00000000-0000-0000-0000-000000000000}"/>
          </ac:spMkLst>
        </pc:spChg>
        <pc:spChg chg="mod">
          <ac:chgData name="Mortier, Hannah R" userId="NgeEPP8IMOd4nTSZO2WK9no0aoT+rhQbUU+O876Dp7I=" providerId="None" clId="Web-{993335B5-299A-4911-9DF5-BFCCB9DBFE20}" dt="2024-08-29T13:03:03.565" v="158" actId="20577"/>
          <ac:spMkLst>
            <pc:docMk/>
            <pc:sldMk cId="460918376" sldId="309"/>
            <ac:spMk id="19" creationId="{D8B191B0-7918-5F5B-D42B-3A87ACEEE378}"/>
          </ac:spMkLst>
        </pc:spChg>
        <pc:picChg chg="add mod ord">
          <ac:chgData name="Mortier, Hannah R" userId="NgeEPP8IMOd4nTSZO2WK9no0aoT+rhQbUU+O876Dp7I=" providerId="None" clId="Web-{993335B5-299A-4911-9DF5-BFCCB9DBFE20}" dt="2024-08-29T12:55:57.986" v="93" actId="1076"/>
          <ac:picMkLst>
            <pc:docMk/>
            <pc:sldMk cId="460918376" sldId="309"/>
            <ac:picMk id="2" creationId="{C7FA85D0-9D7E-01F0-B4BF-2703A67CD2D1}"/>
          </ac:picMkLst>
        </pc:picChg>
        <pc:picChg chg="mod">
          <ac:chgData name="Mortier, Hannah R" userId="NgeEPP8IMOd4nTSZO2WK9no0aoT+rhQbUU+O876Dp7I=" providerId="None" clId="Web-{993335B5-299A-4911-9DF5-BFCCB9DBFE20}" dt="2024-08-29T12:56:05.346" v="97" actId="1076"/>
          <ac:picMkLst>
            <pc:docMk/>
            <pc:sldMk cId="460918376" sldId="309"/>
            <ac:picMk id="11" creationId="{87D3FABF-6CB8-CD2E-EE4C-7D3882562596}"/>
          </ac:picMkLst>
        </pc:picChg>
      </pc:sldChg>
      <pc:sldChg chg="addSp delSp modSp">
        <pc:chgData name="Mortier, Hannah R" userId="NgeEPP8IMOd4nTSZO2WK9no0aoT+rhQbUU+O876Dp7I=" providerId="None" clId="Web-{993335B5-299A-4911-9DF5-BFCCB9DBFE20}" dt="2024-08-29T13:02:57.893" v="156" actId="20577"/>
        <pc:sldMkLst>
          <pc:docMk/>
          <pc:sldMk cId="3566616839" sldId="310"/>
        </pc:sldMkLst>
        <pc:spChg chg="mod">
          <ac:chgData name="Mortier, Hannah R" userId="NgeEPP8IMOd4nTSZO2WK9no0aoT+rhQbUU+O876Dp7I=" providerId="None" clId="Web-{993335B5-299A-4911-9DF5-BFCCB9DBFE20}" dt="2024-08-29T13:01:09.670" v="129" actId="20577"/>
          <ac:spMkLst>
            <pc:docMk/>
            <pc:sldMk cId="3566616839" sldId="310"/>
            <ac:spMk id="12" creationId="{00000000-0000-0000-0000-000000000000}"/>
          </ac:spMkLst>
        </pc:spChg>
        <pc:spChg chg="del">
          <ac:chgData name="Mortier, Hannah R" userId="NgeEPP8IMOd4nTSZO2WK9no0aoT+rhQbUU+O876Dp7I=" providerId="None" clId="Web-{993335B5-299A-4911-9DF5-BFCCB9DBFE20}" dt="2024-08-29T12:59:07.275" v="115"/>
          <ac:spMkLst>
            <pc:docMk/>
            <pc:sldMk cId="3566616839" sldId="310"/>
            <ac:spMk id="14" creationId="{00000000-0000-0000-0000-000000000000}"/>
          </ac:spMkLst>
        </pc:spChg>
        <pc:spChg chg="del">
          <ac:chgData name="Mortier, Hannah R" userId="NgeEPP8IMOd4nTSZO2WK9no0aoT+rhQbUU+O876Dp7I=" providerId="None" clId="Web-{993335B5-299A-4911-9DF5-BFCCB9DBFE20}" dt="2024-08-29T13:01:00.513" v="124"/>
          <ac:spMkLst>
            <pc:docMk/>
            <pc:sldMk cId="3566616839" sldId="310"/>
            <ac:spMk id="17" creationId="{D2604F6A-0575-0BC6-E20A-B457C5CF5FA2}"/>
          </ac:spMkLst>
        </pc:spChg>
        <pc:spChg chg="add">
          <ac:chgData name="Mortier, Hannah R" userId="NgeEPP8IMOd4nTSZO2WK9no0aoT+rhQbUU+O876Dp7I=" providerId="None" clId="Web-{993335B5-299A-4911-9DF5-BFCCB9DBFE20}" dt="2024-08-29T12:59:05.353" v="114"/>
          <ac:spMkLst>
            <pc:docMk/>
            <pc:sldMk cId="3566616839" sldId="310"/>
            <ac:spMk id="18" creationId="{45578E69-E39E-7156-32B9-4E05139B3094}"/>
          </ac:spMkLst>
        </pc:spChg>
        <pc:spChg chg="mod">
          <ac:chgData name="Mortier, Hannah R" userId="NgeEPP8IMOd4nTSZO2WK9no0aoT+rhQbUU+O876Dp7I=" providerId="None" clId="Web-{993335B5-299A-4911-9DF5-BFCCB9DBFE20}" dt="2024-08-29T13:02:57.893" v="156" actId="20577"/>
          <ac:spMkLst>
            <pc:docMk/>
            <pc:sldMk cId="3566616839" sldId="310"/>
            <ac:spMk id="19" creationId="{D8B191B0-7918-5F5B-D42B-3A87ACEEE378}"/>
          </ac:spMkLst>
        </pc:spChg>
        <pc:picChg chg="del mod">
          <ac:chgData name="Mortier, Hannah R" userId="NgeEPP8IMOd4nTSZO2WK9no0aoT+rhQbUU+O876Dp7I=" providerId="None" clId="Web-{993335B5-299A-4911-9DF5-BFCCB9DBFE20}" dt="2024-08-29T12:58:43.883" v="108"/>
          <ac:picMkLst>
            <pc:docMk/>
            <pc:sldMk cId="3566616839" sldId="310"/>
            <ac:picMk id="2" creationId="{C32E2662-6430-C9A7-4330-DD79258071B3}"/>
          </ac:picMkLst>
        </pc:picChg>
        <pc:picChg chg="add mod ord">
          <ac:chgData name="Mortier, Hannah R" userId="NgeEPP8IMOd4nTSZO2WK9no0aoT+rhQbUU+O876Dp7I=" providerId="None" clId="Web-{993335B5-299A-4911-9DF5-BFCCB9DBFE20}" dt="2024-08-29T12:58:52.008" v="111"/>
          <ac:picMkLst>
            <pc:docMk/>
            <pc:sldMk cId="3566616839" sldId="310"/>
            <ac:picMk id="10" creationId="{84B8CDFD-57F5-FC6A-3840-BDEFB7F4A348}"/>
          </ac:picMkLst>
        </pc:picChg>
        <pc:picChg chg="del">
          <ac:chgData name="Mortier, Hannah R" userId="NgeEPP8IMOd4nTSZO2WK9no0aoT+rhQbUU+O876Dp7I=" providerId="None" clId="Web-{993335B5-299A-4911-9DF5-BFCCB9DBFE20}" dt="2024-08-29T12:59:00.618" v="113"/>
          <ac:picMkLst>
            <pc:docMk/>
            <pc:sldMk cId="3566616839" sldId="310"/>
            <ac:picMk id="11" creationId="{87D3FABF-6CB8-CD2E-EE4C-7D3882562596}"/>
          </ac:picMkLst>
        </pc:picChg>
        <pc:picChg chg="add">
          <ac:chgData name="Mortier, Hannah R" userId="NgeEPP8IMOd4nTSZO2WK9no0aoT+rhQbUU+O876Dp7I=" providerId="None" clId="Web-{993335B5-299A-4911-9DF5-BFCCB9DBFE20}" dt="2024-08-29T12:58:59.399" v="112"/>
          <ac:picMkLst>
            <pc:docMk/>
            <pc:sldMk cId="3566616839" sldId="310"/>
            <ac:picMk id="15" creationId="{C1EFAAF8-70C7-7E1F-7401-EECEF7756E97}"/>
          </ac:picMkLst>
        </pc:picChg>
      </pc:sldChg>
      <pc:sldChg chg="del">
        <pc:chgData name="Mortier, Hannah R" userId="NgeEPP8IMOd4nTSZO2WK9no0aoT+rhQbUU+O876Dp7I=" providerId="None" clId="Web-{993335B5-299A-4911-9DF5-BFCCB9DBFE20}" dt="2024-08-29T13:01:50.109" v="136"/>
        <pc:sldMkLst>
          <pc:docMk/>
          <pc:sldMk cId="2704337456" sldId="311"/>
        </pc:sldMkLst>
      </pc:sldChg>
      <pc:sldChg chg="addSp delSp modSp">
        <pc:chgData name="Mortier, Hannah R" userId="NgeEPP8IMOd4nTSZO2WK9no0aoT+rhQbUU+O876Dp7I=" providerId="None" clId="Web-{993335B5-299A-4911-9DF5-BFCCB9DBFE20}" dt="2024-08-29T13:02:51.142" v="153" actId="20577"/>
        <pc:sldMkLst>
          <pc:docMk/>
          <pc:sldMk cId="1268212542" sldId="312"/>
        </pc:sldMkLst>
        <pc:spChg chg="mod">
          <ac:chgData name="Mortier, Hannah R" userId="NgeEPP8IMOd4nTSZO2WK9no0aoT+rhQbUU+O876Dp7I=" providerId="None" clId="Web-{993335B5-299A-4911-9DF5-BFCCB9DBFE20}" dt="2024-08-29T13:02:21.141" v="144" actId="20577"/>
          <ac:spMkLst>
            <pc:docMk/>
            <pc:sldMk cId="1268212542" sldId="312"/>
            <ac:spMk id="12" creationId="{00000000-0000-0000-0000-000000000000}"/>
          </ac:spMkLst>
        </pc:spChg>
        <pc:spChg chg="del">
          <ac:chgData name="Mortier, Hannah R" userId="NgeEPP8IMOd4nTSZO2WK9no0aoT+rhQbUU+O876Dp7I=" providerId="None" clId="Web-{993335B5-299A-4911-9DF5-BFCCB9DBFE20}" dt="2024-08-29T13:02:36.985" v="150"/>
          <ac:spMkLst>
            <pc:docMk/>
            <pc:sldMk cId="1268212542" sldId="312"/>
            <ac:spMk id="14" creationId="{00000000-0000-0000-0000-000000000000}"/>
          </ac:spMkLst>
        </pc:spChg>
        <pc:spChg chg="add">
          <ac:chgData name="Mortier, Hannah R" userId="NgeEPP8IMOd4nTSZO2WK9no0aoT+rhQbUU+O876Dp7I=" providerId="None" clId="Web-{993335B5-299A-4911-9DF5-BFCCB9DBFE20}" dt="2024-08-29T13:02:41.876" v="151"/>
          <ac:spMkLst>
            <pc:docMk/>
            <pc:sldMk cId="1268212542" sldId="312"/>
            <ac:spMk id="16" creationId="{4AFF5F5B-6614-0627-53F7-D926E8932686}"/>
          </ac:spMkLst>
        </pc:spChg>
        <pc:spChg chg="mod">
          <ac:chgData name="Mortier, Hannah R" userId="NgeEPP8IMOd4nTSZO2WK9no0aoT+rhQbUU+O876Dp7I=" providerId="None" clId="Web-{993335B5-299A-4911-9DF5-BFCCB9DBFE20}" dt="2024-08-29T13:02:51.142" v="153" actId="20577"/>
          <ac:spMkLst>
            <pc:docMk/>
            <pc:sldMk cId="1268212542" sldId="312"/>
            <ac:spMk id="19" creationId="{D8B191B0-7918-5F5B-D42B-3A87ACEEE378}"/>
          </ac:spMkLst>
        </pc:spChg>
        <pc:picChg chg="mod ord">
          <ac:chgData name="Mortier, Hannah R" userId="NgeEPP8IMOd4nTSZO2WK9no0aoT+rhQbUU+O876Dp7I=" providerId="None" clId="Web-{993335B5-299A-4911-9DF5-BFCCB9DBFE20}" dt="2024-08-29T13:02:27.235" v="147"/>
          <ac:picMkLst>
            <pc:docMk/>
            <pc:sldMk cId="1268212542" sldId="312"/>
            <ac:picMk id="10" creationId="{020127F5-4737-51DE-C43E-31796117BA5F}"/>
          </ac:picMkLst>
        </pc:picChg>
        <pc:picChg chg="del">
          <ac:chgData name="Mortier, Hannah R" userId="NgeEPP8IMOd4nTSZO2WK9no0aoT+rhQbUU+O876Dp7I=" providerId="None" clId="Web-{993335B5-299A-4911-9DF5-BFCCB9DBFE20}" dt="2024-08-29T13:02:34.079" v="148"/>
          <ac:picMkLst>
            <pc:docMk/>
            <pc:sldMk cId="1268212542" sldId="312"/>
            <ac:picMk id="11" creationId="{87D3FABF-6CB8-CD2E-EE4C-7D3882562596}"/>
          </ac:picMkLst>
        </pc:picChg>
        <pc:picChg chg="add">
          <ac:chgData name="Mortier, Hannah R" userId="NgeEPP8IMOd4nTSZO2WK9no0aoT+rhQbUU+O876Dp7I=" providerId="None" clId="Web-{993335B5-299A-4911-9DF5-BFCCB9DBFE20}" dt="2024-08-29T13:02:35.173" v="149"/>
          <ac:picMkLst>
            <pc:docMk/>
            <pc:sldMk cId="1268212542" sldId="312"/>
            <ac:picMk id="13" creationId="{5A311AEB-845E-7A75-ED8B-98C5670B86D0}"/>
          </ac:picMkLst>
        </pc:picChg>
      </pc:sldChg>
      <pc:sldChg chg="modSp">
        <pc:chgData name="Mortier, Hannah R" userId="NgeEPP8IMOd4nTSZO2WK9no0aoT+rhQbUU+O876Dp7I=" providerId="None" clId="Web-{993335B5-299A-4911-9DF5-BFCCB9DBFE20}" dt="2024-08-29T13:09:30.845" v="236" actId="20577"/>
        <pc:sldMkLst>
          <pc:docMk/>
          <pc:sldMk cId="3226969455" sldId="313"/>
        </pc:sldMkLst>
        <pc:spChg chg="mod">
          <ac:chgData name="Mortier, Hannah R" userId="NgeEPP8IMOd4nTSZO2WK9no0aoT+rhQbUU+O876Dp7I=" providerId="None" clId="Web-{993335B5-299A-4911-9DF5-BFCCB9DBFE20}" dt="2024-08-29T13:09:30.845" v="236" actId="20577"/>
          <ac:spMkLst>
            <pc:docMk/>
            <pc:sldMk cId="3226969455" sldId="313"/>
            <ac:spMk id="12" creationId="{00000000-0000-0000-0000-000000000000}"/>
          </ac:spMkLst>
        </pc:spChg>
        <pc:spChg chg="mod">
          <ac:chgData name="Mortier, Hannah R" userId="NgeEPP8IMOd4nTSZO2WK9no0aoT+rhQbUU+O876Dp7I=" providerId="None" clId="Web-{993335B5-299A-4911-9DF5-BFCCB9DBFE20}" dt="2024-08-29T13:06:41.182" v="219" actId="1076"/>
          <ac:spMkLst>
            <pc:docMk/>
            <pc:sldMk cId="3226969455" sldId="313"/>
            <ac:spMk id="14" creationId="{00000000-0000-0000-0000-000000000000}"/>
          </ac:spMkLst>
        </pc:spChg>
        <pc:picChg chg="mod ord">
          <ac:chgData name="Mortier, Hannah R" userId="NgeEPP8IMOd4nTSZO2WK9no0aoT+rhQbUU+O876Dp7I=" providerId="None" clId="Web-{993335B5-299A-4911-9DF5-BFCCB9DBFE20}" dt="2024-08-29T13:06:32.291" v="215"/>
          <ac:picMkLst>
            <pc:docMk/>
            <pc:sldMk cId="3226969455" sldId="313"/>
            <ac:picMk id="2" creationId="{780830C1-F6F5-7B5F-6465-7E8267176986}"/>
          </ac:picMkLst>
        </pc:picChg>
        <pc:picChg chg="mod">
          <ac:chgData name="Mortier, Hannah R" userId="NgeEPP8IMOd4nTSZO2WK9no0aoT+rhQbUU+O876Dp7I=" providerId="None" clId="Web-{993335B5-299A-4911-9DF5-BFCCB9DBFE20}" dt="2024-08-29T13:06:50.964" v="221" actId="1076"/>
          <ac:picMkLst>
            <pc:docMk/>
            <pc:sldMk cId="3226969455" sldId="313"/>
            <ac:picMk id="11" creationId="{87D3FABF-6CB8-CD2E-EE4C-7D3882562596}"/>
          </ac:picMkLst>
        </pc:picChg>
      </pc:sldChg>
      <pc:sldChg chg="modSp">
        <pc:chgData name="Mortier, Hannah R" userId="NgeEPP8IMOd4nTSZO2WK9no0aoT+rhQbUU+O876Dp7I=" providerId="None" clId="Web-{993335B5-299A-4911-9DF5-BFCCB9DBFE20}" dt="2024-08-29T13:09:55.643" v="245"/>
        <pc:sldMkLst>
          <pc:docMk/>
          <pc:sldMk cId="2653347173" sldId="314"/>
        </pc:sldMkLst>
        <pc:spChg chg="mod">
          <ac:chgData name="Mortier, Hannah R" userId="NgeEPP8IMOd4nTSZO2WK9no0aoT+rhQbUU+O876Dp7I=" providerId="None" clId="Web-{993335B5-299A-4911-9DF5-BFCCB9DBFE20}" dt="2024-08-29T13:09:47.814" v="242" actId="20577"/>
          <ac:spMkLst>
            <pc:docMk/>
            <pc:sldMk cId="2653347173" sldId="314"/>
            <ac:spMk id="12" creationId="{00000000-0000-0000-0000-000000000000}"/>
          </ac:spMkLst>
        </pc:spChg>
        <pc:picChg chg="mod ord">
          <ac:chgData name="Mortier, Hannah R" userId="NgeEPP8IMOd4nTSZO2WK9no0aoT+rhQbUU+O876Dp7I=" providerId="None" clId="Web-{993335B5-299A-4911-9DF5-BFCCB9DBFE20}" dt="2024-08-29T13:09:55.643" v="245"/>
          <ac:picMkLst>
            <pc:docMk/>
            <pc:sldMk cId="2653347173" sldId="314"/>
            <ac:picMk id="10" creationId="{E48E5294-1735-4C2E-96C4-92EFD1E064CB}"/>
          </ac:picMkLst>
        </pc:picChg>
      </pc:sldChg>
      <pc:sldChg chg="modSp">
        <pc:chgData name="Mortier, Hannah R" userId="NgeEPP8IMOd4nTSZO2WK9no0aoT+rhQbUU+O876Dp7I=" providerId="None" clId="Web-{993335B5-299A-4911-9DF5-BFCCB9DBFE20}" dt="2024-08-29T13:10:51.238" v="250" actId="20577"/>
        <pc:sldMkLst>
          <pc:docMk/>
          <pc:sldMk cId="745357826" sldId="316"/>
        </pc:sldMkLst>
        <pc:spChg chg="mod">
          <ac:chgData name="Mortier, Hannah R" userId="NgeEPP8IMOd4nTSZO2WK9no0aoT+rhQbUU+O876Dp7I=" providerId="None" clId="Web-{993335B5-299A-4911-9DF5-BFCCB9DBFE20}" dt="2024-08-29T13:10:51.238" v="250" actId="20577"/>
          <ac:spMkLst>
            <pc:docMk/>
            <pc:sldMk cId="745357826" sldId="316"/>
            <ac:spMk id="12" creationId="{00000000-0000-0000-0000-000000000000}"/>
          </ac:spMkLst>
        </pc:spChg>
      </pc:sldChg>
      <pc:sldChg chg="addSp modSp">
        <pc:chgData name="Mortier, Hannah R" userId="NgeEPP8IMOd4nTSZO2WK9no0aoT+rhQbUU+O876Dp7I=" providerId="None" clId="Web-{993335B5-299A-4911-9DF5-BFCCB9DBFE20}" dt="2024-08-29T13:21:33.325" v="532" actId="20577"/>
        <pc:sldMkLst>
          <pc:docMk/>
          <pc:sldMk cId="690123828" sldId="317"/>
        </pc:sldMkLst>
        <pc:spChg chg="mod">
          <ac:chgData name="Mortier, Hannah R" userId="NgeEPP8IMOd4nTSZO2WK9no0aoT+rhQbUU+O876Dp7I=" providerId="None" clId="Web-{993335B5-299A-4911-9DF5-BFCCB9DBFE20}" dt="2024-08-29T13:21:33.325" v="532" actId="20577"/>
          <ac:spMkLst>
            <pc:docMk/>
            <pc:sldMk cId="690123828" sldId="317"/>
            <ac:spMk id="12" creationId="{00000000-0000-0000-0000-000000000000}"/>
          </ac:spMkLst>
        </pc:spChg>
        <pc:picChg chg="add mod">
          <ac:chgData name="Mortier, Hannah R" userId="NgeEPP8IMOd4nTSZO2WK9no0aoT+rhQbUU+O876Dp7I=" providerId="None" clId="Web-{993335B5-299A-4911-9DF5-BFCCB9DBFE20}" dt="2024-08-29T13:16:19.063" v="319" actId="1076"/>
          <ac:picMkLst>
            <pc:docMk/>
            <pc:sldMk cId="690123828" sldId="317"/>
            <ac:picMk id="2" creationId="{D04670FC-A438-BAE8-4439-3A802B6434D3}"/>
          </ac:picMkLst>
        </pc:picChg>
      </pc:sldChg>
      <pc:sldChg chg="addSp modSp">
        <pc:chgData name="Mortier, Hannah R" userId="NgeEPP8IMOd4nTSZO2WK9no0aoT+rhQbUU+O876Dp7I=" providerId="None" clId="Web-{993335B5-299A-4911-9DF5-BFCCB9DBFE20}" dt="2024-08-29T13:29:15.062" v="737" actId="20577"/>
        <pc:sldMkLst>
          <pc:docMk/>
          <pc:sldMk cId="820413894" sldId="318"/>
        </pc:sldMkLst>
        <pc:spChg chg="mod">
          <ac:chgData name="Mortier, Hannah R" userId="NgeEPP8IMOd4nTSZO2WK9no0aoT+rhQbUU+O876Dp7I=" providerId="None" clId="Web-{993335B5-299A-4911-9DF5-BFCCB9DBFE20}" dt="2024-08-29T13:29:03.639" v="731" actId="1076"/>
          <ac:spMkLst>
            <pc:docMk/>
            <pc:sldMk cId="820413894" sldId="318"/>
            <ac:spMk id="12" creationId="{00000000-0000-0000-0000-000000000000}"/>
          </ac:spMkLst>
        </pc:spChg>
        <pc:spChg chg="add mod">
          <ac:chgData name="Mortier, Hannah R" userId="NgeEPP8IMOd4nTSZO2WK9no0aoT+rhQbUU+O876Dp7I=" providerId="None" clId="Web-{993335B5-299A-4911-9DF5-BFCCB9DBFE20}" dt="2024-08-29T13:29:15.062" v="737" actId="20577"/>
          <ac:spMkLst>
            <pc:docMk/>
            <pc:sldMk cId="820413894" sldId="318"/>
            <ac:spMk id="13" creationId="{75C4AFFC-E01E-27DD-7862-4CF1722A84EA}"/>
          </ac:spMkLst>
        </pc:spChg>
        <pc:picChg chg="add mod ord">
          <ac:chgData name="Mortier, Hannah R" userId="NgeEPP8IMOd4nTSZO2WK9no0aoT+rhQbUU+O876Dp7I=" providerId="None" clId="Web-{993335B5-299A-4911-9DF5-BFCCB9DBFE20}" dt="2024-08-29T13:25:54.117" v="645"/>
          <ac:picMkLst>
            <pc:docMk/>
            <pc:sldMk cId="820413894" sldId="318"/>
            <ac:picMk id="2" creationId="{5A39A42C-2619-646C-481F-0FE857B17A6F}"/>
          </ac:picMkLst>
        </pc:picChg>
      </pc:sldChg>
      <pc:sldChg chg="modSp">
        <pc:chgData name="Mortier, Hannah R" userId="NgeEPP8IMOd4nTSZO2WK9no0aoT+rhQbUU+O876Dp7I=" providerId="None" clId="Web-{993335B5-299A-4911-9DF5-BFCCB9DBFE20}" dt="2024-08-29T13:51:17.143" v="1143" actId="20577"/>
        <pc:sldMkLst>
          <pc:docMk/>
          <pc:sldMk cId="506393111" sldId="323"/>
        </pc:sldMkLst>
        <pc:spChg chg="mod">
          <ac:chgData name="Mortier, Hannah R" userId="NgeEPP8IMOd4nTSZO2WK9no0aoT+rhQbUU+O876Dp7I=" providerId="None" clId="Web-{993335B5-299A-4911-9DF5-BFCCB9DBFE20}" dt="2024-08-29T13:51:17.143" v="1143" actId="20577"/>
          <ac:spMkLst>
            <pc:docMk/>
            <pc:sldMk cId="506393111" sldId="323"/>
            <ac:spMk id="12" creationId="{00000000-0000-0000-0000-000000000000}"/>
          </ac:spMkLst>
        </pc:spChg>
      </pc:sldChg>
      <pc:sldChg chg="modSp">
        <pc:chgData name="Mortier, Hannah R" userId="NgeEPP8IMOd4nTSZO2WK9no0aoT+rhQbUU+O876Dp7I=" providerId="None" clId="Web-{993335B5-299A-4911-9DF5-BFCCB9DBFE20}" dt="2024-08-29T13:05:56.571" v="211" actId="1076"/>
        <pc:sldMkLst>
          <pc:docMk/>
          <pc:sldMk cId="3244912674" sldId="324"/>
        </pc:sldMkLst>
        <pc:spChg chg="mod">
          <ac:chgData name="Mortier, Hannah R" userId="NgeEPP8IMOd4nTSZO2WK9no0aoT+rhQbUU+O876Dp7I=" providerId="None" clId="Web-{993335B5-299A-4911-9DF5-BFCCB9DBFE20}" dt="2024-08-29T13:05:56.571" v="211" actId="1076"/>
          <ac:spMkLst>
            <pc:docMk/>
            <pc:sldMk cId="3244912674" sldId="324"/>
            <ac:spMk id="14" creationId="{00000000-0000-0000-0000-000000000000}"/>
          </ac:spMkLst>
        </pc:spChg>
        <pc:picChg chg="mod">
          <ac:chgData name="Mortier, Hannah R" userId="NgeEPP8IMOd4nTSZO2WK9no0aoT+rhQbUU+O876Dp7I=" providerId="None" clId="Web-{993335B5-299A-4911-9DF5-BFCCB9DBFE20}" dt="2024-08-29T13:05:52.227" v="210" actId="1076"/>
          <ac:picMkLst>
            <pc:docMk/>
            <pc:sldMk cId="3244912674" sldId="324"/>
            <ac:picMk id="11" creationId="{87D3FABF-6CB8-CD2E-EE4C-7D3882562596}"/>
          </ac:picMkLst>
        </pc:picChg>
      </pc:sldChg>
      <pc:sldChg chg="delSp modSp add replId">
        <pc:chgData name="Mortier, Hannah R" userId="NgeEPP8IMOd4nTSZO2WK9no0aoT+rhQbUU+O876Dp7I=" providerId="None" clId="Web-{993335B5-299A-4911-9DF5-BFCCB9DBFE20}" dt="2024-08-29T13:02:54.721" v="155" actId="20577"/>
        <pc:sldMkLst>
          <pc:docMk/>
          <pc:sldMk cId="2226519188" sldId="325"/>
        </pc:sldMkLst>
        <pc:spChg chg="mod">
          <ac:chgData name="Mortier, Hannah R" userId="NgeEPP8IMOd4nTSZO2WK9no0aoT+rhQbUU+O876Dp7I=" providerId="None" clId="Web-{993335B5-299A-4911-9DF5-BFCCB9DBFE20}" dt="2024-08-29T13:01:22.936" v="135" actId="20577"/>
          <ac:spMkLst>
            <pc:docMk/>
            <pc:sldMk cId="2226519188" sldId="325"/>
            <ac:spMk id="12" creationId="{00000000-0000-0000-0000-000000000000}"/>
          </ac:spMkLst>
        </pc:spChg>
        <pc:spChg chg="del">
          <ac:chgData name="Mortier, Hannah R" userId="NgeEPP8IMOd4nTSZO2WK9no0aoT+rhQbUU+O876Dp7I=" providerId="None" clId="Web-{993335B5-299A-4911-9DF5-BFCCB9DBFE20}" dt="2024-08-29T13:01:16.170" v="130"/>
          <ac:spMkLst>
            <pc:docMk/>
            <pc:sldMk cId="2226519188" sldId="325"/>
            <ac:spMk id="17" creationId="{D2604F6A-0575-0BC6-E20A-B457C5CF5FA2}"/>
          </ac:spMkLst>
        </pc:spChg>
        <pc:spChg chg="mod">
          <ac:chgData name="Mortier, Hannah R" userId="NgeEPP8IMOd4nTSZO2WK9no0aoT+rhQbUU+O876Dp7I=" providerId="None" clId="Web-{993335B5-299A-4911-9DF5-BFCCB9DBFE20}" dt="2024-08-29T13:02:54.721" v="155" actId="20577"/>
          <ac:spMkLst>
            <pc:docMk/>
            <pc:sldMk cId="2226519188" sldId="325"/>
            <ac:spMk id="19" creationId="{D8B191B0-7918-5F5B-D42B-3A87ACEEE378}"/>
          </ac:spMkLst>
        </pc:spChg>
      </pc:sldChg>
      <pc:sldChg chg="addSp delSp modSp add replId">
        <pc:chgData name="Mortier, Hannah R" userId="NgeEPP8IMOd4nTSZO2WK9no0aoT+rhQbUU+O876Dp7I=" providerId="None" clId="Web-{993335B5-299A-4911-9DF5-BFCCB9DBFE20}" dt="2024-08-29T14:49:31.204" v="1355" actId="20577"/>
        <pc:sldMkLst>
          <pc:docMk/>
          <pc:sldMk cId="437994702" sldId="326"/>
        </pc:sldMkLst>
        <pc:spChg chg="mod">
          <ac:chgData name="Mortier, Hannah R" userId="NgeEPP8IMOd4nTSZO2WK9no0aoT+rhQbUU+O876Dp7I=" providerId="None" clId="Web-{993335B5-299A-4911-9DF5-BFCCB9DBFE20}" dt="2024-08-29T14:49:31.204" v="1355" actId="20577"/>
          <ac:spMkLst>
            <pc:docMk/>
            <pc:sldMk cId="437994702" sldId="326"/>
            <ac:spMk id="12" creationId="{00000000-0000-0000-0000-000000000000}"/>
          </ac:spMkLst>
        </pc:spChg>
        <pc:spChg chg="del">
          <ac:chgData name="Mortier, Hannah R" userId="NgeEPP8IMOd4nTSZO2WK9no0aoT+rhQbUU+O876Dp7I=" providerId="None" clId="Web-{993335B5-299A-4911-9DF5-BFCCB9DBFE20}" dt="2024-08-29T13:30:06.907" v="756"/>
          <ac:spMkLst>
            <pc:docMk/>
            <pc:sldMk cId="437994702" sldId="326"/>
            <ac:spMk id="13" creationId="{75C4AFFC-E01E-27DD-7862-4CF1722A84EA}"/>
          </ac:spMkLst>
        </pc:spChg>
        <pc:spChg chg="add mod">
          <ac:chgData name="Mortier, Hannah R" userId="NgeEPP8IMOd4nTSZO2WK9no0aoT+rhQbUU+O876Dp7I=" providerId="None" clId="Web-{993335B5-299A-4911-9DF5-BFCCB9DBFE20}" dt="2024-08-29T13:39:50.195" v="1021" actId="20577"/>
          <ac:spMkLst>
            <pc:docMk/>
            <pc:sldMk cId="437994702" sldId="326"/>
            <ac:spMk id="15" creationId="{F1E4F690-B47F-9918-F871-AA30039CBD7A}"/>
          </ac:spMkLst>
        </pc:spChg>
        <pc:spChg chg="add mod">
          <ac:chgData name="Mortier, Hannah R" userId="NgeEPP8IMOd4nTSZO2WK9no0aoT+rhQbUU+O876Dp7I=" providerId="None" clId="Web-{993335B5-299A-4911-9DF5-BFCCB9DBFE20}" dt="2024-08-29T14:34:12.832" v="1228" actId="1076"/>
          <ac:spMkLst>
            <pc:docMk/>
            <pc:sldMk cId="437994702" sldId="326"/>
            <ac:spMk id="16" creationId="{4527FEEE-9BA4-E47E-47DC-94EAA6520DB3}"/>
          </ac:spMkLst>
        </pc:spChg>
        <pc:picChg chg="del">
          <ac:chgData name="Mortier, Hannah R" userId="NgeEPP8IMOd4nTSZO2WK9no0aoT+rhQbUU+O876Dp7I=" providerId="None" clId="Web-{993335B5-299A-4911-9DF5-BFCCB9DBFE20}" dt="2024-08-29T13:30:03.642" v="755"/>
          <ac:picMkLst>
            <pc:docMk/>
            <pc:sldMk cId="437994702" sldId="326"/>
            <ac:picMk id="2" creationId="{5A39A42C-2619-646C-481F-0FE857B17A6F}"/>
          </ac:picMkLst>
        </pc:picChg>
        <pc:picChg chg="add mod">
          <ac:chgData name="Mortier, Hannah R" userId="NgeEPP8IMOd4nTSZO2WK9no0aoT+rhQbUU+O876Dp7I=" providerId="None" clId="Web-{993335B5-299A-4911-9DF5-BFCCB9DBFE20}" dt="2024-08-29T13:39:51.742" v="1022" actId="1076"/>
          <ac:picMkLst>
            <pc:docMk/>
            <pc:sldMk cId="437994702" sldId="326"/>
            <ac:picMk id="10" creationId="{C77981A1-EA17-4C4E-D8B1-BB707335028B}"/>
          </ac:picMkLst>
        </pc:picChg>
      </pc:sldChg>
    </pc:docChg>
  </pc:docChgLst>
  <pc:docChgLst>
    <pc:chgData name="Mortier, Hannah R" userId="NgeEPP8IMOd4nTSZO2WK9no0aoT+rhQbUU+O876Dp7I=" providerId="None" clId="Web-{B75452EC-1EB9-4893-9CAB-F25D6C29D211}"/>
    <pc:docChg chg="modSld">
      <pc:chgData name="Mortier, Hannah R" userId="NgeEPP8IMOd4nTSZO2WK9no0aoT+rhQbUU+O876Dp7I=" providerId="None" clId="Web-{B75452EC-1EB9-4893-9CAB-F25D6C29D211}" dt="2024-08-20T14:11:00.006" v="71" actId="20577"/>
      <pc:docMkLst>
        <pc:docMk/>
      </pc:docMkLst>
      <pc:sldChg chg="addSp modSp">
        <pc:chgData name="Mortier, Hannah R" userId="NgeEPP8IMOd4nTSZO2WK9no0aoT+rhQbUU+O876Dp7I=" providerId="None" clId="Web-{B75452EC-1EB9-4893-9CAB-F25D6C29D211}" dt="2024-08-20T14:09:55.848" v="4" actId="14100"/>
        <pc:sldMkLst>
          <pc:docMk/>
          <pc:sldMk cId="0" sldId="256"/>
        </pc:sldMkLst>
        <pc:spChg chg="add mod">
          <ac:chgData name="Mortier, Hannah R" userId="NgeEPP8IMOd4nTSZO2WK9no0aoT+rhQbUU+O876Dp7I=" providerId="None" clId="Web-{B75452EC-1EB9-4893-9CAB-F25D6C29D211}" dt="2024-08-20T14:09:55.848" v="4" actId="14100"/>
          <ac:spMkLst>
            <pc:docMk/>
            <pc:sldMk cId="0" sldId="256"/>
            <ac:spMk id="10" creationId="{0817E22B-19F2-E392-5174-7268E092CCDF}"/>
          </ac:spMkLst>
        </pc:spChg>
        <pc:picChg chg="mod">
          <ac:chgData name="Mortier, Hannah R" userId="NgeEPP8IMOd4nTSZO2WK9no0aoT+rhQbUU+O876Dp7I=" providerId="None" clId="Web-{B75452EC-1EB9-4893-9CAB-F25D6C29D211}" dt="2024-08-20T14:09:51.301" v="3" actId="1076"/>
          <ac:picMkLst>
            <pc:docMk/>
            <pc:sldMk cId="0" sldId="256"/>
            <ac:picMk id="19" creationId="{E1B6467B-B32D-1528-1413-C183E5C1E793}"/>
          </ac:picMkLst>
        </pc:picChg>
      </pc:sldChg>
      <pc:sldChg chg="modSp">
        <pc:chgData name="Mortier, Hannah R" userId="NgeEPP8IMOd4nTSZO2WK9no0aoT+rhQbUU+O876Dp7I=" providerId="None" clId="Web-{B75452EC-1EB9-4893-9CAB-F25D6C29D211}" dt="2024-08-20T14:10:10.473" v="7" actId="20577"/>
        <pc:sldMkLst>
          <pc:docMk/>
          <pc:sldMk cId="1428245163" sldId="264"/>
        </pc:sldMkLst>
        <pc:spChg chg="mod">
          <ac:chgData name="Mortier, Hannah R" userId="NgeEPP8IMOd4nTSZO2WK9no0aoT+rhQbUU+O876Dp7I=" providerId="None" clId="Web-{B75452EC-1EB9-4893-9CAB-F25D6C29D211}" dt="2024-08-20T14:10:10.473" v="7" actId="20577"/>
          <ac:spMkLst>
            <pc:docMk/>
            <pc:sldMk cId="1428245163" sldId="264"/>
            <ac:spMk id="13" creationId="{00000000-0000-0000-0000-000000000000}"/>
          </ac:spMkLst>
        </pc:spChg>
      </pc:sldChg>
      <pc:sldChg chg="modSp">
        <pc:chgData name="Mortier, Hannah R" userId="NgeEPP8IMOd4nTSZO2WK9no0aoT+rhQbUU+O876Dp7I=" providerId="None" clId="Web-{B75452EC-1EB9-4893-9CAB-F25D6C29D211}" dt="2024-08-20T14:11:00.006" v="71" actId="20577"/>
        <pc:sldMkLst>
          <pc:docMk/>
          <pc:sldMk cId="944582853" sldId="266"/>
        </pc:sldMkLst>
        <pc:spChg chg="mod">
          <ac:chgData name="Mortier, Hannah R" userId="NgeEPP8IMOd4nTSZO2WK9no0aoT+rhQbUU+O876Dp7I=" providerId="None" clId="Web-{B75452EC-1EB9-4893-9CAB-F25D6C29D211}" dt="2024-08-20T14:11:00.006" v="71" actId="20577"/>
          <ac:spMkLst>
            <pc:docMk/>
            <pc:sldMk cId="944582853" sldId="266"/>
            <ac:spMk id="17" creationId="{3D5ABCE0-F3A3-CEF7-8B11-FAEA1186B708}"/>
          </ac:spMkLst>
        </pc:spChg>
      </pc:sldChg>
    </pc:docChg>
  </pc:docChgLst>
  <pc:docChgLst>
    <pc:chgData name="Mortier, Hannah R" userId="NgeEPP8IMOd4nTSZO2WK9no0aoT+rhQbUU+O876Dp7I=" providerId="None" clId="Web-{AFF9D530-46BC-4680-99A3-E658298E5665}"/>
    <pc:docChg chg="modSld">
      <pc:chgData name="Mortier, Hannah R" userId="NgeEPP8IMOd4nTSZO2WK9no0aoT+rhQbUU+O876Dp7I=" providerId="None" clId="Web-{AFF9D530-46BC-4680-99A3-E658298E5665}" dt="2024-08-29T12:28:16.210" v="441"/>
      <pc:docMkLst>
        <pc:docMk/>
      </pc:docMkLst>
      <pc:sldChg chg="modSp">
        <pc:chgData name="Mortier, Hannah R" userId="NgeEPP8IMOd4nTSZO2WK9no0aoT+rhQbUU+O876Dp7I=" providerId="None" clId="Web-{AFF9D530-46BC-4680-99A3-E658298E5665}" dt="2024-08-29T12:00:37.733" v="35" actId="20577"/>
        <pc:sldMkLst>
          <pc:docMk/>
          <pc:sldMk cId="0" sldId="258"/>
        </pc:sldMkLst>
        <pc:spChg chg="mod">
          <ac:chgData name="Mortier, Hannah R" userId="NgeEPP8IMOd4nTSZO2WK9no0aoT+rhQbUU+O876Dp7I=" providerId="None" clId="Web-{AFF9D530-46BC-4680-99A3-E658298E5665}" dt="2024-08-29T12:00:37.733" v="35" actId="20577"/>
          <ac:spMkLst>
            <pc:docMk/>
            <pc:sldMk cId="0" sldId="258"/>
            <ac:spMk id="12" creationId="{00000000-0000-0000-0000-000000000000}"/>
          </ac:spMkLst>
        </pc:spChg>
      </pc:sldChg>
      <pc:sldChg chg="addSp delSp modSp">
        <pc:chgData name="Mortier, Hannah R" userId="NgeEPP8IMOd4nTSZO2WK9no0aoT+rhQbUU+O876Dp7I=" providerId="None" clId="Web-{AFF9D530-46BC-4680-99A3-E658298E5665}" dt="2024-08-29T11:54:17.061" v="14" actId="20577"/>
        <pc:sldMkLst>
          <pc:docMk/>
          <pc:sldMk cId="2880825631" sldId="269"/>
        </pc:sldMkLst>
        <pc:spChg chg="mod">
          <ac:chgData name="Mortier, Hannah R" userId="NgeEPP8IMOd4nTSZO2WK9no0aoT+rhQbUU+O876Dp7I=" providerId="None" clId="Web-{AFF9D530-46BC-4680-99A3-E658298E5665}" dt="2024-08-29T11:54:17.061" v="14" actId="20577"/>
          <ac:spMkLst>
            <pc:docMk/>
            <pc:sldMk cId="2880825631" sldId="269"/>
            <ac:spMk id="15" creationId="{295C245F-3AB8-1C3F-AEF8-8BCFE4FB890A}"/>
          </ac:spMkLst>
        </pc:spChg>
        <pc:picChg chg="add del mod">
          <ac:chgData name="Mortier, Hannah R" userId="NgeEPP8IMOd4nTSZO2WK9no0aoT+rhQbUU+O876Dp7I=" providerId="None" clId="Web-{AFF9D530-46BC-4680-99A3-E658298E5665}" dt="2024-08-29T11:53:28.325" v="4"/>
          <ac:picMkLst>
            <pc:docMk/>
            <pc:sldMk cId="2880825631" sldId="269"/>
            <ac:picMk id="4" creationId="{35C8781C-E7B1-DA9E-1684-BA0694D1D249}"/>
          </ac:picMkLst>
        </pc:picChg>
        <pc:picChg chg="add mod">
          <ac:chgData name="Mortier, Hannah R" userId="NgeEPP8IMOd4nTSZO2WK9no0aoT+rhQbUU+O876Dp7I=" providerId="None" clId="Web-{AFF9D530-46BC-4680-99A3-E658298E5665}" dt="2024-08-29T11:54:00.654" v="11" actId="1076"/>
          <ac:picMkLst>
            <pc:docMk/>
            <pc:sldMk cId="2880825631" sldId="269"/>
            <ac:picMk id="13" creationId="{8D296465-989D-E55A-6339-141E6377D1FC}"/>
          </ac:picMkLst>
        </pc:picChg>
      </pc:sldChg>
      <pc:sldChg chg="addSp delSp modSp">
        <pc:chgData name="Mortier, Hannah R" userId="NgeEPP8IMOd4nTSZO2WK9no0aoT+rhQbUU+O876Dp7I=" providerId="None" clId="Web-{AFF9D530-46BC-4680-99A3-E658298E5665}" dt="2024-08-29T11:55:12.548" v="25"/>
        <pc:sldMkLst>
          <pc:docMk/>
          <pc:sldMk cId="3399862290" sldId="270"/>
        </pc:sldMkLst>
        <pc:spChg chg="mod">
          <ac:chgData name="Mortier, Hannah R" userId="NgeEPP8IMOd4nTSZO2WK9no0aoT+rhQbUU+O876Dp7I=" providerId="None" clId="Web-{AFF9D530-46BC-4680-99A3-E658298E5665}" dt="2024-08-29T11:55:10.673" v="24" actId="1076"/>
          <ac:spMkLst>
            <pc:docMk/>
            <pc:sldMk cId="3399862290" sldId="270"/>
            <ac:spMk id="15" creationId="{295C245F-3AB8-1C3F-AEF8-8BCFE4FB890A}"/>
          </ac:spMkLst>
        </pc:spChg>
        <pc:picChg chg="add del mod">
          <ac:chgData name="Mortier, Hannah R" userId="NgeEPP8IMOd4nTSZO2WK9no0aoT+rhQbUU+O876Dp7I=" providerId="None" clId="Web-{AFF9D530-46BC-4680-99A3-E658298E5665}" dt="2024-08-29T11:55:12.548" v="25"/>
          <ac:picMkLst>
            <pc:docMk/>
            <pc:sldMk cId="3399862290" sldId="270"/>
            <ac:picMk id="4" creationId="{2C46C5A7-0482-3422-6885-951C9460A1D3}"/>
          </ac:picMkLst>
        </pc:picChg>
      </pc:sldChg>
      <pc:sldChg chg="modSp">
        <pc:chgData name="Mortier, Hannah R" userId="NgeEPP8IMOd4nTSZO2WK9no0aoT+rhQbUU+O876Dp7I=" providerId="None" clId="Web-{AFF9D530-46BC-4680-99A3-E658298E5665}" dt="2024-08-29T12:03:03.130" v="37" actId="20577"/>
        <pc:sldMkLst>
          <pc:docMk/>
          <pc:sldMk cId="882053717" sldId="271"/>
        </pc:sldMkLst>
        <pc:spChg chg="mod">
          <ac:chgData name="Mortier, Hannah R" userId="NgeEPP8IMOd4nTSZO2WK9no0aoT+rhQbUU+O876Dp7I=" providerId="None" clId="Web-{AFF9D530-46BC-4680-99A3-E658298E5665}" dt="2024-08-29T12:03:03.130" v="37" actId="20577"/>
          <ac:spMkLst>
            <pc:docMk/>
            <pc:sldMk cId="882053717" sldId="271"/>
            <ac:spMk id="12" creationId="{00000000-0000-0000-0000-000000000000}"/>
          </ac:spMkLst>
        </pc:spChg>
      </pc:sldChg>
      <pc:sldChg chg="modSp">
        <pc:chgData name="Mortier, Hannah R" userId="NgeEPP8IMOd4nTSZO2WK9no0aoT+rhQbUU+O876Dp7I=" providerId="None" clId="Web-{AFF9D530-46BC-4680-99A3-E658298E5665}" dt="2024-08-29T12:03:43.632" v="39" actId="20577"/>
        <pc:sldMkLst>
          <pc:docMk/>
          <pc:sldMk cId="2166647762" sldId="277"/>
        </pc:sldMkLst>
        <pc:spChg chg="mod">
          <ac:chgData name="Mortier, Hannah R" userId="NgeEPP8IMOd4nTSZO2WK9no0aoT+rhQbUU+O876Dp7I=" providerId="None" clId="Web-{AFF9D530-46BC-4680-99A3-E658298E5665}" dt="2024-08-29T12:03:43.632" v="39" actId="20577"/>
          <ac:spMkLst>
            <pc:docMk/>
            <pc:sldMk cId="2166647762" sldId="277"/>
            <ac:spMk id="12" creationId="{00000000-0000-0000-0000-000000000000}"/>
          </ac:spMkLst>
        </pc:spChg>
      </pc:sldChg>
      <pc:sldChg chg="modSp">
        <pc:chgData name="Mortier, Hannah R" userId="NgeEPP8IMOd4nTSZO2WK9no0aoT+rhQbUU+O876Dp7I=" providerId="None" clId="Web-{AFF9D530-46BC-4680-99A3-E658298E5665}" dt="2024-08-29T12:11:37.449" v="110" actId="20577"/>
        <pc:sldMkLst>
          <pc:docMk/>
          <pc:sldMk cId="2256723627" sldId="288"/>
        </pc:sldMkLst>
        <pc:spChg chg="mod">
          <ac:chgData name="Mortier, Hannah R" userId="NgeEPP8IMOd4nTSZO2WK9no0aoT+rhQbUU+O876Dp7I=" providerId="None" clId="Web-{AFF9D530-46BC-4680-99A3-E658298E5665}" dt="2024-08-29T12:11:37.449" v="110" actId="20577"/>
          <ac:spMkLst>
            <pc:docMk/>
            <pc:sldMk cId="2256723627" sldId="288"/>
            <ac:spMk id="12" creationId="{00000000-0000-0000-0000-000000000000}"/>
          </ac:spMkLst>
        </pc:spChg>
      </pc:sldChg>
      <pc:sldChg chg="modSp">
        <pc:chgData name="Mortier, Hannah R" userId="NgeEPP8IMOd4nTSZO2WK9no0aoT+rhQbUU+O876Dp7I=" providerId="None" clId="Web-{AFF9D530-46BC-4680-99A3-E658298E5665}" dt="2024-08-29T11:52:22.634" v="0" actId="20577"/>
        <pc:sldMkLst>
          <pc:docMk/>
          <pc:sldMk cId="1897929285" sldId="299"/>
        </pc:sldMkLst>
        <pc:spChg chg="mod">
          <ac:chgData name="Mortier, Hannah R" userId="NgeEPP8IMOd4nTSZO2WK9no0aoT+rhQbUU+O876Dp7I=" providerId="None" clId="Web-{AFF9D530-46BC-4680-99A3-E658298E5665}" dt="2024-08-29T11:52:22.634" v="0" actId="20577"/>
          <ac:spMkLst>
            <pc:docMk/>
            <pc:sldMk cId="1897929285" sldId="299"/>
            <ac:spMk id="4" creationId="{00000000-0000-0000-0000-000000000000}"/>
          </ac:spMkLst>
        </pc:spChg>
      </pc:sldChg>
      <pc:sldChg chg="modSp">
        <pc:chgData name="Mortier, Hannah R" userId="NgeEPP8IMOd4nTSZO2WK9no0aoT+rhQbUU+O876Dp7I=" providerId="None" clId="Web-{AFF9D530-46BC-4680-99A3-E658298E5665}" dt="2024-08-29T12:15:24.521" v="112" actId="20577"/>
        <pc:sldMkLst>
          <pc:docMk/>
          <pc:sldMk cId="756513078" sldId="305"/>
        </pc:sldMkLst>
        <pc:spChg chg="mod">
          <ac:chgData name="Mortier, Hannah R" userId="NgeEPP8IMOd4nTSZO2WK9no0aoT+rhQbUU+O876Dp7I=" providerId="None" clId="Web-{AFF9D530-46BC-4680-99A3-E658298E5665}" dt="2024-08-29T12:15:24.521" v="112" actId="20577"/>
          <ac:spMkLst>
            <pc:docMk/>
            <pc:sldMk cId="756513078" sldId="305"/>
            <ac:spMk id="12" creationId="{00000000-0000-0000-0000-000000000000}"/>
          </ac:spMkLst>
        </pc:spChg>
      </pc:sldChg>
      <pc:sldChg chg="addSp modSp">
        <pc:chgData name="Mortier, Hannah R" userId="NgeEPP8IMOd4nTSZO2WK9no0aoT+rhQbUU+O876Dp7I=" providerId="None" clId="Web-{AFF9D530-46BC-4680-99A3-E658298E5665}" dt="2024-08-29T12:27:12.223" v="439" actId="1076"/>
        <pc:sldMkLst>
          <pc:docMk/>
          <pc:sldMk cId="3650740449" sldId="307"/>
        </pc:sldMkLst>
        <pc:spChg chg="mod">
          <ac:chgData name="Mortier, Hannah R" userId="NgeEPP8IMOd4nTSZO2WK9no0aoT+rhQbUU+O876Dp7I=" providerId="None" clId="Web-{AFF9D530-46BC-4680-99A3-E658298E5665}" dt="2024-08-29T12:27:09.754" v="438" actId="14100"/>
          <ac:spMkLst>
            <pc:docMk/>
            <pc:sldMk cId="3650740449" sldId="307"/>
            <ac:spMk id="12" creationId="{00000000-0000-0000-0000-000000000000}"/>
          </ac:spMkLst>
        </pc:spChg>
        <pc:spChg chg="mod">
          <ac:chgData name="Mortier, Hannah R" userId="NgeEPP8IMOd4nTSZO2WK9no0aoT+rhQbUU+O876Dp7I=" providerId="None" clId="Web-{AFF9D530-46BC-4680-99A3-E658298E5665}" dt="2024-08-29T12:26:11.877" v="422" actId="14100"/>
          <ac:spMkLst>
            <pc:docMk/>
            <pc:sldMk cId="3650740449" sldId="307"/>
            <ac:spMk id="14" creationId="{00000000-0000-0000-0000-000000000000}"/>
          </ac:spMkLst>
        </pc:spChg>
        <pc:picChg chg="add mod">
          <ac:chgData name="Mortier, Hannah R" userId="NgeEPP8IMOd4nTSZO2WK9no0aoT+rhQbUU+O876Dp7I=" providerId="None" clId="Web-{AFF9D530-46BC-4680-99A3-E658298E5665}" dt="2024-08-29T12:27:12.223" v="439" actId="1076"/>
          <ac:picMkLst>
            <pc:docMk/>
            <pc:sldMk cId="3650740449" sldId="307"/>
            <ac:picMk id="2" creationId="{AE1B9A4A-B1D9-2983-FD9D-311D8BF26534}"/>
          </ac:picMkLst>
        </pc:picChg>
        <pc:picChg chg="mod">
          <ac:chgData name="Mortier, Hannah R" userId="NgeEPP8IMOd4nTSZO2WK9no0aoT+rhQbUU+O876Dp7I=" providerId="None" clId="Web-{AFF9D530-46BC-4680-99A3-E658298E5665}" dt="2024-08-29T12:26:14.611" v="423" actId="1076"/>
          <ac:picMkLst>
            <pc:docMk/>
            <pc:sldMk cId="3650740449" sldId="307"/>
            <ac:picMk id="11" creationId="{87D3FABF-6CB8-CD2E-EE4C-7D3882562596}"/>
          </ac:picMkLst>
        </pc:picChg>
      </pc:sldChg>
      <pc:sldChg chg="addSp delSp modSp">
        <pc:chgData name="Mortier, Hannah R" userId="NgeEPP8IMOd4nTSZO2WK9no0aoT+rhQbUU+O876Dp7I=" providerId="None" clId="Web-{AFF9D530-46BC-4680-99A3-E658298E5665}" dt="2024-08-29T12:28:16.210" v="441"/>
        <pc:sldMkLst>
          <pc:docMk/>
          <pc:sldMk cId="172158321" sldId="308"/>
        </pc:sldMkLst>
        <pc:picChg chg="add del mod">
          <ac:chgData name="Mortier, Hannah R" userId="NgeEPP8IMOd4nTSZO2WK9no0aoT+rhQbUU+O876Dp7I=" providerId="None" clId="Web-{AFF9D530-46BC-4680-99A3-E658298E5665}" dt="2024-08-29T12:28:16.210" v="441"/>
          <ac:picMkLst>
            <pc:docMk/>
            <pc:sldMk cId="172158321" sldId="308"/>
            <ac:picMk id="2" creationId="{74C7C475-D93F-CE19-116B-13AACA8A2A65}"/>
          </ac:picMkLst>
        </pc:picChg>
      </pc:sldChg>
      <pc:sldChg chg="addSp modSp">
        <pc:chgData name="Mortier, Hannah R" userId="NgeEPP8IMOd4nTSZO2WK9no0aoT+rhQbUU+O876Dp7I=" providerId="None" clId="Web-{AFF9D530-46BC-4680-99A3-E658298E5665}" dt="2024-08-29T11:56:04.628" v="33" actId="1076"/>
        <pc:sldMkLst>
          <pc:docMk/>
          <pc:sldMk cId="1072613786" sldId="319"/>
        </pc:sldMkLst>
        <pc:spChg chg="mod">
          <ac:chgData name="Mortier, Hannah R" userId="NgeEPP8IMOd4nTSZO2WK9no0aoT+rhQbUU+O876Dp7I=" providerId="None" clId="Web-{AFF9D530-46BC-4680-99A3-E658298E5665}" dt="2024-08-29T11:55:33.471" v="26" actId="20577"/>
          <ac:spMkLst>
            <pc:docMk/>
            <pc:sldMk cId="1072613786" sldId="319"/>
            <ac:spMk id="15" creationId="{295C245F-3AB8-1C3F-AEF8-8BCFE4FB890A}"/>
          </ac:spMkLst>
        </pc:spChg>
        <pc:picChg chg="mod">
          <ac:chgData name="Mortier, Hannah R" userId="NgeEPP8IMOd4nTSZO2WK9no0aoT+rhQbUU+O876Dp7I=" providerId="None" clId="Web-{AFF9D530-46BC-4680-99A3-E658298E5665}" dt="2024-08-29T11:56:03.222" v="32" actId="1076"/>
          <ac:picMkLst>
            <pc:docMk/>
            <pc:sldMk cId="1072613786" sldId="319"/>
            <ac:picMk id="4" creationId="{28126DED-EB59-2469-24F8-74D4FEFA0BD7}"/>
          </ac:picMkLst>
        </pc:picChg>
        <pc:picChg chg="add mod">
          <ac:chgData name="Mortier, Hannah R" userId="NgeEPP8IMOd4nTSZO2WK9no0aoT+rhQbUU+O876Dp7I=" providerId="None" clId="Web-{AFF9D530-46BC-4680-99A3-E658298E5665}" dt="2024-08-29T11:56:04.628" v="33" actId="1076"/>
          <ac:picMkLst>
            <pc:docMk/>
            <pc:sldMk cId="1072613786" sldId="319"/>
            <ac:picMk id="13" creationId="{9E5F1913-2839-4CF5-5F73-15C79F598DF1}"/>
          </ac:picMkLst>
        </pc:picChg>
      </pc:sldChg>
      <pc:sldChg chg="modSp">
        <pc:chgData name="Mortier, Hannah R" userId="NgeEPP8IMOd4nTSZO2WK9no0aoT+rhQbUU+O876Dp7I=" providerId="None" clId="Web-{AFF9D530-46BC-4680-99A3-E658298E5665}" dt="2024-08-29T12:06:15.045" v="49" actId="20577"/>
        <pc:sldMkLst>
          <pc:docMk/>
          <pc:sldMk cId="3244912674" sldId="324"/>
        </pc:sldMkLst>
        <pc:spChg chg="mod">
          <ac:chgData name="Mortier, Hannah R" userId="NgeEPP8IMOd4nTSZO2WK9no0aoT+rhQbUU+O876Dp7I=" providerId="None" clId="Web-{AFF9D530-46BC-4680-99A3-E658298E5665}" dt="2024-08-29T12:06:15.045" v="49" actId="20577"/>
          <ac:spMkLst>
            <pc:docMk/>
            <pc:sldMk cId="3244912674" sldId="324"/>
            <ac:spMk id="12" creationId="{00000000-0000-0000-0000-000000000000}"/>
          </ac:spMkLst>
        </pc:spChg>
      </pc:sldChg>
    </pc:docChg>
  </pc:docChgLst>
  <pc:docChgLst>
    <pc:chgData name="Mortier, Hannah R" userId="NgeEPP8IMOd4nTSZO2WK9no0aoT+rhQbUU+O876Dp7I=" providerId="None" clId="Web-{D6ECDCA5-9274-44FC-8E37-09B44558ACD5}"/>
    <pc:docChg chg="addSld modSld">
      <pc:chgData name="Mortier, Hannah R" userId="NgeEPP8IMOd4nTSZO2WK9no0aoT+rhQbUU+O876Dp7I=" providerId="None" clId="Web-{D6ECDCA5-9274-44FC-8E37-09B44558ACD5}" dt="2024-08-08T10:49:54.405" v="384" actId="14100"/>
      <pc:docMkLst>
        <pc:docMk/>
      </pc:docMkLst>
      <pc:sldChg chg="delSp">
        <pc:chgData name="Mortier, Hannah R" userId="NgeEPP8IMOd4nTSZO2WK9no0aoT+rhQbUU+O876Dp7I=" providerId="None" clId="Web-{D6ECDCA5-9274-44FC-8E37-09B44558ACD5}" dt="2024-08-08T10:28:13.418" v="16"/>
        <pc:sldMkLst>
          <pc:docMk/>
          <pc:sldMk cId="0" sldId="257"/>
        </pc:sldMkLst>
        <pc:spChg chg="del">
          <ac:chgData name="Mortier, Hannah R" userId="NgeEPP8IMOd4nTSZO2WK9no0aoT+rhQbUU+O876Dp7I=" providerId="None" clId="Web-{D6ECDCA5-9274-44FC-8E37-09B44558ACD5}" dt="2024-08-08T10:28:13.418" v="16"/>
          <ac:spMkLst>
            <pc:docMk/>
            <pc:sldMk cId="0" sldId="257"/>
            <ac:spMk id="13" creationId="{D13EEA0C-19E8-7563-FC45-8ABA07D7B5ED}"/>
          </ac:spMkLst>
        </pc:spChg>
      </pc:sldChg>
      <pc:sldChg chg="delSp modSp add replId">
        <pc:chgData name="Mortier, Hannah R" userId="NgeEPP8IMOd4nTSZO2WK9no0aoT+rhQbUU+O876Dp7I=" providerId="None" clId="Web-{D6ECDCA5-9274-44FC-8E37-09B44558ACD5}" dt="2024-08-08T10:34:25.776" v="176" actId="20577"/>
        <pc:sldMkLst>
          <pc:docMk/>
          <pc:sldMk cId="3827333640" sldId="267"/>
        </pc:sldMkLst>
        <pc:spChg chg="mod">
          <ac:chgData name="Mortier, Hannah R" userId="NgeEPP8IMOd4nTSZO2WK9no0aoT+rhQbUU+O876Dp7I=" providerId="None" clId="Web-{D6ECDCA5-9274-44FC-8E37-09B44558ACD5}" dt="2024-08-08T10:34:25.776" v="176" actId="20577"/>
          <ac:spMkLst>
            <pc:docMk/>
            <pc:sldMk cId="3827333640" sldId="267"/>
            <ac:spMk id="4" creationId="{00000000-0000-0000-0000-000000000000}"/>
          </ac:spMkLst>
        </pc:spChg>
        <pc:spChg chg="del">
          <ac:chgData name="Mortier, Hannah R" userId="NgeEPP8IMOd4nTSZO2WK9no0aoT+rhQbUU+O876Dp7I=" providerId="None" clId="Web-{D6ECDCA5-9274-44FC-8E37-09B44558ACD5}" dt="2024-08-08T10:28:11.199" v="15"/>
          <ac:spMkLst>
            <pc:docMk/>
            <pc:sldMk cId="3827333640" sldId="267"/>
            <ac:spMk id="13" creationId="{D13EEA0C-19E8-7563-FC45-8ABA07D7B5ED}"/>
          </ac:spMkLst>
        </pc:spChg>
      </pc:sldChg>
      <pc:sldChg chg="addSp delSp modSp add replId">
        <pc:chgData name="Mortier, Hannah R" userId="NgeEPP8IMOd4nTSZO2WK9no0aoT+rhQbUU+O876Dp7I=" providerId="None" clId="Web-{D6ECDCA5-9274-44FC-8E37-09B44558ACD5}" dt="2024-08-08T10:34:41.168" v="178" actId="20577"/>
        <pc:sldMkLst>
          <pc:docMk/>
          <pc:sldMk cId="1608040986" sldId="268"/>
        </pc:sldMkLst>
        <pc:spChg chg="del mod">
          <ac:chgData name="Mortier, Hannah R" userId="NgeEPP8IMOd4nTSZO2WK9no0aoT+rhQbUU+O876Dp7I=" providerId="None" clId="Web-{D6ECDCA5-9274-44FC-8E37-09B44558ACD5}" dt="2024-08-08T10:29:04.342" v="19"/>
          <ac:spMkLst>
            <pc:docMk/>
            <pc:sldMk cId="1608040986" sldId="268"/>
            <ac:spMk id="4" creationId="{00000000-0000-0000-0000-000000000000}"/>
          </ac:spMkLst>
        </pc:spChg>
        <pc:spChg chg="mod">
          <ac:chgData name="Mortier, Hannah R" userId="NgeEPP8IMOd4nTSZO2WK9no0aoT+rhQbUU+O876Dp7I=" providerId="None" clId="Web-{D6ECDCA5-9274-44FC-8E37-09B44558ACD5}" dt="2024-08-08T10:29:12.967" v="25" actId="20577"/>
          <ac:spMkLst>
            <pc:docMk/>
            <pc:sldMk cId="1608040986" sldId="268"/>
            <ac:spMk id="5" creationId="{00000000-0000-0000-0000-000000000000}"/>
          </ac:spMkLst>
        </pc:spChg>
        <pc:spChg chg="del">
          <ac:chgData name="Mortier, Hannah R" userId="NgeEPP8IMOd4nTSZO2WK9no0aoT+rhQbUU+O876Dp7I=" providerId="None" clId="Web-{D6ECDCA5-9274-44FC-8E37-09B44558ACD5}" dt="2024-08-08T10:28:08.199" v="14"/>
          <ac:spMkLst>
            <pc:docMk/>
            <pc:sldMk cId="1608040986" sldId="268"/>
            <ac:spMk id="13" creationId="{D13EEA0C-19E8-7563-FC45-8ABA07D7B5ED}"/>
          </ac:spMkLst>
        </pc:spChg>
        <pc:spChg chg="add mod">
          <ac:chgData name="Mortier, Hannah R" userId="NgeEPP8IMOd4nTSZO2WK9no0aoT+rhQbUU+O876Dp7I=" providerId="None" clId="Web-{D6ECDCA5-9274-44FC-8E37-09B44558ACD5}" dt="2024-08-08T10:34:41.168" v="178" actId="20577"/>
          <ac:spMkLst>
            <pc:docMk/>
            <pc:sldMk cId="1608040986" sldId="268"/>
            <ac:spMk id="15" creationId="{295C245F-3AB8-1C3F-AEF8-8BCFE4FB890A}"/>
          </ac:spMkLst>
        </pc:spChg>
      </pc:sldChg>
      <pc:sldChg chg="modSp add replId">
        <pc:chgData name="Mortier, Hannah R" userId="NgeEPP8IMOd4nTSZO2WK9no0aoT+rhQbUU+O876Dp7I=" providerId="None" clId="Web-{D6ECDCA5-9274-44FC-8E37-09B44558ACD5}" dt="2024-08-08T10:47:27.103" v="336" actId="20577"/>
        <pc:sldMkLst>
          <pc:docMk/>
          <pc:sldMk cId="2880825631" sldId="269"/>
        </pc:sldMkLst>
        <pc:spChg chg="mod">
          <ac:chgData name="Mortier, Hannah R" userId="NgeEPP8IMOd4nTSZO2WK9no0aoT+rhQbUU+O876Dp7I=" providerId="None" clId="Web-{D6ECDCA5-9274-44FC-8E37-09B44558ACD5}" dt="2024-08-08T10:36:07.436" v="183" actId="20577"/>
          <ac:spMkLst>
            <pc:docMk/>
            <pc:sldMk cId="2880825631" sldId="269"/>
            <ac:spMk id="5" creationId="{00000000-0000-0000-0000-000000000000}"/>
          </ac:spMkLst>
        </pc:spChg>
        <pc:spChg chg="mod">
          <ac:chgData name="Mortier, Hannah R" userId="NgeEPP8IMOd4nTSZO2WK9no0aoT+rhQbUU+O876Dp7I=" providerId="None" clId="Web-{D6ECDCA5-9274-44FC-8E37-09B44558ACD5}" dt="2024-08-08T10:47:27.103" v="336" actId="20577"/>
          <ac:spMkLst>
            <pc:docMk/>
            <pc:sldMk cId="2880825631" sldId="269"/>
            <ac:spMk id="15" creationId="{295C245F-3AB8-1C3F-AEF8-8BCFE4FB890A}"/>
          </ac:spMkLst>
        </pc:spChg>
      </pc:sldChg>
      <pc:sldChg chg="modSp add replId">
        <pc:chgData name="Mortier, Hannah R" userId="NgeEPP8IMOd4nTSZO2WK9no0aoT+rhQbUU+O876Dp7I=" providerId="None" clId="Web-{D6ECDCA5-9274-44FC-8E37-09B44558ACD5}" dt="2024-08-08T10:48:15.527" v="365" actId="20577"/>
        <pc:sldMkLst>
          <pc:docMk/>
          <pc:sldMk cId="3399862290" sldId="270"/>
        </pc:sldMkLst>
        <pc:spChg chg="mod">
          <ac:chgData name="Mortier, Hannah R" userId="NgeEPP8IMOd4nTSZO2WK9no0aoT+rhQbUU+O876Dp7I=" providerId="None" clId="Web-{D6ECDCA5-9274-44FC-8E37-09B44558ACD5}" dt="2024-08-08T10:48:13.339" v="363" actId="20577"/>
          <ac:spMkLst>
            <pc:docMk/>
            <pc:sldMk cId="3399862290" sldId="270"/>
            <ac:spMk id="5" creationId="{00000000-0000-0000-0000-000000000000}"/>
          </ac:spMkLst>
        </pc:spChg>
        <pc:spChg chg="mod">
          <ac:chgData name="Mortier, Hannah R" userId="NgeEPP8IMOd4nTSZO2WK9no0aoT+rhQbUU+O876Dp7I=" providerId="None" clId="Web-{D6ECDCA5-9274-44FC-8E37-09B44558ACD5}" dt="2024-08-08T10:48:15.527" v="365" actId="20577"/>
          <ac:spMkLst>
            <pc:docMk/>
            <pc:sldMk cId="3399862290" sldId="270"/>
            <ac:spMk id="15" creationId="{295C245F-3AB8-1C3F-AEF8-8BCFE4FB890A}"/>
          </ac:spMkLst>
        </pc:spChg>
      </pc:sldChg>
      <pc:sldChg chg="modSp add replId">
        <pc:chgData name="Mortier, Hannah R" userId="NgeEPP8IMOd4nTSZO2WK9no0aoT+rhQbUU+O876Dp7I=" providerId="None" clId="Web-{D6ECDCA5-9274-44FC-8E37-09B44558ACD5}" dt="2024-08-08T10:49:54.405" v="384" actId="14100"/>
        <pc:sldMkLst>
          <pc:docMk/>
          <pc:sldMk cId="3380604666" sldId="271"/>
        </pc:sldMkLst>
        <pc:spChg chg="mod">
          <ac:chgData name="Mortier, Hannah R" userId="NgeEPP8IMOd4nTSZO2WK9no0aoT+rhQbUU+O876Dp7I=" providerId="None" clId="Web-{D6ECDCA5-9274-44FC-8E37-09B44558ACD5}" dt="2024-08-08T10:48:55.856" v="371" actId="20577"/>
          <ac:spMkLst>
            <pc:docMk/>
            <pc:sldMk cId="3380604666" sldId="271"/>
            <ac:spMk id="5" creationId="{00000000-0000-0000-0000-000000000000}"/>
          </ac:spMkLst>
        </pc:spChg>
        <pc:spChg chg="mod">
          <ac:chgData name="Mortier, Hannah R" userId="NgeEPP8IMOd4nTSZO2WK9no0aoT+rhQbUU+O876Dp7I=" providerId="None" clId="Web-{D6ECDCA5-9274-44FC-8E37-09B44558ACD5}" dt="2024-08-08T10:49:54.405" v="384" actId="14100"/>
          <ac:spMkLst>
            <pc:docMk/>
            <pc:sldMk cId="3380604666" sldId="271"/>
            <ac:spMk id="15" creationId="{295C245F-3AB8-1C3F-AEF8-8BCFE4FB890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29.08.2024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0636358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613890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706693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a:t>
            </a:r>
            <a:r>
              <a:rPr lang="en-US" err="1"/>
              <a:t>su</a:t>
            </a:r>
            <a:r>
              <a:rPr lang="en-US"/>
              <a:t>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1128534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9428045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070447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376659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0342124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089692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1486916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331133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81150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8682187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733035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219369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4746352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49121466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9000469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5692253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0657419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365858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786476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96639467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1197217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8236295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1888068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1576789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54623031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344208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56581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513754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105166833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3400523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62160709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2310952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ea typeface="Calibri"/>
              <a:cs typeface="Calibri"/>
            </a:endParaRP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6007850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42403867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3610699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see a substantial increase in first time su engagement</a:t>
            </a:r>
          </a:p>
          <a:p>
            <a:endParaRPr lang="en-US"/>
          </a:p>
          <a:p>
            <a:r>
              <a:rPr lang="en-US"/>
              <a:t>have at least 25 individuals register interest to be trained to be group leaders for following year</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290763" y="512763"/>
            <a:ext cx="4562475"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extLst>
      <p:ext uri="{BB962C8B-B14F-4D97-AF65-F5344CB8AC3E}">
        <p14:creationId xmlns:p14="http://schemas.microsoft.com/office/powerpoint/2010/main" val="22045016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8/29/2024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8/29/2024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8/29/2024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8/29/2024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8/29/2024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8/29/2024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hyperlink" Target="https://view.officeapps.live.com/op/view.aspx?src=https%3A%2F%2Fwww.essexstudent.com%2Fpageassets%2Fsocieties%2Ftoolkit%2FStudent-Activities-Accident-Report-Form.docx&amp;wdOrigin=BROWSELINK" TargetMode="External"/><Relationship Id="rId7"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mailto:dsking@essex.ac.uk" TargetMode="External"/><Relationship Id="rId4" Type="http://schemas.openxmlformats.org/officeDocument/2006/relationships/hyperlink" Target="mailto:blades@essex.ac.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hyperlink" Target="https://www.sja.org.uk/get-advice/"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18.jpe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mailto:vpwelfare@essex.ac.uk" TargetMode="External"/><Relationship Id="rId5" Type="http://schemas.openxmlformats.org/officeDocument/2006/relationships/hyperlink" Target="mailto:hannah.mortier@essex.ac.uk" TargetMode="External"/><Relationship Id="rId4" Type="http://schemas.openxmlformats.org/officeDocument/2006/relationships/hyperlink" Target="mailto:blades@essex.ac.uk"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file:///C:\Users\hm21317\Downloads\Zero-tolerance-policy-V2.pdf"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hyperlink" Target="https://www.legislation.gov.uk/ukpga/2003/42/contents"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hyperlink" Target="https://www.ncdv.org.uk/agencies/cara-centre-for-action-on-rape-and-abuse/" TargetMode="External"/><Relationship Id="rId3" Type="http://schemas.openxmlformats.org/officeDocument/2006/relationships/image" Target="../media/image20.jpeg"/><Relationship Id="rId7" Type="http://schemas.openxmlformats.org/officeDocument/2006/relationships/hyperlink" Target="https://www.samaritans.org/how-we-can-help/contact-samaritan/" TargetMode="External"/><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hyperlink" Target="https://www.mind.org.uk/" TargetMode="External"/><Relationship Id="rId5" Type="http://schemas.openxmlformats.org/officeDocument/2006/relationships/hyperlink" Target="https://www.essex.ac.uk/student/professional-services/student-wellbeing-and-inclusivity-team" TargetMode="External"/><Relationship Id="rId10" Type="http://schemas.openxmlformats.org/officeDocument/2006/relationships/image" Target="../media/image5.png"/><Relationship Id="rId4" Type="http://schemas.openxmlformats.org/officeDocument/2006/relationships/hyperlink" Target="https://www.essexstudent.com/advice/" TargetMode="External"/><Relationship Id="rId9"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www.essexstudent.com/advice/" TargetMode="External"/><Relationship Id="rId4" Type="http://schemas.openxmlformats.org/officeDocument/2006/relationships/hyperlink" Target="mailto:suadvice@essex.ac.uk"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essex.ac.uk/student/professional-services/student-wellbeing-and-inclusivity-team" TargetMode="External"/><Relationship Id="rId7" Type="http://schemas.openxmlformats.org/officeDocument/2006/relationships/image" Target="../media/image5.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hyperlink" Target="https://outlook.office.com/book/msb-welbasses@essex.ac.uk/?login_hint" TargetMode="External"/><Relationship Id="rId4" Type="http://schemas.openxmlformats.org/officeDocument/2006/relationships/hyperlink" Target="mailto:wellbe@essex.ac.uk"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www.mind.org.uk/" TargetMode="Externa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5.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hyperlink" Target="https://www.samaritans.org/" TargetMode="External"/><Relationship Id="rId7" Type="http://schemas.openxmlformats.org/officeDocument/2006/relationships/image" Target="../media/image23.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hyperlink" Target="mailto:jo@samaritans.org" TargetMode="External"/></Relationships>
</file>

<file path=ppt/slides/_rels/slide28.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hyperlink" Target="https://caraessex.org.uk/" TargetMode="External"/><Relationship Id="rId7" Type="http://schemas.openxmlformats.org/officeDocument/2006/relationships/image" Target="../media/image7.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hyperlink" Target="https://visia.cloud/app/form/essexself" TargetMode="External"/><Relationship Id="rId5" Type="http://schemas.openxmlformats.org/officeDocument/2006/relationships/hyperlink" Target="mailto:info@caraessex.org.uk" TargetMode="External"/><Relationship Id="rId4" Type="http://schemas.openxmlformats.org/officeDocument/2006/relationships/hyperlink" Target="tel:01206367881" TargetMode="External"/><Relationship Id="rId9" Type="http://schemas.openxmlformats.org/officeDocument/2006/relationships/image" Target="../media/image24.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mailto:blades@essex.ac.uk" TargetMode="External"/><Relationship Id="rId7" Type="http://schemas.openxmlformats.org/officeDocument/2006/relationships/hyperlink" Target="mailto:Vpwelfare@essex.ac.uk"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hyperlink" Target="mailto:Vpexperience@essex.ac.uk" TargetMode="External"/><Relationship Id="rId5" Type="http://schemas.openxmlformats.org/officeDocument/2006/relationships/hyperlink" Target="mailto:Blades@essex.ac.uk" TargetMode="External"/><Relationship Id="rId4" Type="http://schemas.openxmlformats.org/officeDocument/2006/relationships/hyperlink" Target="https://reportandsupport.essex.ac.uk/" TargetMode="External"/><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hyperlink" Target="mailto:blades@essex.ac.uk" TargetMode="External"/><Relationship Id="rId7"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4.png"/><Relationship Id="rId4" Type="http://schemas.openxmlformats.org/officeDocument/2006/relationships/hyperlink" Target="https://findyourway.essex.ac.uk/search/60ef1a7d2031e800c2303539" TargetMode="External"/></Relationships>
</file>

<file path=ppt/slides/_rels/slide30.xml.rels><?xml version="1.0" encoding="UTF-8" standalone="yes"?>
<Relationships xmlns="http://schemas.openxmlformats.org/package/2006/relationships"><Relationship Id="rId3" Type="http://schemas.openxmlformats.org/officeDocument/2006/relationships/hyperlink" Target="https://www.keepingwellnwl.nhs.uk/self-help-resources/podcasts-classes-audio-guides/free-wellbeing-apps" TargetMode="External"/><Relationship Id="rId7"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7.png"/><Relationship Id="rId4" Type="http://schemas.openxmlformats.org/officeDocument/2006/relationships/hyperlink" Target="https://www.testmyheart.org.uk/"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mind.org.uk/workplace/mental-health-at-work/five-ways-to-wellbeing/"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2.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www.essex.ac.uk/information/professional-services/safeguarding-team" TargetMode="External"/><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7.jpeg"/><Relationship Id="rId5" Type="http://schemas.openxmlformats.org/officeDocument/2006/relationships/hyperlink" Target="mailto:cm21075@essex.ac.uk" TargetMode="External"/><Relationship Id="rId4" Type="http://schemas.openxmlformats.org/officeDocument/2006/relationships/hyperlink" Target="mailto:sllove@essex.ac.uk"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28.jpeg"/><Relationship Id="rId7" Type="http://schemas.openxmlformats.org/officeDocument/2006/relationships/hyperlink" Target="mailto:vpexperience@essex.ac.uk"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mailto:suadvice@essex.ac.uk" TargetMode="External"/><Relationship Id="rId5" Type="http://schemas.openxmlformats.org/officeDocument/2006/relationships/hyperlink" Target="mailto:vpwelfare@Essex.ac.uk" TargetMode="External"/><Relationship Id="rId4" Type="http://schemas.openxmlformats.org/officeDocument/2006/relationships/hyperlink" Target="mailto:blades@essex.ac.uk" TargetMode="External"/><Relationship Id="rId9" Type="http://schemas.openxmlformats.org/officeDocument/2006/relationships/image" Target="../media/image7.png"/></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7.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8.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40.xml.rels><?xml version="1.0" encoding="UTF-8" standalone="yes"?>
<Relationships xmlns="http://schemas.openxmlformats.org/package/2006/relationships"><Relationship Id="rId3" Type="http://schemas.openxmlformats.org/officeDocument/2006/relationships/hyperlink" Target="https://www.bbc.co.uk/news/education-49772229" TargetMode="External"/><Relationship Id="rId2" Type="http://schemas.openxmlformats.org/officeDocument/2006/relationships/notesSlide" Target="../notesSlides/notesSlide40.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3" Type="http://schemas.openxmlformats.org/officeDocument/2006/relationships/hyperlink" Target="https://reportandsupport.essex.ac.uk/" TargetMode="External"/><Relationship Id="rId2" Type="http://schemas.openxmlformats.org/officeDocument/2006/relationships/notesSlide" Target="../notesSlides/notesSlide41.xml"/><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5.png"/><Relationship Id="rId4" Type="http://schemas.openxmlformats.org/officeDocument/2006/relationships/image" Target="../media/image7.png"/></Relationships>
</file>

<file path=ppt/slides/_rels/slide42.xml.rels><?xml version="1.0" encoding="UTF-8" standalone="yes"?>
<Relationships xmlns="http://schemas.openxmlformats.org/package/2006/relationships"><Relationship Id="rId8" Type="http://schemas.openxmlformats.org/officeDocument/2006/relationships/hyperlink" Target="mailto:Vpwelfare@essex.ac.uk" TargetMode="External"/><Relationship Id="rId3" Type="http://schemas.openxmlformats.org/officeDocument/2006/relationships/image" Target="../media/image33.jpeg"/><Relationship Id="rId7" Type="http://schemas.openxmlformats.org/officeDocument/2006/relationships/hyperlink" Target="mailto:Hannh.mortier@essex.ac.uk"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 Id="rId6" Type="http://schemas.openxmlformats.org/officeDocument/2006/relationships/hyperlink" Target="mailto:Blades@essex.ac.uk" TargetMode="External"/><Relationship Id="rId5" Type="http://schemas.openxmlformats.org/officeDocument/2006/relationships/image" Target="../media/image5.png"/><Relationship Id="rId4" Type="http://schemas.openxmlformats.org/officeDocument/2006/relationships/image" Target="../media/image7.png"/><Relationship Id="rId9" Type="http://schemas.openxmlformats.org/officeDocument/2006/relationships/hyperlink" Target="mailto:Suadvice@essex.ac.uk" TargetMode="External"/></Relationships>
</file>

<file path=ppt/slides/_rels/slide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hyperlink" Target="mailto:Blades@essex.ac.uk" TargetMode="External"/><Relationship Id="rId7"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hyperlink" Target="mailto:Suadvice@essex.ac.uk" TargetMode="External"/><Relationship Id="rId5" Type="http://schemas.openxmlformats.org/officeDocument/2006/relationships/hyperlink" Target="mailto:Vpwelfare@essex.ac.uk" TargetMode="External"/><Relationship Id="rId4" Type="http://schemas.openxmlformats.org/officeDocument/2006/relationships/hyperlink" Target="mailto:Hannh.mortier@essex.ac.uk" TargetMode="External"/><Relationship Id="rId9"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png"/><Relationship Id="rId7"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hyperlink" Target="https://www.essexstudent.com/colchester/"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
          </a:xfrm>
          <a:prstGeom prst="rect">
            <a:avLst/>
          </a:prstGeom>
          <a:solidFill>
            <a:srgbClr val="FFFFFF"/>
          </a:solidFill>
        </p:spPr>
        <p:txBody>
          <a:bodyPr/>
          <a:lstStyle/>
          <a:p>
            <a:endParaRPr lang="en-GB"/>
          </a:p>
        </p:txBody>
      </p:sp>
      <p:grpSp>
        <p:nvGrpSpPr>
          <p:cNvPr id="3" name="Group 3"/>
          <p:cNvGrpSpPr/>
          <p:nvPr/>
        </p:nvGrpSpPr>
        <p:grpSpPr>
          <a:xfrm>
            <a:off x="1674657" y="431931"/>
            <a:ext cx="1213733" cy="164839"/>
            <a:chOff x="0" y="0"/>
            <a:chExt cx="1618311" cy="219785"/>
          </a:xfrm>
        </p:grpSpPr>
        <p:sp>
          <p:nvSpPr>
            <p:cNvPr id="4" name="AutoShape 4"/>
            <p:cNvSpPr/>
            <p:nvPr/>
          </p:nvSpPr>
          <p:spPr>
            <a:xfrm>
              <a:off x="0" y="0"/>
              <a:ext cx="236347" cy="219785"/>
            </a:xfrm>
            <a:prstGeom prst="rect">
              <a:avLst/>
            </a:prstGeom>
            <a:solidFill>
              <a:srgbClr val="000000"/>
            </a:solidFill>
          </p:spPr>
          <p:txBody>
            <a:bodyPr/>
            <a:lstStyle/>
            <a:p>
              <a:endParaRPr lang="en-GB"/>
            </a:p>
          </p:txBody>
        </p:sp>
        <p:sp>
          <p:nvSpPr>
            <p:cNvPr id="5" name="AutoShape 5"/>
            <p:cNvSpPr/>
            <p:nvPr/>
          </p:nvSpPr>
          <p:spPr>
            <a:xfrm>
              <a:off x="460654" y="0"/>
              <a:ext cx="236347" cy="219785"/>
            </a:xfrm>
            <a:prstGeom prst="rect">
              <a:avLst/>
            </a:prstGeom>
            <a:solidFill>
              <a:srgbClr val="000000"/>
            </a:solidFill>
          </p:spPr>
          <p:txBody>
            <a:bodyPr/>
            <a:lstStyle/>
            <a:p>
              <a:endParaRPr lang="en-GB"/>
            </a:p>
          </p:txBody>
        </p:sp>
        <p:sp>
          <p:nvSpPr>
            <p:cNvPr id="6" name="AutoShape 6"/>
            <p:cNvSpPr/>
            <p:nvPr/>
          </p:nvSpPr>
          <p:spPr>
            <a:xfrm>
              <a:off x="921309" y="0"/>
              <a:ext cx="236347" cy="219785"/>
            </a:xfrm>
            <a:prstGeom prst="rect">
              <a:avLst/>
            </a:prstGeom>
            <a:solidFill>
              <a:srgbClr val="000000"/>
            </a:solidFill>
          </p:spPr>
          <p:txBody>
            <a:bodyPr/>
            <a:lstStyle/>
            <a:p>
              <a:endParaRPr lang="en-GB"/>
            </a:p>
          </p:txBody>
        </p:sp>
        <p:sp>
          <p:nvSpPr>
            <p:cNvPr id="7" name="AutoShape 7"/>
            <p:cNvSpPr/>
            <p:nvPr/>
          </p:nvSpPr>
          <p:spPr>
            <a:xfrm>
              <a:off x="1381963" y="0"/>
              <a:ext cx="236347" cy="219785"/>
            </a:xfrm>
            <a:prstGeom prst="rect">
              <a:avLst/>
            </a:prstGeom>
            <a:solidFill>
              <a:srgbClr val="000000"/>
            </a:solidFill>
          </p:spPr>
          <p:txBody>
            <a:bodyPr/>
            <a:lstStyle/>
            <a:p>
              <a:endParaRPr lang="en-GB"/>
            </a:p>
          </p:txBody>
        </p:sp>
        <p:sp>
          <p:nvSpPr>
            <p:cNvPr id="8" name="AutoShape 8"/>
            <p:cNvSpPr/>
            <p:nvPr/>
          </p:nvSpPr>
          <p:spPr>
            <a:xfrm>
              <a:off x="74959" y="69706"/>
              <a:ext cx="86430" cy="80373"/>
            </a:xfrm>
            <a:prstGeom prst="rect">
              <a:avLst/>
            </a:prstGeom>
            <a:solidFill>
              <a:srgbClr val="000000"/>
            </a:solidFill>
          </p:spPr>
          <p:txBody>
            <a:bodyPr/>
            <a:lstStyle/>
            <a:p>
              <a:endParaRPr lang="en-GB"/>
            </a:p>
          </p:txBody>
        </p:sp>
      </p:grpSp>
      <p:sp>
        <p:nvSpPr>
          <p:cNvPr id="11" name="Freeform 11"/>
          <p:cNvSpPr/>
          <p:nvPr/>
        </p:nvSpPr>
        <p:spPr>
          <a:xfrm>
            <a:off x="0" y="0"/>
            <a:ext cx="14665514" cy="1028700"/>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3"/>
            <a:stretch>
              <a:fillRect t="-674274" b="-270803"/>
            </a:stretch>
          </a:blipFill>
        </p:spPr>
        <p:txBody>
          <a:bodyPr/>
          <a:lstStyle/>
          <a:p>
            <a:endParaRPr lang="en-GB"/>
          </a:p>
        </p:txBody>
      </p:sp>
      <p:sp>
        <p:nvSpPr>
          <p:cNvPr id="13" name="TextBox 13"/>
          <p:cNvSpPr txBox="1"/>
          <p:nvPr/>
        </p:nvSpPr>
        <p:spPr>
          <a:xfrm>
            <a:off x="8534400" y="2642815"/>
            <a:ext cx="10464948" cy="5001369"/>
          </a:xfrm>
          <a:prstGeom prst="rect">
            <a:avLst/>
          </a:prstGeom>
        </p:spPr>
        <p:txBody>
          <a:bodyPr lIns="0" tIns="0" rIns="0" bIns="0" rtlCol="0" anchor="t">
            <a:spAutoFit/>
          </a:bodyPr>
          <a:lstStyle/>
          <a:p>
            <a:pPr>
              <a:lnSpc>
                <a:spcPts val="12999"/>
              </a:lnSpc>
            </a:pPr>
            <a:r>
              <a:rPr lang="en-US" sz="10000" spc="-129">
                <a:solidFill>
                  <a:schemeClr val="bg1"/>
                </a:solidFill>
                <a:latin typeface="esu v2"/>
              </a:rPr>
              <a:t>SPORTS CLUB WELFARE TRAINING 24/25</a:t>
            </a:r>
            <a:endParaRPr lang="en-US" sz="12999" spc="-129">
              <a:solidFill>
                <a:srgbClr val="FFDD00"/>
              </a:solidFill>
              <a:latin typeface="esu v2"/>
            </a:endParaRPr>
          </a:p>
        </p:txBody>
      </p:sp>
      <p:sp>
        <p:nvSpPr>
          <p:cNvPr id="15" name="TextBox 15"/>
          <p:cNvSpPr txBox="1"/>
          <p:nvPr/>
        </p:nvSpPr>
        <p:spPr>
          <a:xfrm>
            <a:off x="9556566" y="371055"/>
            <a:ext cx="8420615" cy="544060"/>
          </a:xfrm>
          <a:prstGeom prst="rect">
            <a:avLst/>
          </a:prstGeom>
        </p:spPr>
        <p:txBody>
          <a:bodyPr lIns="0" tIns="0" rIns="0" bIns="0" rtlCol="0" anchor="t">
            <a:spAutoFit/>
          </a:bodyPr>
          <a:lstStyle/>
          <a:p>
            <a:pPr algn="r">
              <a:lnSpc>
                <a:spcPts val="2160"/>
              </a:lnSpc>
            </a:pPr>
            <a:r>
              <a:rPr lang="en-US" b="1" spc="179">
                <a:solidFill>
                  <a:srgbClr val="000000"/>
                </a:solidFill>
                <a:latin typeface="Century Gothic" panose="020B0502020202020204" pitchFamily="34" charset="0"/>
              </a:rPr>
              <a:t>SPORTS CLUB WELFARE</a:t>
            </a:r>
          </a:p>
          <a:p>
            <a:pPr algn="r">
              <a:lnSpc>
                <a:spcPts val="2160"/>
              </a:lnSpc>
            </a:pPr>
            <a:r>
              <a:rPr lang="en-US" b="1" spc="179">
                <a:solidFill>
                  <a:srgbClr val="000000"/>
                </a:solidFill>
                <a:latin typeface="Century Gothic" panose="020B0502020202020204" pitchFamily="34" charset="0"/>
              </a:rPr>
              <a:t> TRAINING 24/25</a:t>
            </a:r>
            <a:endParaRPr lang="en-US" sz="1800" b="1" spc="179">
              <a:solidFill>
                <a:srgbClr val="000000"/>
              </a:solidFill>
              <a:latin typeface="Century Gothic" panose="020B0502020202020204" pitchFamily="34" charset="0"/>
            </a:endParaRPr>
          </a:p>
        </p:txBody>
      </p:sp>
      <p:pic>
        <p:nvPicPr>
          <p:cNvPr id="17" name="Picture 16" descr="A white and black logo&#10;&#10;Description automatically generated">
            <a:extLst>
              <a:ext uri="{FF2B5EF4-FFF2-40B4-BE49-F238E27FC236}">
                <a16:creationId xmlns:a16="http://schemas.microsoft.com/office/drawing/2014/main" id="{9309C636-045D-FD7F-B3EF-CCC60748039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39787" y="7354175"/>
            <a:ext cx="1831396" cy="2167134"/>
          </a:xfrm>
          <a:prstGeom prst="rect">
            <a:avLst/>
          </a:prstGeom>
        </p:spPr>
      </p:pic>
      <p:pic>
        <p:nvPicPr>
          <p:cNvPr id="9" name="Picture 8">
            <a:extLst>
              <a:ext uri="{FF2B5EF4-FFF2-40B4-BE49-F238E27FC236}">
                <a16:creationId xmlns:a16="http://schemas.microsoft.com/office/drawing/2014/main" id="{1EDC407A-6858-BF98-D332-F5C559B336C6}"/>
              </a:ext>
            </a:extLst>
          </p:cNvPr>
          <p:cNvPicPr>
            <a:picLocks noChangeAspect="1"/>
          </p:cNvPicPr>
          <p:nvPr/>
        </p:nvPicPr>
        <p:blipFill>
          <a:blip r:embed="rId5"/>
          <a:stretch>
            <a:fillRect/>
          </a:stretch>
        </p:blipFill>
        <p:spPr>
          <a:xfrm>
            <a:off x="0" y="1028700"/>
            <a:ext cx="8001000" cy="9258300"/>
          </a:xfrm>
          <a:prstGeom prst="rect">
            <a:avLst/>
          </a:prstGeom>
        </p:spPr>
      </p:pic>
      <p:pic>
        <p:nvPicPr>
          <p:cNvPr id="19" name="Picture 18" descr="A red shield with white text&#10;&#10;Description automatically generated">
            <a:extLst>
              <a:ext uri="{FF2B5EF4-FFF2-40B4-BE49-F238E27FC236}">
                <a16:creationId xmlns:a16="http://schemas.microsoft.com/office/drawing/2014/main" id="{E1B6467B-B32D-1528-1413-C183E5C1E79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04202" y="89233"/>
            <a:ext cx="900185" cy="816550"/>
          </a:xfrm>
          <a:prstGeom prst="rect">
            <a:avLst/>
          </a:prstGeom>
        </p:spPr>
      </p:pic>
      <p:sp>
        <p:nvSpPr>
          <p:cNvPr id="10" name="TextBox 9">
            <a:extLst>
              <a:ext uri="{FF2B5EF4-FFF2-40B4-BE49-F238E27FC236}">
                <a16:creationId xmlns:a16="http://schemas.microsoft.com/office/drawing/2014/main" id="{0817E22B-19F2-E392-5174-7268E092CCDF}"/>
              </a:ext>
            </a:extLst>
          </p:cNvPr>
          <p:cNvSpPr txBox="1"/>
          <p:nvPr/>
        </p:nvSpPr>
        <p:spPr>
          <a:xfrm>
            <a:off x="9004610" y="8028878"/>
            <a:ext cx="6732548" cy="20621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GB" sz="3200" b="1" baseline="0">
                <a:solidFill>
                  <a:srgbClr val="FFFFFF"/>
                </a:solidFill>
                <a:highlight>
                  <a:srgbClr val="FF0000"/>
                </a:highlight>
                <a:latin typeface="Century Gothic"/>
              </a:rPr>
              <a:t>Please take a minute to type your name, club, and exec role in the chat box. This helps us to track attendance.</a:t>
            </a:r>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5" name="TextBox 5"/>
          <p:cNvSpPr txBox="1"/>
          <p:nvPr/>
        </p:nvSpPr>
        <p:spPr>
          <a:xfrm>
            <a:off x="2325794" y="646712"/>
            <a:ext cx="14946206" cy="5483168"/>
          </a:xfrm>
          <a:prstGeom prst="rect">
            <a:avLst/>
          </a:prstGeom>
        </p:spPr>
        <p:txBody>
          <a:bodyPr wrap="square" lIns="0" tIns="0" rIns="0" bIns="0" rtlCol="0" anchor="t">
            <a:spAutoFit/>
          </a:bodyPr>
          <a:lstStyle/>
          <a:p>
            <a:pPr algn="just">
              <a:lnSpc>
                <a:spcPts val="10860"/>
              </a:lnSpc>
            </a:pPr>
            <a:r>
              <a:rPr lang="en-GB" sz="6600" b="1">
                <a:latin typeface="esu v2"/>
              </a:rPr>
              <a:t>Insurance/membership </a:t>
            </a:r>
            <a:endParaRPr lang="en-GB" sz="6600" b="1">
              <a:latin typeface="esu v2" panose="00000500000000000000" pitchFamily="50" charset="0"/>
            </a:endParaRPr>
          </a:p>
          <a:p>
            <a:pPr algn="just">
              <a:lnSpc>
                <a:spcPts val="10860"/>
              </a:lnSpc>
            </a:pPr>
            <a:endParaRPr lang="en-GB" sz="6600" b="1">
              <a:solidFill>
                <a:srgbClr val="000000"/>
              </a:solidFill>
              <a:latin typeface="esu v2"/>
            </a:endParaRPr>
          </a:p>
          <a:p>
            <a:pPr algn="just">
              <a:lnSpc>
                <a:spcPts val="10860"/>
              </a:lnSpc>
            </a:pPr>
            <a:endParaRPr lang="en-GB" sz="6600" b="1">
              <a:solidFill>
                <a:srgbClr val="000000"/>
              </a:solidFill>
              <a:latin typeface="esu v2"/>
            </a:endParaRPr>
          </a:p>
          <a:p>
            <a:pPr algn="just">
              <a:lnSpc>
                <a:spcPts val="10860"/>
              </a:lnSpc>
            </a:pPr>
            <a:endParaRPr lang="en-US" sz="9050">
              <a:solidFill>
                <a:srgbClr val="000000"/>
              </a:solidFill>
              <a:latin typeface="esu v2"/>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00998" y="8033513"/>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3670854" y="8175621"/>
            <a:ext cx="2030144" cy="2030144"/>
          </a:xfrm>
          <a:prstGeom prst="rect">
            <a:avLst/>
          </a:prstGeom>
        </p:spPr>
      </p:pic>
      <p:sp>
        <p:nvSpPr>
          <p:cNvPr id="15" name="TextBox 14">
            <a:extLst>
              <a:ext uri="{FF2B5EF4-FFF2-40B4-BE49-F238E27FC236}">
                <a16:creationId xmlns:a16="http://schemas.microsoft.com/office/drawing/2014/main" id="{295C245F-3AB8-1C3F-AEF8-8BCFE4FB890A}"/>
              </a:ext>
            </a:extLst>
          </p:cNvPr>
          <p:cNvSpPr txBox="1"/>
          <p:nvPr/>
        </p:nvSpPr>
        <p:spPr>
          <a:xfrm>
            <a:off x="1918038" y="2565005"/>
            <a:ext cx="10960035"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Arial"/>
              <a:buChar char="•"/>
            </a:pPr>
            <a:r>
              <a:rPr lang="en-US" sz="2800">
                <a:solidFill>
                  <a:srgbClr val="000000"/>
                </a:solidFill>
                <a:latin typeface="Century Gothic"/>
                <a:ea typeface="+mn-lt"/>
                <a:cs typeface="+mn-lt"/>
              </a:rPr>
              <a:t>All members must purchase the appropriate membership for your sports club, either through the Students' Union website or at the SU reception in Square 3.</a:t>
            </a:r>
            <a:endParaRPr lang="en-US">
              <a:latin typeface="Century Gothic"/>
              <a:cs typeface="Calibri"/>
            </a:endParaRPr>
          </a:p>
          <a:p>
            <a:pPr marL="914400" lvl="1" indent="-457200">
              <a:buFont typeface="Arial"/>
              <a:buChar char="•"/>
            </a:pPr>
            <a:endParaRPr lang="en-US" sz="2800">
              <a:solidFill>
                <a:srgbClr val="000000"/>
              </a:solidFill>
              <a:latin typeface="Century Gothic"/>
              <a:ea typeface="+mn-lt"/>
              <a:cs typeface="+mn-lt"/>
            </a:endParaRPr>
          </a:p>
          <a:p>
            <a:pPr marL="914400" lvl="1" indent="-457200">
              <a:buFont typeface="Arial"/>
              <a:buChar char="•"/>
            </a:pPr>
            <a:r>
              <a:rPr lang="en-US" sz="2800">
                <a:solidFill>
                  <a:srgbClr val="000000"/>
                </a:solidFill>
                <a:latin typeface="Century Gothic"/>
                <a:ea typeface="+mn-lt"/>
                <a:cs typeface="+mn-lt"/>
              </a:rPr>
              <a:t>Please note that individuals who are not registered members of your sports club </a:t>
            </a:r>
            <a:r>
              <a:rPr lang="en-US" sz="2800" b="1">
                <a:solidFill>
                  <a:srgbClr val="000000"/>
                </a:solidFill>
                <a:latin typeface="Century Gothic"/>
                <a:ea typeface="+mn-lt"/>
                <a:cs typeface="+mn-lt"/>
              </a:rPr>
              <a:t>will not be insured against injury during matches, training sessions, or competitions.</a:t>
            </a:r>
            <a:endParaRPr lang="en-US" b="1">
              <a:latin typeface="Century Gothic"/>
              <a:cs typeface="Calibri"/>
            </a:endParaRPr>
          </a:p>
          <a:p>
            <a:pPr marL="914400" lvl="1" indent="-457200">
              <a:buFont typeface="Arial"/>
              <a:buChar char="•"/>
            </a:pPr>
            <a:endParaRPr lang="en-US" sz="2800">
              <a:solidFill>
                <a:srgbClr val="000000"/>
              </a:solidFill>
              <a:latin typeface="Century Gothic"/>
              <a:ea typeface="+mn-lt"/>
              <a:cs typeface="+mn-lt"/>
            </a:endParaRPr>
          </a:p>
          <a:p>
            <a:pPr marL="914400" lvl="1" indent="-457200">
              <a:buFont typeface="Arial"/>
              <a:buChar char="•"/>
            </a:pPr>
            <a:r>
              <a:rPr lang="en-US" sz="2800">
                <a:solidFill>
                  <a:srgbClr val="000000"/>
                </a:solidFill>
                <a:latin typeface="Century Gothic"/>
                <a:ea typeface="+mn-lt"/>
                <a:cs typeface="+mn-lt"/>
              </a:rPr>
              <a:t>To ensure all participants are properly registered, use attendance registers to monitor participation and cross-reference with your membership sales report.</a:t>
            </a:r>
            <a:endParaRPr lang="en-US">
              <a:latin typeface="Century Gothic"/>
              <a:cs typeface="Calibri"/>
            </a:endParaRPr>
          </a:p>
          <a:p>
            <a:pPr marL="561340" lvl="1"/>
            <a:endParaRPr lang="en-US" sz="2800" b="1">
              <a:solidFill>
                <a:srgbClr val="000000"/>
              </a:solidFill>
              <a:latin typeface="Century Gothic"/>
              <a:cs typeface="Arial"/>
            </a:endParaRPr>
          </a:p>
        </p:txBody>
      </p:sp>
      <p:pic>
        <p:nvPicPr>
          <p:cNvPr id="13" name="Picture 12" descr="A screenshot of a basketball club&#10;&#10;Description automatically generated">
            <a:extLst>
              <a:ext uri="{FF2B5EF4-FFF2-40B4-BE49-F238E27FC236}">
                <a16:creationId xmlns:a16="http://schemas.microsoft.com/office/drawing/2014/main" id="{8D296465-989D-E55A-6339-141E6377D1FC}"/>
              </a:ext>
            </a:extLst>
          </p:cNvPr>
          <p:cNvPicPr>
            <a:picLocks noChangeAspect="1"/>
          </p:cNvPicPr>
          <p:nvPr/>
        </p:nvPicPr>
        <p:blipFill>
          <a:blip r:embed="rId5"/>
          <a:stretch>
            <a:fillRect/>
          </a:stretch>
        </p:blipFill>
        <p:spPr>
          <a:xfrm>
            <a:off x="13511213" y="3714750"/>
            <a:ext cx="4381500" cy="2857500"/>
          </a:xfrm>
          <a:prstGeom prst="rect">
            <a:avLst/>
          </a:prstGeom>
        </p:spPr>
      </p:pic>
    </p:spTree>
    <p:extLst>
      <p:ext uri="{BB962C8B-B14F-4D97-AF65-F5344CB8AC3E}">
        <p14:creationId xmlns:p14="http://schemas.microsoft.com/office/powerpoint/2010/main" val="28808256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5" name="TextBox 5"/>
          <p:cNvSpPr txBox="1"/>
          <p:nvPr/>
        </p:nvSpPr>
        <p:spPr>
          <a:xfrm>
            <a:off x="2325794" y="646712"/>
            <a:ext cx="14946206" cy="5483168"/>
          </a:xfrm>
          <a:prstGeom prst="rect">
            <a:avLst/>
          </a:prstGeom>
        </p:spPr>
        <p:txBody>
          <a:bodyPr wrap="square" lIns="0" tIns="0" rIns="0" bIns="0" rtlCol="0" anchor="t">
            <a:spAutoFit/>
          </a:bodyPr>
          <a:lstStyle/>
          <a:p>
            <a:pPr algn="just">
              <a:lnSpc>
                <a:spcPts val="10860"/>
              </a:lnSpc>
            </a:pPr>
            <a:r>
              <a:rPr lang="en-GB" sz="6600" b="1">
                <a:latin typeface="esu v2"/>
              </a:rPr>
              <a:t>RISK ASSESSMENTS</a:t>
            </a:r>
            <a:endParaRPr lang="en-GB" sz="6600" b="1">
              <a:latin typeface="esu v2" panose="00000500000000000000" pitchFamily="50" charset="0"/>
            </a:endParaRPr>
          </a:p>
          <a:p>
            <a:pPr algn="just">
              <a:lnSpc>
                <a:spcPts val="10860"/>
              </a:lnSpc>
            </a:pPr>
            <a:endParaRPr lang="en-GB" sz="6600" b="1">
              <a:solidFill>
                <a:srgbClr val="000000"/>
              </a:solidFill>
              <a:latin typeface="esu v2"/>
            </a:endParaRPr>
          </a:p>
          <a:p>
            <a:pPr algn="just">
              <a:lnSpc>
                <a:spcPts val="10860"/>
              </a:lnSpc>
            </a:pPr>
            <a:endParaRPr lang="en-GB" sz="6600" b="1">
              <a:solidFill>
                <a:srgbClr val="000000"/>
              </a:solidFill>
              <a:latin typeface="esu v2"/>
            </a:endParaRPr>
          </a:p>
          <a:p>
            <a:pPr algn="just">
              <a:lnSpc>
                <a:spcPts val="10860"/>
              </a:lnSpc>
            </a:pPr>
            <a:endParaRPr lang="en-US" sz="9050">
              <a:solidFill>
                <a:srgbClr val="000000"/>
              </a:solidFill>
              <a:latin typeface="esu v2"/>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00998" y="8033513"/>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3670854" y="8175621"/>
            <a:ext cx="2030144" cy="2030144"/>
          </a:xfrm>
          <a:prstGeom prst="rect">
            <a:avLst/>
          </a:prstGeom>
        </p:spPr>
      </p:pic>
      <p:sp>
        <p:nvSpPr>
          <p:cNvPr id="15" name="TextBox 14">
            <a:extLst>
              <a:ext uri="{FF2B5EF4-FFF2-40B4-BE49-F238E27FC236}">
                <a16:creationId xmlns:a16="http://schemas.microsoft.com/office/drawing/2014/main" id="{295C245F-3AB8-1C3F-AEF8-8BCFE4FB890A}"/>
              </a:ext>
            </a:extLst>
          </p:cNvPr>
          <p:cNvSpPr txBox="1"/>
          <p:nvPr/>
        </p:nvSpPr>
        <p:spPr>
          <a:xfrm>
            <a:off x="1875176" y="3022205"/>
            <a:ext cx="14946247" cy="52629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Arial"/>
              <a:buChar char="•"/>
            </a:pPr>
            <a:r>
              <a:rPr lang="en-US" sz="2800">
                <a:solidFill>
                  <a:srgbClr val="000000"/>
                </a:solidFill>
                <a:latin typeface="Century Gothic"/>
                <a:ea typeface="+mn-lt"/>
                <a:cs typeface="+mn-lt"/>
              </a:rPr>
              <a:t>Essential to ensuring the safety of your members. No risk assessment = no activity.</a:t>
            </a:r>
          </a:p>
          <a:p>
            <a:pPr marL="914400" lvl="1" indent="-457200">
              <a:buFont typeface="Arial"/>
              <a:buChar char="•"/>
            </a:pPr>
            <a:endParaRPr lang="en-US" sz="2800">
              <a:solidFill>
                <a:srgbClr val="000000"/>
              </a:solidFill>
              <a:latin typeface="Century Gothic"/>
              <a:ea typeface="+mn-lt"/>
              <a:cs typeface="+mn-lt"/>
            </a:endParaRPr>
          </a:p>
          <a:p>
            <a:pPr marL="914400" lvl="1" indent="-457200">
              <a:buFont typeface="Arial"/>
              <a:buChar char="•"/>
            </a:pPr>
            <a:r>
              <a:rPr lang="en-US" sz="2800">
                <a:solidFill>
                  <a:srgbClr val="000000"/>
                </a:solidFill>
                <a:latin typeface="Century Gothic"/>
                <a:ea typeface="+mn-lt"/>
                <a:cs typeface="+mn-lt"/>
              </a:rPr>
              <a:t>Take a copy of your risk assessment to your come &amp; try/trial sessions, as well as sending it to all members to ensure they have read it. </a:t>
            </a:r>
          </a:p>
          <a:p>
            <a:pPr marL="914400" lvl="1" indent="-457200">
              <a:buFont typeface="Arial"/>
              <a:buChar char="•"/>
            </a:pPr>
            <a:endParaRPr lang="en-US" sz="2800">
              <a:solidFill>
                <a:srgbClr val="000000"/>
              </a:solidFill>
              <a:latin typeface="Century Gothic"/>
              <a:ea typeface="+mn-lt"/>
              <a:cs typeface="+mn-lt"/>
            </a:endParaRPr>
          </a:p>
          <a:p>
            <a:pPr marL="914400" lvl="1" indent="-457200">
              <a:buFont typeface="Arial"/>
              <a:buChar char="•"/>
            </a:pPr>
            <a:r>
              <a:rPr lang="en-US" sz="2800">
                <a:solidFill>
                  <a:srgbClr val="000000"/>
                </a:solidFill>
                <a:latin typeface="Century Gothic"/>
                <a:ea typeface="+mn-lt"/>
                <a:cs typeface="+mn-lt"/>
              </a:rPr>
              <a:t>If you are performing away from your usual location (e.g. on Squares) you must complete an additional risk assessment for this activity. Be sure to consider additional risk such as members of the public, buildings etc.</a:t>
            </a:r>
          </a:p>
          <a:p>
            <a:pPr marL="914400" lvl="1" indent="-457200">
              <a:buFont typeface="Arial"/>
              <a:buChar char="•"/>
            </a:pPr>
            <a:endParaRPr lang="en-US" sz="2800">
              <a:solidFill>
                <a:srgbClr val="000000"/>
              </a:solidFill>
              <a:latin typeface="Century Gothic"/>
              <a:ea typeface="+mn-lt"/>
              <a:cs typeface="+mn-lt"/>
            </a:endParaRPr>
          </a:p>
          <a:p>
            <a:pPr marL="914400" lvl="1" indent="-457200">
              <a:buFont typeface="Arial"/>
              <a:buChar char="•"/>
            </a:pPr>
            <a:r>
              <a:rPr lang="en-US" sz="2800">
                <a:solidFill>
                  <a:srgbClr val="000000"/>
                </a:solidFill>
                <a:latin typeface="Century Gothic"/>
                <a:ea typeface="+mn-lt"/>
                <a:cs typeface="+mn-lt"/>
              </a:rPr>
              <a:t>Additional events will also require a risk assessment submitted to staff with sufficient notice, which for large events should be a minimum of 4 weeks before.</a:t>
            </a:r>
          </a:p>
          <a:p>
            <a:pPr marL="914400" lvl="1" indent="-457200">
              <a:buFont typeface="Arial"/>
              <a:buChar char="•"/>
            </a:pPr>
            <a:endParaRPr lang="en-US" sz="2800">
              <a:solidFill>
                <a:srgbClr val="000000"/>
              </a:solidFill>
              <a:latin typeface="Century Gothic"/>
              <a:ea typeface="Calibri"/>
              <a:cs typeface="Calibri"/>
            </a:endParaRPr>
          </a:p>
        </p:txBody>
      </p:sp>
    </p:spTree>
    <p:extLst>
      <p:ext uri="{BB962C8B-B14F-4D97-AF65-F5344CB8AC3E}">
        <p14:creationId xmlns:p14="http://schemas.microsoft.com/office/powerpoint/2010/main" val="33998622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5" name="TextBox 5"/>
          <p:cNvSpPr txBox="1"/>
          <p:nvPr/>
        </p:nvSpPr>
        <p:spPr>
          <a:xfrm>
            <a:off x="2325794" y="646712"/>
            <a:ext cx="14946206" cy="5483168"/>
          </a:xfrm>
          <a:prstGeom prst="rect">
            <a:avLst/>
          </a:prstGeom>
        </p:spPr>
        <p:txBody>
          <a:bodyPr wrap="square" lIns="0" tIns="0" rIns="0" bIns="0" rtlCol="0" anchor="t">
            <a:spAutoFit/>
          </a:bodyPr>
          <a:lstStyle/>
          <a:p>
            <a:pPr algn="just">
              <a:lnSpc>
                <a:spcPts val="10860"/>
              </a:lnSpc>
            </a:pPr>
            <a:r>
              <a:rPr lang="en-GB" sz="6600" b="1">
                <a:latin typeface="esu v2"/>
              </a:rPr>
              <a:t>RISK ASSESSMENTS – support </a:t>
            </a:r>
            <a:endParaRPr lang="en-GB" sz="6600" b="1">
              <a:latin typeface="esu v2" panose="00000500000000000000" pitchFamily="50" charset="0"/>
            </a:endParaRPr>
          </a:p>
          <a:p>
            <a:pPr algn="just">
              <a:lnSpc>
                <a:spcPts val="10860"/>
              </a:lnSpc>
            </a:pPr>
            <a:endParaRPr lang="en-GB" sz="6600" b="1">
              <a:solidFill>
                <a:srgbClr val="000000"/>
              </a:solidFill>
              <a:latin typeface="esu v2"/>
            </a:endParaRPr>
          </a:p>
          <a:p>
            <a:pPr algn="just">
              <a:lnSpc>
                <a:spcPts val="10860"/>
              </a:lnSpc>
            </a:pPr>
            <a:endParaRPr lang="en-GB" sz="6600" b="1">
              <a:solidFill>
                <a:srgbClr val="000000"/>
              </a:solidFill>
              <a:latin typeface="esu v2"/>
            </a:endParaRPr>
          </a:p>
          <a:p>
            <a:pPr algn="just">
              <a:lnSpc>
                <a:spcPts val="10860"/>
              </a:lnSpc>
            </a:pPr>
            <a:endParaRPr lang="en-US" sz="9050">
              <a:solidFill>
                <a:srgbClr val="000000"/>
              </a:solidFill>
              <a:latin typeface="esu v2"/>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00998" y="8033513"/>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3670854" y="8175621"/>
            <a:ext cx="2030144" cy="2030144"/>
          </a:xfrm>
          <a:prstGeom prst="rect">
            <a:avLst/>
          </a:prstGeom>
        </p:spPr>
      </p:pic>
      <p:sp>
        <p:nvSpPr>
          <p:cNvPr id="15" name="TextBox 14">
            <a:extLst>
              <a:ext uri="{FF2B5EF4-FFF2-40B4-BE49-F238E27FC236}">
                <a16:creationId xmlns:a16="http://schemas.microsoft.com/office/drawing/2014/main" id="{295C245F-3AB8-1C3F-AEF8-8BCFE4FB890A}"/>
              </a:ext>
            </a:extLst>
          </p:cNvPr>
          <p:cNvSpPr txBox="1"/>
          <p:nvPr/>
        </p:nvSpPr>
        <p:spPr>
          <a:xfrm>
            <a:off x="2332376" y="2207818"/>
            <a:ext cx="11460097"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Arial"/>
              <a:buChar char="•"/>
            </a:pPr>
            <a:r>
              <a:rPr lang="en-US" sz="2800">
                <a:solidFill>
                  <a:srgbClr val="000000"/>
                </a:solidFill>
                <a:latin typeface="Century Gothic"/>
                <a:ea typeface="Calibri"/>
                <a:cs typeface="Calibri"/>
              </a:rPr>
              <a:t>Lots of helpful information about how to complete a risk assessment, and some blank risk assessments can be found on the Sports Toolkit.</a:t>
            </a:r>
          </a:p>
        </p:txBody>
      </p:sp>
      <p:pic>
        <p:nvPicPr>
          <p:cNvPr id="4" name="Picture 3">
            <a:extLst>
              <a:ext uri="{FF2B5EF4-FFF2-40B4-BE49-F238E27FC236}">
                <a16:creationId xmlns:a16="http://schemas.microsoft.com/office/drawing/2014/main" id="{28126DED-EB59-2469-24F8-74D4FEFA0BD7}"/>
              </a:ext>
            </a:extLst>
          </p:cNvPr>
          <p:cNvPicPr>
            <a:picLocks noChangeAspect="1"/>
          </p:cNvPicPr>
          <p:nvPr/>
        </p:nvPicPr>
        <p:blipFill>
          <a:blip r:embed="rId5"/>
          <a:stretch>
            <a:fillRect/>
          </a:stretch>
        </p:blipFill>
        <p:spPr>
          <a:xfrm>
            <a:off x="2481262" y="4395787"/>
            <a:ext cx="8767764" cy="4638676"/>
          </a:xfrm>
          <a:prstGeom prst="rect">
            <a:avLst/>
          </a:prstGeom>
        </p:spPr>
      </p:pic>
      <p:pic>
        <p:nvPicPr>
          <p:cNvPr id="13" name="Picture 12" descr="A group of women posing for a photo&#10;&#10;Description automatically generated">
            <a:extLst>
              <a:ext uri="{FF2B5EF4-FFF2-40B4-BE49-F238E27FC236}">
                <a16:creationId xmlns:a16="http://schemas.microsoft.com/office/drawing/2014/main" id="{9E5F1913-2839-4CF5-5F73-15C79F598DF1}"/>
              </a:ext>
            </a:extLst>
          </p:cNvPr>
          <p:cNvPicPr>
            <a:picLocks noChangeAspect="1"/>
          </p:cNvPicPr>
          <p:nvPr/>
        </p:nvPicPr>
        <p:blipFill>
          <a:blip r:embed="rId6"/>
          <a:stretch>
            <a:fillRect/>
          </a:stretch>
        </p:blipFill>
        <p:spPr>
          <a:xfrm>
            <a:off x="13387388" y="4014787"/>
            <a:ext cx="3143250" cy="3800475"/>
          </a:xfrm>
          <a:prstGeom prst="rect">
            <a:avLst/>
          </a:prstGeom>
        </p:spPr>
      </p:pic>
    </p:spTree>
    <p:extLst>
      <p:ext uri="{BB962C8B-B14F-4D97-AF65-F5344CB8AC3E}">
        <p14:creationId xmlns:p14="http://schemas.microsoft.com/office/powerpoint/2010/main" val="10726137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group of people in a gym&#10;&#10;Description automatically generated">
            <a:extLst>
              <a:ext uri="{FF2B5EF4-FFF2-40B4-BE49-F238E27FC236}">
                <a16:creationId xmlns:a16="http://schemas.microsoft.com/office/drawing/2014/main" id="{14746F63-EA29-7095-52B9-0276754E82CD}"/>
              </a:ext>
            </a:extLst>
          </p:cNvPr>
          <p:cNvPicPr>
            <a:picLocks noChangeAspect="1"/>
          </p:cNvPicPr>
          <p:nvPr/>
        </p:nvPicPr>
        <p:blipFill>
          <a:blip r:embed="rId3"/>
          <a:stretch>
            <a:fillRect/>
          </a:stretch>
        </p:blipFill>
        <p:spPr>
          <a:xfrm>
            <a:off x="10229850" y="0"/>
            <a:ext cx="8058150" cy="10287000"/>
          </a:xfrm>
          <a:prstGeom prst="rect">
            <a:avLst/>
          </a:prstGeom>
        </p:spPr>
      </p:pic>
      <p:sp>
        <p:nvSpPr>
          <p:cNvPr id="3" name="AutoShape 3"/>
          <p:cNvSpPr/>
          <p:nvPr/>
        </p:nvSpPr>
        <p:spPr>
          <a:xfrm>
            <a:off x="0" y="0"/>
            <a:ext cx="1022367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8724511" cy="7504619"/>
          </a:xfrm>
          <a:prstGeom prst="rect">
            <a:avLst/>
          </a:prstGeom>
        </p:spPr>
        <p:txBody>
          <a:bodyPr wrap="square" lIns="0" tIns="0" rIns="0" bIns="0" rtlCol="0" anchor="t">
            <a:spAutoFit/>
          </a:bodyPr>
          <a:lstStyle/>
          <a:p>
            <a:pPr>
              <a:lnSpc>
                <a:spcPts val="9119"/>
              </a:lnSpc>
            </a:pPr>
            <a:r>
              <a:rPr lang="en-GB" sz="4800" b="1">
                <a:solidFill>
                  <a:srgbClr val="000000"/>
                </a:solidFill>
                <a:latin typeface="esu v2"/>
              </a:rPr>
              <a:t>SPECTATOR BEHAVIOUR </a:t>
            </a:r>
            <a:endParaRPr lang="en-US" sz="4800">
              <a:solidFill>
                <a:srgbClr val="000000"/>
              </a:solidFill>
              <a:latin typeface="Calibri"/>
              <a:cs typeface="Calibri"/>
            </a:endParaRPr>
          </a:p>
          <a:p>
            <a:pPr>
              <a:lnSpc>
                <a:spcPts val="9119"/>
              </a:lnSpc>
            </a:pPr>
            <a:endParaRPr lang="en-GB" sz="4800" b="1">
              <a:latin typeface="esu v2"/>
            </a:endParaRPr>
          </a:p>
          <a:p>
            <a:pPr marL="457200" indent="-285750">
              <a:buFont typeface="Arial,Sans-Serif"/>
              <a:buChar char="•"/>
            </a:pPr>
            <a:r>
              <a:rPr lang="en-US" sz="2400">
                <a:latin typeface="Century Gothic"/>
              </a:rPr>
              <a:t>Everyone participating in your activities should feel confident that they can do so without fear of abuse or discrimination.</a:t>
            </a:r>
          </a:p>
          <a:p>
            <a:pPr marL="285750" indent="-285750">
              <a:buFont typeface="Arial,Sans-Serif"/>
              <a:buChar char="•"/>
            </a:pPr>
            <a:endParaRPr lang="en-US" sz="2400">
              <a:latin typeface="Century Gothic"/>
            </a:endParaRPr>
          </a:p>
          <a:p>
            <a:pPr marL="742950" lvl="1" indent="-285750">
              <a:buFont typeface="Arial,Sans-Serif"/>
              <a:buChar char="•"/>
            </a:pPr>
            <a:r>
              <a:rPr lang="en-US" sz="2400">
                <a:latin typeface="Century Gothic"/>
              </a:rPr>
              <a:t>It is advisable to have one or more committee members present among spectators to address any unacceptable behavior promptly.</a:t>
            </a:r>
          </a:p>
          <a:p>
            <a:pPr marL="742950" lvl="1" indent="-285750">
              <a:buFont typeface="Arial,Sans-Serif"/>
              <a:buChar char="•"/>
            </a:pPr>
            <a:endParaRPr lang="en-US" sz="2400">
              <a:latin typeface="Century Gothic"/>
            </a:endParaRPr>
          </a:p>
          <a:p>
            <a:pPr marL="742950" lvl="1" indent="-285750">
              <a:buFont typeface="Arial,Sans-Serif"/>
              <a:buChar char="•"/>
            </a:pPr>
            <a:r>
              <a:rPr lang="en-US" sz="2400">
                <a:latin typeface="Century Gothic"/>
              </a:rPr>
              <a:t>Any inappropriate behavior should be reported to SU or University staff. We have a zero-tolerance policy for any form of harassment or bullying.</a:t>
            </a:r>
          </a:p>
          <a:p>
            <a:pPr marL="742950" lvl="1" indent="-285750">
              <a:buFont typeface="Arial,Sans-Serif"/>
              <a:buChar char="•"/>
            </a:pPr>
            <a:endParaRPr lang="en-US" sz="2400">
              <a:latin typeface="Century Gothic"/>
            </a:endParaRPr>
          </a:p>
          <a:p>
            <a:pPr marL="742950" lvl="1" indent="-285750">
              <a:buFont typeface="Arial,Sans-Serif"/>
              <a:buChar char="•"/>
            </a:pPr>
            <a:r>
              <a:rPr lang="en-US" sz="2400">
                <a:latin typeface="Century Gothic"/>
              </a:rPr>
              <a:t>Instead of making negative comments about the opposition, encourage positive support for our team.</a:t>
            </a:r>
            <a:endParaRPr lang="en-GB">
              <a:cs typeface="Calibri"/>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5843309"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9367448" cy="7753405"/>
          </a:xfrm>
          <a:prstGeom prst="rect">
            <a:avLst/>
          </a:prstGeom>
        </p:spPr>
        <p:txBody>
          <a:bodyPr wrap="square" lIns="0" tIns="0" rIns="0" bIns="0" rtlCol="0" anchor="t">
            <a:spAutoFit/>
          </a:bodyPr>
          <a:lstStyle/>
          <a:p>
            <a:pPr algn="ctr"/>
            <a:r>
              <a:rPr lang="en-GB" sz="4400" b="1" dirty="0">
                <a:latin typeface="esu v2"/>
              </a:rPr>
              <a:t>ACCIDENT REPORT FORMS</a:t>
            </a:r>
            <a:endParaRPr lang="en-US" b="1" dirty="0">
              <a:latin typeface="esu v2"/>
              <a:cs typeface="Calibri"/>
            </a:endParaRPr>
          </a:p>
          <a:p>
            <a:pPr>
              <a:lnSpc>
                <a:spcPts val="9119"/>
              </a:lnSpc>
            </a:pPr>
            <a:endParaRPr lang="en-GB" sz="4800" b="1">
              <a:latin typeface="esu v2"/>
              <a:cs typeface="Calibri"/>
            </a:endParaRPr>
          </a:p>
          <a:p>
            <a:pPr marL="514350" indent="-342900">
              <a:buFont typeface="Arial"/>
              <a:buChar char="•"/>
            </a:pPr>
            <a:r>
              <a:rPr lang="en-US" sz="2000" dirty="0">
                <a:latin typeface="Century Gothic"/>
              </a:rPr>
              <a:t>If an injury occurs during one of your training sessions, matches or events; you must complete an Accident Report Form. They can be found </a:t>
            </a:r>
            <a:r>
              <a:rPr lang="en-US" sz="2000" dirty="0">
                <a:latin typeface="Century Gothic"/>
                <a:hlinkClick r:id="rId3"/>
              </a:rPr>
              <a:t>here</a:t>
            </a:r>
            <a:r>
              <a:rPr lang="en-US" sz="2000" dirty="0">
                <a:latin typeface="Century Gothic"/>
              </a:rPr>
              <a:t> </a:t>
            </a:r>
          </a:p>
          <a:p>
            <a:pPr marL="514350" indent="-342900">
              <a:buFont typeface="Arial"/>
              <a:buChar char="•"/>
            </a:pPr>
            <a:endParaRPr lang="en-US" sz="2000">
              <a:latin typeface="Century Gothic"/>
              <a:ea typeface="+mn-lt"/>
              <a:cs typeface="+mn-lt"/>
            </a:endParaRPr>
          </a:p>
          <a:p>
            <a:pPr marL="342900" indent="-342900">
              <a:buFont typeface="Arial"/>
              <a:buChar char="•"/>
            </a:pPr>
            <a:r>
              <a:rPr lang="en-US" sz="2000" dirty="0">
                <a:latin typeface="Century Gothic"/>
                <a:ea typeface="+mn-lt"/>
                <a:cs typeface="+mn-lt"/>
              </a:rPr>
              <a:t>This will help determine the cause of the injury and assess whether it could have been prevented.</a:t>
            </a:r>
          </a:p>
          <a:p>
            <a:pPr marL="342900" indent="-342900">
              <a:buFont typeface="Arial"/>
              <a:buChar char="•"/>
            </a:pPr>
            <a:endParaRPr lang="en-US" sz="2000">
              <a:latin typeface="Century Gothic"/>
              <a:ea typeface="+mn-lt"/>
              <a:cs typeface="+mn-lt"/>
            </a:endParaRPr>
          </a:p>
          <a:p>
            <a:pPr marL="342900" indent="-342900">
              <a:buFont typeface="Arial"/>
              <a:buChar char="•"/>
            </a:pPr>
            <a:r>
              <a:rPr lang="en-US" sz="2000" dirty="0">
                <a:latin typeface="Century Gothic"/>
                <a:ea typeface="+mn-lt"/>
                <a:cs typeface="+mn-lt"/>
              </a:rPr>
              <a:t>In the event of a serious injury requiring further medical attention, the form can also provide valuable information to the doctor regarding the initial treatment administered.</a:t>
            </a:r>
            <a:endParaRPr lang="en-US" dirty="0">
              <a:latin typeface="Century Gothic"/>
            </a:endParaRPr>
          </a:p>
          <a:p>
            <a:pPr marL="342900" indent="-342900">
              <a:buFont typeface="Arial"/>
              <a:buChar char="•"/>
            </a:pPr>
            <a:endParaRPr lang="en-US" sz="2000">
              <a:latin typeface="Century Gothic"/>
              <a:ea typeface="+mn-lt"/>
              <a:cs typeface="+mn-lt"/>
            </a:endParaRPr>
          </a:p>
          <a:p>
            <a:pPr marL="342900" indent="-342900">
              <a:buFont typeface="Arial"/>
              <a:buChar char="•"/>
            </a:pPr>
            <a:r>
              <a:rPr lang="en-US" sz="2000" b="1" dirty="0">
                <a:solidFill>
                  <a:srgbClr val="FF0000"/>
                </a:solidFill>
                <a:latin typeface="Century Gothic"/>
                <a:cs typeface="Calibri"/>
              </a:rPr>
              <a:t>Accident forms should be signed and returned to the Students’ Union Reception or emailed to </a:t>
            </a:r>
            <a:r>
              <a:rPr lang="en-US" sz="2000" b="1" dirty="0">
                <a:solidFill>
                  <a:srgbClr val="FF0000"/>
                </a:solidFill>
                <a:latin typeface="Century Gothic"/>
                <a:cs typeface="Calibri"/>
                <a:hlinkClick r:id="rId4"/>
              </a:rPr>
              <a:t>blades@essex.ac.uk/</a:t>
            </a:r>
            <a:r>
              <a:rPr lang="en-US" sz="2000" b="1" dirty="0">
                <a:solidFill>
                  <a:srgbClr val="FF0000"/>
                </a:solidFill>
                <a:latin typeface="Century Gothic"/>
                <a:cs typeface="Calibri"/>
              </a:rPr>
              <a:t> </a:t>
            </a:r>
            <a:r>
              <a:rPr lang="en-US" sz="2000" b="1" dirty="0">
                <a:solidFill>
                  <a:srgbClr val="FF0000"/>
                </a:solidFill>
                <a:latin typeface="Century Gothic"/>
                <a:cs typeface="Calibri"/>
                <a:hlinkClick r:id="rId5"/>
              </a:rPr>
              <a:t>dsking@essex.ac.uk</a:t>
            </a:r>
            <a:r>
              <a:rPr lang="en-US" sz="2000" b="1" dirty="0">
                <a:solidFill>
                  <a:srgbClr val="FF0000"/>
                </a:solidFill>
                <a:latin typeface="Century Gothic"/>
                <a:cs typeface="Calibri"/>
              </a:rPr>
              <a:t> within 24 hours of the injury occurring. </a:t>
            </a:r>
          </a:p>
          <a:p>
            <a:pPr marL="342900" indent="-342900">
              <a:buFont typeface="Arial"/>
              <a:buChar char="•"/>
            </a:pPr>
            <a:endParaRPr lang="en-US" sz="2000">
              <a:latin typeface="Century Gothic"/>
              <a:cs typeface="Calibri"/>
            </a:endParaRPr>
          </a:p>
          <a:p>
            <a:pPr marL="342900" indent="-342900">
              <a:buFont typeface="Arial"/>
              <a:buChar char="•"/>
            </a:pPr>
            <a:endParaRPr lang="en-US" sz="2000">
              <a:latin typeface="Century Gothic"/>
              <a:cs typeface="Calibri"/>
            </a:endParaRPr>
          </a:p>
          <a:p>
            <a:pPr>
              <a:buFont typeface="Arial"/>
              <a:buChar char="•"/>
            </a:pPr>
            <a:endParaRPr lang="en-US" sz="2000">
              <a:latin typeface="Calibri"/>
              <a:cs typeface="Calibri"/>
            </a:endParaRPr>
          </a:p>
          <a:p>
            <a:pPr marL="457200" indent="-285750">
              <a:buFont typeface="Arial,Sans-Serif"/>
              <a:buChar char="•"/>
            </a:pPr>
            <a:endParaRPr lang="en-US" sz="2000">
              <a:latin typeface="Century Gothic"/>
              <a:cs typeface="Calibri"/>
            </a:endParaRPr>
          </a:p>
          <a:p>
            <a:pPr marL="742950" lvl="1" indent="-285750">
              <a:buFont typeface="Arial,Sans-Serif"/>
              <a:buChar char="•"/>
            </a:pPr>
            <a:endParaRPr lang="en-US" sz="2400">
              <a:latin typeface="Century Gothic"/>
              <a:cs typeface="Calibri"/>
            </a:endParaRPr>
          </a:p>
        </p:txBody>
      </p:sp>
      <p:sp>
        <p:nvSpPr>
          <p:cNvPr id="14" name="Freeform 14"/>
          <p:cNvSpPr/>
          <p:nvPr/>
        </p:nvSpPr>
        <p:spPr>
          <a:xfrm>
            <a:off x="17035359" y="8709613"/>
            <a:ext cx="1047214" cy="135462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4087197"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2" name="Picture 1" descr="A close-up of a form&#10;&#10;Description automatically generated">
            <a:extLst>
              <a:ext uri="{FF2B5EF4-FFF2-40B4-BE49-F238E27FC236}">
                <a16:creationId xmlns:a16="http://schemas.microsoft.com/office/drawing/2014/main" id="{9C02616B-8890-B459-EB24-EF6DAE87B657}"/>
              </a:ext>
            </a:extLst>
          </p:cNvPr>
          <p:cNvPicPr>
            <a:picLocks noChangeAspect="1"/>
          </p:cNvPicPr>
          <p:nvPr/>
        </p:nvPicPr>
        <p:blipFill>
          <a:blip r:embed="rId7"/>
          <a:stretch>
            <a:fillRect/>
          </a:stretch>
        </p:blipFill>
        <p:spPr>
          <a:xfrm>
            <a:off x="11582400" y="2138362"/>
            <a:ext cx="5024438" cy="6853237"/>
          </a:xfrm>
          <a:prstGeom prst="rect">
            <a:avLst/>
          </a:prstGeom>
        </p:spPr>
      </p:pic>
    </p:spTree>
    <p:extLst>
      <p:ext uri="{BB962C8B-B14F-4D97-AF65-F5344CB8AC3E}">
        <p14:creationId xmlns:p14="http://schemas.microsoft.com/office/powerpoint/2010/main" val="882053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4" name="TextBox 4"/>
          <p:cNvSpPr txBox="1"/>
          <p:nvPr/>
        </p:nvSpPr>
        <p:spPr>
          <a:xfrm>
            <a:off x="2027610" y="1325567"/>
            <a:ext cx="15836528" cy="10696839"/>
          </a:xfrm>
          <a:prstGeom prst="rect">
            <a:avLst/>
          </a:prstGeom>
        </p:spPr>
        <p:txBody>
          <a:bodyPr wrap="square" lIns="0" tIns="0" rIns="0" bIns="0" rtlCol="0" anchor="t">
            <a:spAutoFit/>
          </a:bodyPr>
          <a:lstStyle/>
          <a:p>
            <a:pPr marL="1133475" lvl="1">
              <a:lnSpc>
                <a:spcPct val="150000"/>
              </a:lnSpc>
            </a:pPr>
            <a:r>
              <a:rPr lang="en-US" sz="3600" b="1">
                <a:solidFill>
                  <a:srgbClr val="FF0000"/>
                </a:solidFill>
                <a:latin typeface="Century Gothic"/>
              </a:rPr>
              <a:t>IF THE ACCIDENT/ EMERGENCY HAPPENS ON CAMPUS</a:t>
            </a:r>
            <a:endParaRPr lang="en-US">
              <a:solidFill>
                <a:srgbClr val="000000"/>
              </a:solidFill>
              <a:latin typeface="Calibri"/>
              <a:ea typeface="Calibri"/>
              <a:cs typeface="Calibri"/>
            </a:endParaRPr>
          </a:p>
          <a:p>
            <a:pPr marL="1133475" lvl="1">
              <a:lnSpc>
                <a:spcPct val="150000"/>
              </a:lnSpc>
            </a:pPr>
            <a:r>
              <a:rPr lang="en-US" sz="2400">
                <a:solidFill>
                  <a:srgbClr val="000000"/>
                </a:solidFill>
                <a:latin typeface="Century Gothic"/>
                <a:ea typeface="Calibri"/>
                <a:cs typeface="Calibri"/>
              </a:rPr>
              <a:t>Ensure</a:t>
            </a:r>
            <a:r>
              <a:rPr lang="en-US" sz="2400">
                <a:latin typeface="Century Gothic"/>
                <a:ea typeface="+mn-lt"/>
                <a:cs typeface="+mn-lt"/>
              </a:rPr>
              <a:t> Safety: Make sure there is no immediate danger to yourself or the casualty.</a:t>
            </a:r>
            <a:endParaRPr lang="en-US">
              <a:latin typeface="Calibri"/>
              <a:ea typeface="+mn-lt"/>
              <a:cs typeface="+mn-lt"/>
            </a:endParaRPr>
          </a:p>
          <a:p>
            <a:pPr marL="457200" lvl="2"/>
            <a:r>
              <a:rPr lang="en-US" sz="2400">
                <a:latin typeface="Century Gothic"/>
                <a:ea typeface="+mn-lt"/>
                <a:cs typeface="+mn-lt"/>
              </a:rPr>
              <a:t>Stabilize the Casualty: Ensure the casualty is comfortable and safe, but do not attempt to move them.</a:t>
            </a:r>
          </a:p>
          <a:p>
            <a:pPr marL="457200" lvl="2"/>
            <a:endParaRPr lang="en-US" sz="2400">
              <a:latin typeface="Century Gothic"/>
              <a:ea typeface="+mn-lt"/>
              <a:cs typeface="+mn-lt"/>
            </a:endParaRPr>
          </a:p>
          <a:p>
            <a:pPr marL="457200" lvl="2"/>
            <a:r>
              <a:rPr lang="en-US" sz="2400">
                <a:latin typeface="Century Gothic"/>
                <a:ea typeface="+mn-lt"/>
                <a:cs typeface="+mn-lt"/>
              </a:rPr>
              <a:t>Contact a First Aider Immediately:</a:t>
            </a:r>
          </a:p>
          <a:p>
            <a:pPr lvl="1"/>
            <a:r>
              <a:rPr lang="en-US" sz="2400">
                <a:latin typeface="Century Gothic"/>
                <a:ea typeface="+mn-lt"/>
                <a:cs typeface="+mn-lt"/>
              </a:rPr>
              <a:t>Sports Centre Staff</a:t>
            </a:r>
          </a:p>
          <a:p>
            <a:pPr lvl="1"/>
            <a:r>
              <a:rPr lang="en-US" sz="2400">
                <a:latin typeface="Century Gothic"/>
                <a:ea typeface="+mn-lt"/>
                <a:cs typeface="+mn-lt"/>
              </a:rPr>
              <a:t>St John’s Ambulance</a:t>
            </a:r>
          </a:p>
          <a:p>
            <a:pPr lvl="1"/>
            <a:r>
              <a:rPr lang="en-US" sz="2400">
                <a:latin typeface="Century Gothic"/>
                <a:ea typeface="+mn-lt"/>
                <a:cs typeface="+mn-lt"/>
              </a:rPr>
              <a:t>Campus Security</a:t>
            </a:r>
          </a:p>
          <a:p>
            <a:pPr lvl="1"/>
            <a:r>
              <a:rPr lang="en-US" sz="2400">
                <a:latin typeface="Century Gothic"/>
                <a:ea typeface="+mn-lt"/>
                <a:cs typeface="+mn-lt"/>
              </a:rPr>
              <a:t>Registered Sports Therapy Students</a:t>
            </a:r>
          </a:p>
          <a:p>
            <a:pPr lvl="1"/>
            <a:endParaRPr lang="en-US" sz="2400">
              <a:latin typeface="Century Gothic"/>
              <a:ea typeface="+mn-lt"/>
              <a:cs typeface="+mn-lt"/>
            </a:endParaRPr>
          </a:p>
          <a:p>
            <a:pPr lvl="1"/>
            <a:r>
              <a:rPr lang="en-US" sz="2400">
                <a:latin typeface="Century Gothic"/>
                <a:ea typeface="+mn-lt"/>
                <a:cs typeface="+mn-lt"/>
              </a:rPr>
              <a:t>Emergency Contact Protocol: Do not call ‘999’ directly. Instead, contact Campus Security at ‘2222’ (from a University landline) or 01206 872222 from a mobile. They will coordinate with emergency services.</a:t>
            </a:r>
          </a:p>
          <a:p>
            <a:pPr lvl="1"/>
            <a:endParaRPr lang="en-US" sz="2400">
              <a:latin typeface="Century Gothic"/>
              <a:ea typeface="+mn-lt"/>
              <a:cs typeface="+mn-lt"/>
            </a:endParaRPr>
          </a:p>
          <a:p>
            <a:pPr lvl="1"/>
            <a:r>
              <a:rPr lang="en-US" sz="2400">
                <a:latin typeface="Century Gothic"/>
                <a:ea typeface="+mn-lt"/>
                <a:cs typeface="+mn-lt"/>
              </a:rPr>
              <a:t>Accompanying the Casualty: If hospital treatment is required, a responsible committee member should accompany the individual and, if possible, inform the injured student’s emergency contact of the situation.</a:t>
            </a:r>
          </a:p>
          <a:p>
            <a:pPr lvl="1"/>
            <a:endParaRPr lang="en-US" sz="2400">
              <a:latin typeface="Century Gothic"/>
              <a:ea typeface="+mn-lt"/>
              <a:cs typeface="+mn-lt"/>
            </a:endParaRPr>
          </a:p>
          <a:p>
            <a:pPr lvl="1"/>
            <a:r>
              <a:rPr lang="en-US" sz="2400">
                <a:latin typeface="Century Gothic"/>
                <a:ea typeface="+mn-lt"/>
                <a:cs typeface="+mn-lt"/>
              </a:rPr>
              <a:t>Injured Visitors: If a student from another university is injured while on the University of Essex campus, follow the same procedure and coordinate with their team captain. Additionally, inform the Essex Students’ Union</a:t>
            </a:r>
          </a:p>
          <a:p>
            <a:pPr marL="1580515" lvl="1" indent="-561340" algn="ctr">
              <a:lnSpc>
                <a:spcPts val="7284"/>
              </a:lnSpc>
              <a:buFont typeface="Arial"/>
              <a:buChar char="•"/>
            </a:pPr>
            <a:endParaRPr lang="en-US" sz="2400" b="1">
              <a:latin typeface="Century Gothic"/>
            </a:endParaRPr>
          </a:p>
          <a:p>
            <a:pPr marL="1580515" lvl="1" indent="-561340">
              <a:lnSpc>
                <a:spcPts val="7284"/>
              </a:lnSpc>
              <a:buFont typeface="Arial"/>
              <a:buChar char="•"/>
            </a:pPr>
            <a:endParaRPr lang="en-US" sz="2400" b="1">
              <a:latin typeface="Century Gothic"/>
            </a:endParaRPr>
          </a:p>
          <a:p>
            <a:pPr marL="1123315" lvl="1" indent="-561340">
              <a:lnSpc>
                <a:spcPts val="7284"/>
              </a:lnSpc>
              <a:buFont typeface="Arial"/>
              <a:buChar char="•"/>
            </a:pPr>
            <a:endParaRPr lang="en-US" sz="3200" b="1">
              <a:latin typeface="Century Gothic"/>
            </a:endParaRPr>
          </a:p>
        </p:txBody>
      </p:sp>
      <p:sp>
        <p:nvSpPr>
          <p:cNvPr id="5" name="TextBox 5"/>
          <p:cNvSpPr txBox="1"/>
          <p:nvPr/>
        </p:nvSpPr>
        <p:spPr>
          <a:xfrm>
            <a:off x="1665527" y="390525"/>
            <a:ext cx="14946206" cy="677108"/>
          </a:xfrm>
          <a:prstGeom prst="rect">
            <a:avLst/>
          </a:prstGeom>
        </p:spPr>
        <p:txBody>
          <a:bodyPr wrap="square" lIns="0" tIns="0" rIns="0" bIns="0" rtlCol="0" anchor="t">
            <a:spAutoFit/>
          </a:bodyPr>
          <a:lstStyle/>
          <a:p>
            <a:pPr algn="ctr"/>
            <a:r>
              <a:rPr lang="en-GB" sz="4400" b="1">
                <a:latin typeface="esu v2"/>
              </a:rPr>
              <a:t>SERIOUS ACCIDENT/EMERGENCY PROCEDURE</a:t>
            </a:r>
            <a:endParaRPr lang="en-US" b="1">
              <a:latin typeface="esu v2"/>
              <a:cs typeface="Calibri"/>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6992600" y="8724900"/>
            <a:ext cx="1225755" cy="1375017"/>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5679424" y="8892227"/>
            <a:ext cx="1304808" cy="1375017"/>
          </a:xfrm>
          <a:prstGeom prst="rect">
            <a:avLst/>
          </a:prstGeom>
        </p:spPr>
      </p:pic>
    </p:spTree>
    <p:extLst>
      <p:ext uri="{BB962C8B-B14F-4D97-AF65-F5344CB8AC3E}">
        <p14:creationId xmlns:p14="http://schemas.microsoft.com/office/powerpoint/2010/main" val="25058319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4" name="TextBox 4"/>
          <p:cNvSpPr txBox="1"/>
          <p:nvPr/>
        </p:nvSpPr>
        <p:spPr>
          <a:xfrm>
            <a:off x="2144952" y="1617711"/>
            <a:ext cx="12436103" cy="9638314"/>
          </a:xfrm>
          <a:prstGeom prst="rect">
            <a:avLst/>
          </a:prstGeom>
        </p:spPr>
        <p:txBody>
          <a:bodyPr wrap="square" lIns="0" tIns="0" rIns="0" bIns="0" rtlCol="0" anchor="t">
            <a:spAutoFit/>
          </a:bodyPr>
          <a:lstStyle/>
          <a:p>
            <a:pPr marL="1476375" lvl="1" algn="ctr">
              <a:lnSpc>
                <a:spcPct val="150000"/>
              </a:lnSpc>
            </a:pPr>
            <a:r>
              <a:rPr lang="en-US" sz="3600" b="1">
                <a:solidFill>
                  <a:srgbClr val="FF0000"/>
                </a:solidFill>
                <a:latin typeface="Century Gothic"/>
              </a:rPr>
              <a:t>IF THE ACCIDENT/ EMERGENCY HAPPENS </a:t>
            </a:r>
            <a:r>
              <a:rPr lang="en-US" sz="3600" b="1" u="sng">
                <a:solidFill>
                  <a:srgbClr val="FF0000"/>
                </a:solidFill>
                <a:latin typeface="Century Gothic"/>
              </a:rPr>
              <a:t>AWAY FROM</a:t>
            </a:r>
            <a:r>
              <a:rPr lang="en-US" sz="3600" b="1">
                <a:solidFill>
                  <a:srgbClr val="FF0000"/>
                </a:solidFill>
                <a:latin typeface="Century Gothic"/>
              </a:rPr>
              <a:t> CAMPUS</a:t>
            </a:r>
          </a:p>
          <a:p>
            <a:pPr marL="1476375" lvl="1" algn="ctr">
              <a:lnSpc>
                <a:spcPct val="150000"/>
              </a:lnSpc>
            </a:pPr>
            <a:endParaRPr lang="en-US" sz="2400">
              <a:solidFill>
                <a:srgbClr val="000000"/>
              </a:solidFill>
              <a:latin typeface="Century Gothic"/>
            </a:endParaRPr>
          </a:p>
          <a:p>
            <a:pPr algn="ctr"/>
            <a:r>
              <a:rPr lang="en-US" sz="2400">
                <a:latin typeface="Century Gothic"/>
                <a:ea typeface="+mn-lt"/>
                <a:cs typeface="+mn-lt"/>
              </a:rPr>
              <a:t>Contact Emergency Services (Dial 999)</a:t>
            </a:r>
          </a:p>
          <a:p>
            <a:pPr algn="ctr"/>
            <a:endParaRPr lang="en-US" sz="2400">
              <a:latin typeface="Century Gothic"/>
              <a:ea typeface="+mn-lt"/>
              <a:cs typeface="+mn-lt"/>
            </a:endParaRPr>
          </a:p>
          <a:p>
            <a:pPr algn="ctr"/>
            <a:r>
              <a:rPr lang="en-US" sz="2400">
                <a:latin typeface="Century Gothic"/>
                <a:ea typeface="+mn-lt"/>
                <a:cs typeface="+mn-lt"/>
              </a:rPr>
              <a:t>Ensure the comfort and safety of the casualty but do not move them.</a:t>
            </a:r>
          </a:p>
          <a:p>
            <a:pPr algn="ctr"/>
            <a:endParaRPr lang="en-US" sz="2400">
              <a:latin typeface="Century Gothic"/>
              <a:cs typeface="Calibri"/>
            </a:endParaRPr>
          </a:p>
          <a:p>
            <a:pPr algn="ctr"/>
            <a:r>
              <a:rPr lang="en-US" sz="2400">
                <a:latin typeface="Century Gothic"/>
                <a:ea typeface="+mn-lt"/>
                <a:cs typeface="+mn-lt"/>
              </a:rPr>
              <a:t>Ensure the safety of the rest of the group</a:t>
            </a:r>
            <a:endParaRPr lang="en-US" sz="2400">
              <a:latin typeface="Century Gothic"/>
              <a:cs typeface="Calibri"/>
            </a:endParaRPr>
          </a:p>
          <a:p>
            <a:pPr algn="ctr"/>
            <a:endParaRPr lang="en-US" sz="2400">
              <a:latin typeface="Century Gothic"/>
              <a:cs typeface="Calibri"/>
            </a:endParaRPr>
          </a:p>
          <a:p>
            <a:pPr algn="ctr"/>
            <a:r>
              <a:rPr lang="en-US" sz="2400" b="1">
                <a:solidFill>
                  <a:srgbClr val="000000"/>
                </a:solidFill>
                <a:latin typeface="Century Gothic"/>
                <a:ea typeface="+mn-lt"/>
                <a:cs typeface="+mn-lt"/>
              </a:rPr>
              <a:t>Contact the University Information Desk 01206 872222 and state:</a:t>
            </a:r>
            <a:endParaRPr lang="en-US" sz="2400" b="1">
              <a:latin typeface="Century Gothic"/>
              <a:cs typeface="Calibri"/>
            </a:endParaRPr>
          </a:p>
          <a:p>
            <a:pPr marL="342900" indent="-342900" algn="ctr">
              <a:buFont typeface="Arial"/>
              <a:buChar char="•"/>
            </a:pPr>
            <a:r>
              <a:rPr lang="en-US" sz="2400">
                <a:solidFill>
                  <a:srgbClr val="000000"/>
                </a:solidFill>
                <a:latin typeface="Century Gothic"/>
                <a:ea typeface="+mn-lt"/>
                <a:cs typeface="+mn-lt"/>
              </a:rPr>
              <a:t>Your name and where you are calling from</a:t>
            </a:r>
            <a:endParaRPr lang="en-US" sz="2400">
              <a:solidFill>
                <a:srgbClr val="000000"/>
              </a:solidFill>
              <a:latin typeface="Century Gothic"/>
              <a:cs typeface="Calibri"/>
            </a:endParaRPr>
          </a:p>
          <a:p>
            <a:pPr marL="342900" indent="-342900" algn="ctr">
              <a:buFont typeface="Arial"/>
              <a:buChar char="•"/>
            </a:pPr>
            <a:r>
              <a:rPr lang="en-US" sz="2400">
                <a:latin typeface="Century Gothic"/>
                <a:ea typeface="+mn-lt"/>
                <a:cs typeface="+mn-lt"/>
              </a:rPr>
              <a:t>The club/students involved</a:t>
            </a:r>
            <a:endParaRPr lang="en-US" sz="2400">
              <a:latin typeface="Century Gothic"/>
              <a:cs typeface="Calibri"/>
            </a:endParaRPr>
          </a:p>
          <a:p>
            <a:pPr marL="342900" indent="-342900" algn="ctr">
              <a:buFont typeface="Arial"/>
              <a:buChar char="•"/>
            </a:pPr>
            <a:r>
              <a:rPr lang="en-US" sz="2400">
                <a:latin typeface="Century Gothic"/>
                <a:ea typeface="+mn-lt"/>
                <a:cs typeface="+mn-lt"/>
              </a:rPr>
              <a:t>The nature of the incident</a:t>
            </a:r>
            <a:endParaRPr lang="en-US" sz="2400">
              <a:latin typeface="Century Gothic"/>
              <a:cs typeface="Calibri"/>
            </a:endParaRPr>
          </a:p>
          <a:p>
            <a:pPr marL="342900" indent="-342900" algn="ctr">
              <a:buFont typeface="Arial"/>
              <a:buChar char="•"/>
            </a:pPr>
            <a:r>
              <a:rPr lang="en-US" sz="2400">
                <a:latin typeface="Century Gothic"/>
                <a:ea typeface="+mn-lt"/>
                <a:cs typeface="+mn-lt"/>
              </a:rPr>
              <a:t>The name of the hospital where the casualty has been taken</a:t>
            </a:r>
            <a:endParaRPr lang="en-US" sz="2400">
              <a:latin typeface="Century Gothic"/>
              <a:cs typeface="Calibri"/>
            </a:endParaRPr>
          </a:p>
          <a:p>
            <a:pPr marL="342900" indent="-342900" algn="ctr">
              <a:buFont typeface="Arial"/>
              <a:buChar char="•"/>
            </a:pPr>
            <a:r>
              <a:rPr lang="en-US" sz="2400">
                <a:latin typeface="Century Gothic"/>
                <a:ea typeface="+mn-lt"/>
                <a:cs typeface="+mn-lt"/>
              </a:rPr>
              <a:t>The name of any police officer involved</a:t>
            </a:r>
            <a:endParaRPr lang="en-US" sz="2400">
              <a:latin typeface="Century Gothic"/>
              <a:cs typeface="Calibri"/>
            </a:endParaRPr>
          </a:p>
          <a:p>
            <a:pPr marL="800100" indent="-342900">
              <a:buFont typeface="Arial"/>
              <a:buChar char="•"/>
            </a:pPr>
            <a:endParaRPr lang="en-US" sz="2400">
              <a:latin typeface="Century Gothic"/>
              <a:cs typeface="Calibri"/>
            </a:endParaRPr>
          </a:p>
          <a:p>
            <a:pPr marL="1580515" lvl="1" indent="-561340" algn="ctr">
              <a:lnSpc>
                <a:spcPts val="7284"/>
              </a:lnSpc>
              <a:buFont typeface="Arial"/>
              <a:buChar char="•"/>
            </a:pPr>
            <a:endParaRPr lang="en-US" sz="2400" b="1">
              <a:latin typeface="Century Gothic"/>
            </a:endParaRPr>
          </a:p>
          <a:p>
            <a:pPr marL="1580515" lvl="1" indent="-561340">
              <a:lnSpc>
                <a:spcPts val="7284"/>
              </a:lnSpc>
              <a:buFont typeface="Arial"/>
              <a:buChar char="•"/>
            </a:pPr>
            <a:endParaRPr lang="en-US" sz="2400" b="1">
              <a:latin typeface="Century Gothic"/>
            </a:endParaRPr>
          </a:p>
          <a:p>
            <a:pPr marL="1123315" lvl="1" indent="-561340">
              <a:lnSpc>
                <a:spcPts val="7284"/>
              </a:lnSpc>
              <a:buFont typeface="Arial"/>
              <a:buChar char="•"/>
            </a:pPr>
            <a:endParaRPr lang="en-US" sz="3200" b="1">
              <a:latin typeface="Century Gothic"/>
            </a:endParaRPr>
          </a:p>
        </p:txBody>
      </p:sp>
      <p:sp>
        <p:nvSpPr>
          <p:cNvPr id="5" name="TextBox 5"/>
          <p:cNvSpPr txBox="1"/>
          <p:nvPr/>
        </p:nvSpPr>
        <p:spPr>
          <a:xfrm>
            <a:off x="2325794" y="646712"/>
            <a:ext cx="14946206" cy="677108"/>
          </a:xfrm>
          <a:prstGeom prst="rect">
            <a:avLst/>
          </a:prstGeom>
        </p:spPr>
        <p:txBody>
          <a:bodyPr wrap="square" lIns="0" tIns="0" rIns="0" bIns="0" rtlCol="0" anchor="t">
            <a:spAutoFit/>
          </a:bodyPr>
          <a:lstStyle/>
          <a:p>
            <a:pPr algn="ctr"/>
            <a:r>
              <a:rPr lang="en-GB" sz="4400" b="1">
                <a:latin typeface="esu v2"/>
              </a:rPr>
              <a:t>SERIOUS ACCIDENT/EMERGENCY PROCEDURE</a:t>
            </a:r>
            <a:endParaRPr lang="en-US" b="1">
              <a:latin typeface="esu v2"/>
              <a:cs typeface="Calibri"/>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00998" y="8333550"/>
            <a:ext cx="1390114" cy="168323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3670854" y="8332783"/>
            <a:ext cx="1858694" cy="1958707"/>
          </a:xfrm>
          <a:prstGeom prst="rect">
            <a:avLst/>
          </a:prstGeom>
        </p:spPr>
      </p:pic>
      <p:pic>
        <p:nvPicPr>
          <p:cNvPr id="13" name="Picture 12" descr="Battersea Park sports pitch getting an upgrade | Battersea and Nine ...">
            <a:extLst>
              <a:ext uri="{FF2B5EF4-FFF2-40B4-BE49-F238E27FC236}">
                <a16:creationId xmlns:a16="http://schemas.microsoft.com/office/drawing/2014/main" id="{1FD72F7F-CEBE-6D70-0FAE-C8EA98C2C5CE}"/>
              </a:ext>
            </a:extLst>
          </p:cNvPr>
          <p:cNvPicPr>
            <a:picLocks noChangeAspect="1"/>
          </p:cNvPicPr>
          <p:nvPr/>
        </p:nvPicPr>
        <p:blipFill>
          <a:blip r:embed="rId5"/>
          <a:stretch>
            <a:fillRect/>
          </a:stretch>
        </p:blipFill>
        <p:spPr>
          <a:xfrm>
            <a:off x="13668374" y="3267074"/>
            <a:ext cx="4310063" cy="2681288"/>
          </a:xfrm>
          <a:prstGeom prst="rect">
            <a:avLst/>
          </a:prstGeom>
        </p:spPr>
      </p:pic>
    </p:spTree>
    <p:extLst>
      <p:ext uri="{BB962C8B-B14F-4D97-AF65-F5344CB8AC3E}">
        <p14:creationId xmlns:p14="http://schemas.microsoft.com/office/powerpoint/2010/main" val="14672351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4" name="TextBox 4"/>
          <p:cNvSpPr txBox="1"/>
          <p:nvPr/>
        </p:nvSpPr>
        <p:spPr>
          <a:xfrm>
            <a:off x="1416289" y="1574849"/>
            <a:ext cx="11607428" cy="11404725"/>
          </a:xfrm>
          <a:prstGeom prst="rect">
            <a:avLst/>
          </a:prstGeom>
        </p:spPr>
        <p:txBody>
          <a:bodyPr wrap="square" lIns="0" tIns="0" rIns="0" bIns="0" rtlCol="0" anchor="t">
            <a:spAutoFit/>
          </a:bodyPr>
          <a:lstStyle/>
          <a:p>
            <a:pPr marL="1476375" lvl="1">
              <a:lnSpc>
                <a:spcPct val="150000"/>
              </a:lnSpc>
            </a:pPr>
            <a:r>
              <a:rPr lang="en-US" sz="3600" b="1">
                <a:solidFill>
                  <a:srgbClr val="FF0000"/>
                </a:solidFill>
                <a:latin typeface="Century Gothic"/>
              </a:rPr>
              <a:t>IF THE STUDENT REQUIRES HOSPITAL ATTENTION</a:t>
            </a:r>
            <a:endParaRPr lang="en-US"/>
          </a:p>
          <a:p>
            <a:pPr marL="1476375" lvl="1">
              <a:lnSpc>
                <a:spcPct val="150000"/>
              </a:lnSpc>
            </a:pPr>
            <a:endParaRPr lang="en-US" sz="3600" b="1">
              <a:solidFill>
                <a:srgbClr val="FF0000"/>
              </a:solidFill>
              <a:latin typeface="Century Gothic"/>
              <a:ea typeface="Calibri"/>
              <a:cs typeface="Calibri"/>
            </a:endParaRPr>
          </a:p>
          <a:p>
            <a:pPr marL="914400" lvl="1" indent="-457200">
              <a:buFont typeface="Arial"/>
              <a:buChar char="•"/>
            </a:pPr>
            <a:r>
              <a:rPr lang="en-US" sz="2800">
                <a:latin typeface="Century Gothic"/>
                <a:ea typeface="Calibri"/>
                <a:cs typeface="Calibri"/>
              </a:rPr>
              <a:t>Ensure a </a:t>
            </a:r>
            <a:r>
              <a:rPr lang="en-US" sz="2800" b="1">
                <a:latin typeface="Century Gothic"/>
                <a:ea typeface="Calibri"/>
                <a:cs typeface="Calibri"/>
              </a:rPr>
              <a:t>minimum of 2 students stay with the injured person, and accompany them to Hospital.</a:t>
            </a:r>
            <a:r>
              <a:rPr lang="en-US" sz="2800">
                <a:latin typeface="Century Gothic"/>
                <a:ea typeface="Calibri"/>
                <a:cs typeface="Calibri"/>
              </a:rPr>
              <a:t> It is recommended that 1 of these individuals is a Captain/Committee member.</a:t>
            </a:r>
            <a:endParaRPr lang="en-US" sz="2800">
              <a:ea typeface="Calibri"/>
              <a:cs typeface="Calibri"/>
            </a:endParaRPr>
          </a:p>
          <a:p>
            <a:pPr marL="914400" lvl="1" indent="-457200">
              <a:buFont typeface="Arial"/>
              <a:buChar char="•"/>
            </a:pPr>
            <a:r>
              <a:rPr lang="en-US" sz="2800">
                <a:latin typeface="Century Gothic"/>
                <a:ea typeface="Calibri"/>
                <a:cs typeface="Calibri"/>
              </a:rPr>
              <a:t>A member of the club with a driving license and car should attend the Hospital as well if possible.</a:t>
            </a:r>
            <a:endParaRPr lang="en-US" sz="2800">
              <a:ea typeface="Calibri"/>
              <a:cs typeface="Calibri"/>
            </a:endParaRPr>
          </a:p>
          <a:p>
            <a:pPr marL="914400" lvl="1" indent="-457200">
              <a:buFont typeface="Arial"/>
              <a:buChar char="•"/>
            </a:pPr>
            <a:r>
              <a:rPr lang="en-US" sz="2800">
                <a:latin typeface="Century Gothic"/>
                <a:ea typeface="Calibri"/>
                <a:cs typeface="Calibri"/>
              </a:rPr>
              <a:t>Any expenses incurred (e.g. Taxi fare) will be fully refunded as long as a receipt is provided.</a:t>
            </a:r>
            <a:endParaRPr lang="en-US" sz="2800">
              <a:ea typeface="Calibri"/>
              <a:cs typeface="Calibri"/>
            </a:endParaRPr>
          </a:p>
          <a:p>
            <a:pPr marL="914400" lvl="1" indent="-457200">
              <a:buFont typeface="Arial"/>
              <a:buChar char="•"/>
            </a:pPr>
            <a:r>
              <a:rPr lang="en-US" sz="2800">
                <a:latin typeface="Century Gothic"/>
                <a:ea typeface="Calibri"/>
                <a:cs typeface="Calibri"/>
              </a:rPr>
              <a:t>The captain or committee member should inform the injured student’s emergency contact of the current situation where possible.</a:t>
            </a:r>
            <a:endParaRPr lang="en-US" sz="2800">
              <a:ea typeface="Calibri"/>
              <a:cs typeface="Calibri"/>
            </a:endParaRPr>
          </a:p>
          <a:p>
            <a:pPr marL="914400" lvl="1" indent="-457200">
              <a:buFont typeface="Arial"/>
              <a:buChar char="•"/>
            </a:pPr>
            <a:r>
              <a:rPr lang="en-US" sz="2800">
                <a:latin typeface="Century Gothic"/>
                <a:ea typeface="Calibri"/>
                <a:cs typeface="Calibri"/>
              </a:rPr>
              <a:t>The rest of the club/society should return back to the University at the end of the fixture/event, but maintain contact by phone.</a:t>
            </a:r>
            <a:endParaRPr lang="en-US" sz="2800">
              <a:ea typeface="Calibri"/>
              <a:cs typeface="Calibri"/>
            </a:endParaRPr>
          </a:p>
          <a:p>
            <a:pPr marL="1476375" lvl="1">
              <a:lnSpc>
                <a:spcPct val="150000"/>
              </a:lnSpc>
            </a:pPr>
            <a:endParaRPr lang="en-US" sz="4800" b="1">
              <a:latin typeface="Century Gothic"/>
              <a:ea typeface="Calibri"/>
              <a:cs typeface="Calibri"/>
            </a:endParaRPr>
          </a:p>
          <a:p>
            <a:pPr algn="ctr"/>
            <a:endParaRPr lang="en-US" sz="2400">
              <a:latin typeface="Century Gothic"/>
              <a:ea typeface="Calibri"/>
              <a:cs typeface="Calibri"/>
            </a:endParaRPr>
          </a:p>
          <a:p>
            <a:pPr marL="1580515" lvl="1" indent="-561340" algn="ctr">
              <a:lnSpc>
                <a:spcPts val="7284"/>
              </a:lnSpc>
              <a:buFont typeface="Arial"/>
              <a:buChar char="•"/>
            </a:pPr>
            <a:endParaRPr lang="en-US" sz="2400" b="1">
              <a:latin typeface="Century Gothic"/>
              <a:ea typeface="Calibri"/>
              <a:cs typeface="Calibri"/>
            </a:endParaRPr>
          </a:p>
          <a:p>
            <a:pPr marL="1580515" lvl="1" indent="-561340">
              <a:lnSpc>
                <a:spcPts val="7284"/>
              </a:lnSpc>
              <a:buFont typeface="Arial"/>
              <a:buChar char="•"/>
            </a:pPr>
            <a:endParaRPr lang="en-US" sz="2400" b="1">
              <a:latin typeface="Century Gothic"/>
            </a:endParaRPr>
          </a:p>
          <a:p>
            <a:pPr marL="1123315" lvl="1" indent="-561340">
              <a:lnSpc>
                <a:spcPts val="7284"/>
              </a:lnSpc>
              <a:buFont typeface="Arial"/>
              <a:buChar char="•"/>
            </a:pPr>
            <a:endParaRPr lang="en-US" sz="3200" b="1">
              <a:latin typeface="Century Gothic"/>
            </a:endParaRPr>
          </a:p>
        </p:txBody>
      </p:sp>
      <p:sp>
        <p:nvSpPr>
          <p:cNvPr id="5" name="TextBox 5"/>
          <p:cNvSpPr txBox="1"/>
          <p:nvPr/>
        </p:nvSpPr>
        <p:spPr>
          <a:xfrm>
            <a:off x="1282806" y="446687"/>
            <a:ext cx="14946206" cy="677108"/>
          </a:xfrm>
          <a:prstGeom prst="rect">
            <a:avLst/>
          </a:prstGeom>
        </p:spPr>
        <p:txBody>
          <a:bodyPr wrap="square" lIns="0" tIns="0" rIns="0" bIns="0" rtlCol="0" anchor="t">
            <a:spAutoFit/>
          </a:bodyPr>
          <a:lstStyle/>
          <a:p>
            <a:pPr algn="ctr"/>
            <a:r>
              <a:rPr lang="en-GB" sz="4400" b="1">
                <a:latin typeface="esu v2"/>
              </a:rPr>
              <a:t>SERIOUS ACCIDENT/EMERGENCY PROCEDURE</a:t>
            </a:r>
            <a:endParaRPr lang="en-US" b="1">
              <a:latin typeface="esu v2"/>
              <a:cs typeface="Calibri"/>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00998" y="8333550"/>
            <a:ext cx="1390114" cy="168323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3670854" y="8332783"/>
            <a:ext cx="1858694" cy="1958707"/>
          </a:xfrm>
          <a:prstGeom prst="rect">
            <a:avLst/>
          </a:prstGeom>
        </p:spPr>
      </p:pic>
      <p:pic>
        <p:nvPicPr>
          <p:cNvPr id="13" name="Picture 12" descr="St George's Hospital declares critical incident amid pressure - BBC News">
            <a:extLst>
              <a:ext uri="{FF2B5EF4-FFF2-40B4-BE49-F238E27FC236}">
                <a16:creationId xmlns:a16="http://schemas.microsoft.com/office/drawing/2014/main" id="{FCA988D7-3DF4-F7EE-BBCA-62BA4FFE4410}"/>
              </a:ext>
            </a:extLst>
          </p:cNvPr>
          <p:cNvPicPr>
            <a:picLocks noChangeAspect="1"/>
          </p:cNvPicPr>
          <p:nvPr/>
        </p:nvPicPr>
        <p:blipFill>
          <a:blip r:embed="rId5"/>
          <a:stretch>
            <a:fillRect/>
          </a:stretch>
        </p:blipFill>
        <p:spPr>
          <a:xfrm>
            <a:off x="13568362" y="3486149"/>
            <a:ext cx="4281488" cy="2414589"/>
          </a:xfrm>
          <a:prstGeom prst="rect">
            <a:avLst/>
          </a:prstGeom>
        </p:spPr>
      </p:pic>
    </p:spTree>
    <p:extLst>
      <p:ext uri="{BB962C8B-B14F-4D97-AF65-F5344CB8AC3E}">
        <p14:creationId xmlns:p14="http://schemas.microsoft.com/office/powerpoint/2010/main" val="1696110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8724511" cy="5657959"/>
          </a:xfrm>
          <a:prstGeom prst="rect">
            <a:avLst/>
          </a:prstGeom>
        </p:spPr>
        <p:txBody>
          <a:bodyPr wrap="square" lIns="0" tIns="0" rIns="0" bIns="0" rtlCol="0" anchor="t">
            <a:spAutoFit/>
          </a:bodyPr>
          <a:lstStyle/>
          <a:p>
            <a:pPr>
              <a:lnSpc>
                <a:spcPts val="9119"/>
              </a:lnSpc>
            </a:pPr>
            <a:r>
              <a:rPr lang="en-GB" sz="5400" b="1">
                <a:solidFill>
                  <a:srgbClr val="000000"/>
                </a:solidFill>
                <a:latin typeface="esu v2"/>
              </a:rPr>
              <a:t>FIRST AID TRAINING</a:t>
            </a:r>
            <a:r>
              <a:rPr lang="en-GB" sz="6000" b="1">
                <a:solidFill>
                  <a:srgbClr val="000000"/>
                </a:solidFill>
                <a:latin typeface="esu v2"/>
              </a:rPr>
              <a:t> </a:t>
            </a:r>
            <a:endParaRPr lang="en-US" sz="5400">
              <a:solidFill>
                <a:srgbClr val="000000"/>
              </a:solidFill>
              <a:latin typeface="Calibri"/>
              <a:cs typeface="Calibri"/>
            </a:endParaRPr>
          </a:p>
          <a:p>
            <a:pPr>
              <a:lnSpc>
                <a:spcPts val="9119"/>
              </a:lnSpc>
            </a:pPr>
            <a:endParaRPr lang="en-GB" sz="4800" b="1">
              <a:latin typeface="esu v2"/>
            </a:endParaRPr>
          </a:p>
          <a:p>
            <a:pPr marL="457200" indent="-285750">
              <a:buFont typeface="Arial,Sans-Serif"/>
              <a:buChar char="•"/>
            </a:pPr>
            <a:r>
              <a:rPr lang="en-US" sz="2400">
                <a:latin typeface="Century Gothic"/>
                <a:cs typeface="Calibri"/>
              </a:rPr>
              <a:t>If you have not attended a first aid course then we recommend you do so: we will be running some during term 1 so please keep your eyes out for any information circulated and book onto a course online. </a:t>
            </a:r>
          </a:p>
          <a:p>
            <a:pPr marL="457200" indent="-285750">
              <a:buFont typeface="Arial,Sans-Serif"/>
              <a:buChar char="•"/>
            </a:pPr>
            <a:endParaRPr lang="en-US" sz="2400">
              <a:latin typeface="Century Gothic"/>
              <a:cs typeface="Calibri"/>
            </a:endParaRPr>
          </a:p>
          <a:p>
            <a:pPr marL="457200" indent="-285750">
              <a:buFont typeface="Arial,Sans-Serif"/>
              <a:buChar char="•"/>
            </a:pPr>
            <a:r>
              <a:rPr lang="en-US" sz="2400">
                <a:latin typeface="Century Gothic"/>
                <a:cs typeface="Calibri"/>
              </a:rPr>
              <a:t>General First Aid advice can be found here: </a:t>
            </a:r>
            <a:r>
              <a:rPr lang="en-US" sz="2400">
                <a:latin typeface="Century Gothic"/>
                <a:ea typeface="+mn-lt"/>
                <a:cs typeface="+mn-lt"/>
                <a:hlinkClick r:id="rId3"/>
              </a:rPr>
              <a:t>Get first aid advice | St John Ambulance (sja.org.uk)</a:t>
            </a:r>
            <a:endParaRPr lang="en-US" sz="2400">
              <a:latin typeface="Century Gothic"/>
              <a:ea typeface="+mn-lt"/>
              <a:cs typeface="+mn-lt"/>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2" name="Picture 1" descr="A person holding a first aid kit&#10;&#10;Description automatically generated">
            <a:extLst>
              <a:ext uri="{FF2B5EF4-FFF2-40B4-BE49-F238E27FC236}">
                <a16:creationId xmlns:a16="http://schemas.microsoft.com/office/drawing/2014/main" id="{D723742A-8536-C5B5-ED08-0EC97673D795}"/>
              </a:ext>
            </a:extLst>
          </p:cNvPr>
          <p:cNvPicPr>
            <a:picLocks noChangeAspect="1"/>
          </p:cNvPicPr>
          <p:nvPr/>
        </p:nvPicPr>
        <p:blipFill>
          <a:blip r:embed="rId5"/>
          <a:stretch>
            <a:fillRect/>
          </a:stretch>
        </p:blipFill>
        <p:spPr>
          <a:xfrm>
            <a:off x="11258550" y="2438400"/>
            <a:ext cx="6286500" cy="4395787"/>
          </a:xfrm>
          <a:prstGeom prst="rect">
            <a:avLst/>
          </a:prstGeom>
        </p:spPr>
      </p:pic>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6"/>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4058143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609600" y="1545431"/>
            <a:ext cx="10324711" cy="10338728"/>
          </a:xfrm>
          <a:prstGeom prst="rect">
            <a:avLst/>
          </a:prstGeom>
        </p:spPr>
        <p:txBody>
          <a:bodyPr wrap="square" lIns="0" tIns="0" rIns="0" bIns="0" rtlCol="0" anchor="t">
            <a:spAutoFit/>
          </a:bodyPr>
          <a:lstStyle/>
          <a:p>
            <a:pPr>
              <a:lnSpc>
                <a:spcPts val="9119"/>
              </a:lnSpc>
            </a:pPr>
            <a:r>
              <a:rPr lang="en-US" sz="5400">
                <a:solidFill>
                  <a:srgbClr val="000000"/>
                </a:solidFill>
                <a:latin typeface="esu v2"/>
                <a:cs typeface="Calibri"/>
              </a:rPr>
              <a:t>MENTAL HEALTH FIRST AID</a:t>
            </a:r>
            <a:r>
              <a:rPr lang="en-US" sz="5400">
                <a:solidFill>
                  <a:srgbClr val="000000"/>
                </a:solidFill>
                <a:latin typeface="Calibri"/>
                <a:cs typeface="Calibri"/>
              </a:rPr>
              <a:t> </a:t>
            </a:r>
          </a:p>
          <a:p>
            <a:pPr marL="171450"/>
            <a:r>
              <a:rPr lang="en-US" sz="2400">
                <a:latin typeface="Century Gothic"/>
                <a:ea typeface="+mn-lt"/>
                <a:cs typeface="+mn-lt"/>
              </a:rPr>
              <a:t>Mental Health First Aid's 5 step action plan in the event of an emergency: ALGEE</a:t>
            </a:r>
          </a:p>
          <a:p>
            <a:pPr marL="457200" indent="-285750">
              <a:buFont typeface="Arial,Sans-Serif"/>
              <a:buChar char="•"/>
            </a:pPr>
            <a:endParaRPr lang="en-US" sz="2400">
              <a:latin typeface="Century Gothic"/>
              <a:ea typeface="+mn-lt"/>
              <a:cs typeface="+mn-lt"/>
            </a:endParaRPr>
          </a:p>
          <a:p>
            <a:pPr marL="171450"/>
            <a:r>
              <a:rPr lang="en-US" sz="2400">
                <a:latin typeface="Century Gothic"/>
                <a:ea typeface="+mn-lt"/>
                <a:cs typeface="+mn-lt"/>
              </a:rPr>
              <a:t>Mental Health Awareness training – You will be notified when we are running these sessions, please book on. </a:t>
            </a:r>
            <a:endParaRPr lang="en-US">
              <a:latin typeface="Century Gothic"/>
              <a:ea typeface="+mn-lt"/>
              <a:cs typeface="+mn-lt"/>
            </a:endParaRPr>
          </a:p>
          <a:p>
            <a:pPr marL="514350" indent="-342900">
              <a:buFont typeface="Arial"/>
              <a:buChar char="•"/>
            </a:pPr>
            <a:endParaRPr lang="en-US" sz="2400">
              <a:latin typeface="Century Gothic"/>
              <a:ea typeface="+mn-lt"/>
              <a:cs typeface="+mn-lt"/>
            </a:endParaRPr>
          </a:p>
          <a:p>
            <a:r>
              <a:rPr lang="en-US" sz="2400">
                <a:latin typeface="Century Gothic"/>
                <a:ea typeface="+mn-lt"/>
                <a:cs typeface="+mn-lt"/>
              </a:rPr>
              <a:t>Emergency contacts:</a:t>
            </a:r>
          </a:p>
          <a:p>
            <a:pPr>
              <a:buFont typeface="Arial"/>
              <a:buChar char="•"/>
            </a:pPr>
            <a:endParaRPr lang="en-US" sz="2400" b="1" u="sng">
              <a:latin typeface="Century Gothic"/>
              <a:ea typeface="+mn-lt"/>
              <a:cs typeface="Calibri"/>
            </a:endParaRPr>
          </a:p>
          <a:p>
            <a:pPr>
              <a:buFont typeface="Arial"/>
              <a:buChar char="•"/>
            </a:pPr>
            <a:r>
              <a:rPr lang="en-US" sz="2400" b="1">
                <a:latin typeface="Century Gothic"/>
                <a:ea typeface="+mn-lt"/>
                <a:cs typeface="Calibri"/>
              </a:rPr>
              <a:t>2222</a:t>
            </a:r>
            <a:r>
              <a:rPr lang="en-US" sz="2400" b="1">
                <a:latin typeface="Century Gothic"/>
                <a:ea typeface="+mn-lt"/>
                <a:cs typeface="+mn-lt"/>
              </a:rPr>
              <a:t> / 01206 872222</a:t>
            </a:r>
            <a:r>
              <a:rPr lang="en-US" sz="2400">
                <a:latin typeface="Century Gothic"/>
                <a:ea typeface="+mn-lt"/>
                <a:cs typeface="+mn-lt"/>
              </a:rPr>
              <a:t> – On campus security</a:t>
            </a:r>
            <a:endParaRPr lang="en-US" sz="2400">
              <a:latin typeface="Century Gothic"/>
              <a:cs typeface="Calibri"/>
            </a:endParaRPr>
          </a:p>
          <a:p>
            <a:pPr>
              <a:buFont typeface="Arial"/>
              <a:buChar char="•"/>
            </a:pPr>
            <a:r>
              <a:rPr lang="en-US" sz="2400" b="1">
                <a:latin typeface="Century Gothic"/>
                <a:ea typeface="+mn-lt"/>
                <a:cs typeface="Calibri"/>
              </a:rPr>
              <a:t>999</a:t>
            </a:r>
            <a:r>
              <a:rPr lang="en-US" sz="2400">
                <a:latin typeface="Century Gothic"/>
                <a:ea typeface="+mn-lt"/>
                <a:cs typeface="+mn-lt"/>
              </a:rPr>
              <a:t> – NHS Emergency or nearest A&amp;E department.</a:t>
            </a:r>
            <a:endParaRPr lang="en-US" sz="2400">
              <a:latin typeface="Century Gothic"/>
              <a:cs typeface="Calibri"/>
            </a:endParaRPr>
          </a:p>
          <a:p>
            <a:pPr>
              <a:buFont typeface="Arial"/>
              <a:buChar char="•"/>
            </a:pPr>
            <a:r>
              <a:rPr lang="en-US" sz="2400" b="1">
                <a:latin typeface="Century Gothic"/>
                <a:ea typeface="+mn-lt"/>
                <a:cs typeface="Calibri"/>
              </a:rPr>
              <a:t>111</a:t>
            </a:r>
            <a:r>
              <a:rPr lang="en-US" sz="2400">
                <a:latin typeface="Century Gothic"/>
                <a:ea typeface="+mn-lt"/>
                <a:cs typeface="+mn-lt"/>
              </a:rPr>
              <a:t> – Non-emergency, professional health advice 24/7</a:t>
            </a:r>
            <a:endParaRPr lang="en-US" sz="2400">
              <a:latin typeface="Century Gothic"/>
              <a:cs typeface="Calibri"/>
            </a:endParaRPr>
          </a:p>
          <a:p>
            <a:pPr>
              <a:buFont typeface="Arial"/>
              <a:buChar char="•"/>
            </a:pPr>
            <a:r>
              <a:rPr lang="en-US" sz="2400" b="1">
                <a:latin typeface="Century Gothic"/>
                <a:ea typeface="+mn-lt"/>
                <a:cs typeface="Calibri"/>
              </a:rPr>
              <a:t>116</a:t>
            </a:r>
            <a:r>
              <a:rPr lang="en-US" sz="2400" b="1">
                <a:latin typeface="Century Gothic"/>
                <a:ea typeface="+mn-lt"/>
                <a:cs typeface="+mn-lt"/>
              </a:rPr>
              <a:t> 123 </a:t>
            </a:r>
            <a:r>
              <a:rPr lang="en-US" sz="2400">
                <a:latin typeface="Century Gothic"/>
                <a:ea typeface="+mn-lt"/>
                <a:cs typeface="+mn-lt"/>
              </a:rPr>
              <a:t>– Samaritans 24/7 free phone</a:t>
            </a:r>
            <a:endParaRPr lang="en-US" sz="2400">
              <a:latin typeface="Century Gothic"/>
              <a:cs typeface="Calibri"/>
            </a:endParaRPr>
          </a:p>
          <a:p>
            <a:pPr>
              <a:buFont typeface="Arial"/>
              <a:buChar char="•"/>
            </a:pPr>
            <a:r>
              <a:rPr lang="en-US" sz="2000" b="1">
                <a:latin typeface="Century Gothic"/>
                <a:ea typeface="+mn-lt"/>
                <a:cs typeface="+mn-lt"/>
              </a:rPr>
              <a:t>HEALTH HERO</a:t>
            </a:r>
            <a:r>
              <a:rPr lang="en-US" sz="2000">
                <a:latin typeface="Century Gothic"/>
                <a:ea typeface="+mn-lt"/>
                <a:cs typeface="+mn-lt"/>
              </a:rPr>
              <a:t> - Student Wellbeing Support Line: A 24-hour phone line for University of Essex students, provided by </a:t>
            </a:r>
            <a:r>
              <a:rPr lang="en-US" sz="2000" err="1">
                <a:latin typeface="Century Gothic"/>
                <a:ea typeface="+mn-lt"/>
                <a:cs typeface="+mn-lt"/>
              </a:rPr>
              <a:t>HealthHero</a:t>
            </a:r>
            <a:r>
              <a:rPr lang="en-US" sz="2000">
                <a:latin typeface="Century Gothic"/>
                <a:ea typeface="+mn-lt"/>
                <a:cs typeface="+mn-lt"/>
              </a:rPr>
              <a:t> (previously known as </a:t>
            </a:r>
            <a:r>
              <a:rPr lang="en-US" sz="2000" err="1">
                <a:latin typeface="Century Gothic"/>
                <a:ea typeface="+mn-lt"/>
                <a:cs typeface="+mn-lt"/>
              </a:rPr>
              <a:t>Validium</a:t>
            </a:r>
            <a:r>
              <a:rPr lang="en-US" sz="2000">
                <a:latin typeface="Century Gothic"/>
                <a:ea typeface="+mn-lt"/>
                <a:cs typeface="+mn-lt"/>
              </a:rPr>
              <a:t>). The number is </a:t>
            </a:r>
            <a:r>
              <a:rPr lang="en-US" sz="2000" u="sng">
                <a:latin typeface="Century Gothic"/>
                <a:ea typeface="+mn-lt"/>
                <a:cs typeface="+mn-lt"/>
              </a:rPr>
              <a:t>0800 970 5020</a:t>
            </a:r>
            <a:r>
              <a:rPr lang="en-US" sz="2000">
                <a:latin typeface="Century Gothic"/>
                <a:ea typeface="+mn-lt"/>
                <a:cs typeface="+mn-lt"/>
              </a:rPr>
              <a:t> (outside UK: </a:t>
            </a:r>
            <a:r>
              <a:rPr lang="en-US" sz="2000" u="sng">
                <a:latin typeface="Century Gothic"/>
                <a:ea typeface="+mn-lt"/>
                <a:cs typeface="+mn-lt"/>
              </a:rPr>
              <a:t>+44 141 271 7168</a:t>
            </a:r>
            <a:r>
              <a:rPr lang="en-US" sz="2000">
                <a:latin typeface="Century Gothic"/>
                <a:ea typeface="+mn-lt"/>
                <a:cs typeface="+mn-lt"/>
              </a:rPr>
              <a:t>) </a:t>
            </a:r>
            <a:endParaRPr lang="en-US" sz="2000">
              <a:latin typeface="Century Gothic"/>
            </a:endParaRPr>
          </a:p>
          <a:p>
            <a:pPr>
              <a:buFont typeface="Arial"/>
              <a:buChar char="•"/>
            </a:pPr>
            <a:r>
              <a:rPr lang="en-US" sz="2400">
                <a:latin typeface="Century Gothic"/>
                <a:ea typeface="+mn-lt"/>
                <a:cs typeface="Calibri"/>
              </a:rPr>
              <a:t>Early</a:t>
            </a:r>
            <a:r>
              <a:rPr lang="en-US" sz="2400">
                <a:latin typeface="Century Gothic"/>
                <a:ea typeface="+mn-lt"/>
                <a:cs typeface="+mn-lt"/>
              </a:rPr>
              <a:t> intervention in Psychosis Teams </a:t>
            </a:r>
            <a:endParaRPr lang="en-US" sz="2400">
              <a:latin typeface="Century Gothic"/>
              <a:cs typeface="Calibri"/>
            </a:endParaRPr>
          </a:p>
          <a:p>
            <a:pPr>
              <a:buFont typeface="Arial"/>
              <a:buChar char="•"/>
            </a:pPr>
            <a:r>
              <a:rPr lang="en-US" sz="2400">
                <a:latin typeface="Century Gothic"/>
                <a:ea typeface="+mn-lt"/>
                <a:cs typeface="Calibri"/>
              </a:rPr>
              <a:t>Crisis</a:t>
            </a:r>
            <a:r>
              <a:rPr lang="en-US" sz="2400">
                <a:latin typeface="Century Gothic"/>
                <a:ea typeface="+mn-lt"/>
                <a:cs typeface="+mn-lt"/>
              </a:rPr>
              <a:t> Resolution Home Treatment Teams</a:t>
            </a:r>
            <a:endParaRPr lang="en-US" sz="2400">
              <a:latin typeface="Century Gothic"/>
              <a:cs typeface="Calibri"/>
            </a:endParaRPr>
          </a:p>
          <a:p>
            <a:pPr marL="514350" indent="-342900">
              <a:buFont typeface="Arial"/>
              <a:buChar char="•"/>
            </a:pPr>
            <a:endParaRPr lang="en-US" sz="3600">
              <a:latin typeface="Century Gothic"/>
              <a:ea typeface="+mn-lt"/>
              <a:cs typeface="+mn-lt"/>
            </a:endParaRPr>
          </a:p>
          <a:p>
            <a:pPr marL="514350" indent="-342900">
              <a:buFont typeface="Arial"/>
              <a:buChar char="•"/>
            </a:pPr>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171450"/>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4"/>
          <a:stretch>
            <a:fillRect/>
          </a:stretch>
        </p:blipFill>
        <p:spPr>
          <a:xfrm>
            <a:off x="14299504" y="8275633"/>
            <a:ext cx="1858694" cy="1958707"/>
          </a:xfrm>
          <a:prstGeom prst="rect">
            <a:avLst/>
          </a:prstGeom>
        </p:spPr>
      </p:pic>
      <p:pic>
        <p:nvPicPr>
          <p:cNvPr id="10" name="Picture 9" descr="A Simple Tool for Giving Mental Health First Aid - A Healthier Michigan">
            <a:extLst>
              <a:ext uri="{FF2B5EF4-FFF2-40B4-BE49-F238E27FC236}">
                <a16:creationId xmlns:a16="http://schemas.microsoft.com/office/drawing/2014/main" id="{3647A9B9-844C-1264-4810-0328B57B0B58}"/>
              </a:ext>
            </a:extLst>
          </p:cNvPr>
          <p:cNvPicPr>
            <a:picLocks noChangeAspect="1"/>
          </p:cNvPicPr>
          <p:nvPr/>
        </p:nvPicPr>
        <p:blipFill>
          <a:blip r:embed="rId5"/>
          <a:stretch>
            <a:fillRect/>
          </a:stretch>
        </p:blipFill>
        <p:spPr>
          <a:xfrm>
            <a:off x="11658600" y="1414463"/>
            <a:ext cx="6386512" cy="6357937"/>
          </a:xfrm>
          <a:prstGeom prst="rect">
            <a:avLst/>
          </a:prstGeom>
        </p:spPr>
      </p:pic>
    </p:spTree>
    <p:extLst>
      <p:ext uri="{BB962C8B-B14F-4D97-AF65-F5344CB8AC3E}">
        <p14:creationId xmlns:p14="http://schemas.microsoft.com/office/powerpoint/2010/main" val="25717809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
          </a:xfrm>
          <a:prstGeom prst="rect">
            <a:avLst/>
          </a:prstGeom>
          <a:solidFill>
            <a:srgbClr val="FFFFFF"/>
          </a:solidFill>
        </p:spPr>
        <p:txBody>
          <a:bodyPr/>
          <a:lstStyle/>
          <a:p>
            <a:endParaRPr lang="en-GB"/>
          </a:p>
        </p:txBody>
      </p:sp>
      <p:grpSp>
        <p:nvGrpSpPr>
          <p:cNvPr id="3" name="Group 3"/>
          <p:cNvGrpSpPr/>
          <p:nvPr/>
        </p:nvGrpSpPr>
        <p:grpSpPr>
          <a:xfrm>
            <a:off x="1674657" y="431931"/>
            <a:ext cx="1213733" cy="164839"/>
            <a:chOff x="0" y="0"/>
            <a:chExt cx="1618311" cy="219785"/>
          </a:xfrm>
        </p:grpSpPr>
        <p:sp>
          <p:nvSpPr>
            <p:cNvPr id="4" name="AutoShape 4"/>
            <p:cNvSpPr/>
            <p:nvPr/>
          </p:nvSpPr>
          <p:spPr>
            <a:xfrm>
              <a:off x="0" y="0"/>
              <a:ext cx="236347" cy="219785"/>
            </a:xfrm>
            <a:prstGeom prst="rect">
              <a:avLst/>
            </a:prstGeom>
            <a:solidFill>
              <a:srgbClr val="000000"/>
            </a:solidFill>
          </p:spPr>
          <p:txBody>
            <a:bodyPr/>
            <a:lstStyle/>
            <a:p>
              <a:endParaRPr lang="en-GB"/>
            </a:p>
          </p:txBody>
        </p:sp>
        <p:sp>
          <p:nvSpPr>
            <p:cNvPr id="5" name="AutoShape 5"/>
            <p:cNvSpPr/>
            <p:nvPr/>
          </p:nvSpPr>
          <p:spPr>
            <a:xfrm>
              <a:off x="460654" y="0"/>
              <a:ext cx="236347" cy="219785"/>
            </a:xfrm>
            <a:prstGeom prst="rect">
              <a:avLst/>
            </a:prstGeom>
            <a:solidFill>
              <a:srgbClr val="000000"/>
            </a:solidFill>
          </p:spPr>
          <p:txBody>
            <a:bodyPr/>
            <a:lstStyle/>
            <a:p>
              <a:endParaRPr lang="en-GB"/>
            </a:p>
          </p:txBody>
        </p:sp>
        <p:sp>
          <p:nvSpPr>
            <p:cNvPr id="6" name="AutoShape 6"/>
            <p:cNvSpPr/>
            <p:nvPr/>
          </p:nvSpPr>
          <p:spPr>
            <a:xfrm>
              <a:off x="921309" y="0"/>
              <a:ext cx="236347" cy="219785"/>
            </a:xfrm>
            <a:prstGeom prst="rect">
              <a:avLst/>
            </a:prstGeom>
            <a:solidFill>
              <a:srgbClr val="000000"/>
            </a:solidFill>
          </p:spPr>
          <p:txBody>
            <a:bodyPr/>
            <a:lstStyle/>
            <a:p>
              <a:endParaRPr lang="en-GB"/>
            </a:p>
          </p:txBody>
        </p:sp>
        <p:sp>
          <p:nvSpPr>
            <p:cNvPr id="7" name="AutoShape 7"/>
            <p:cNvSpPr/>
            <p:nvPr/>
          </p:nvSpPr>
          <p:spPr>
            <a:xfrm>
              <a:off x="1381963" y="0"/>
              <a:ext cx="236347" cy="219785"/>
            </a:xfrm>
            <a:prstGeom prst="rect">
              <a:avLst/>
            </a:prstGeom>
            <a:solidFill>
              <a:srgbClr val="000000"/>
            </a:solidFill>
          </p:spPr>
          <p:txBody>
            <a:bodyPr/>
            <a:lstStyle/>
            <a:p>
              <a:endParaRPr lang="en-GB"/>
            </a:p>
          </p:txBody>
        </p:sp>
        <p:sp>
          <p:nvSpPr>
            <p:cNvPr id="8" name="AutoShape 8"/>
            <p:cNvSpPr/>
            <p:nvPr/>
          </p:nvSpPr>
          <p:spPr>
            <a:xfrm>
              <a:off x="74959" y="69706"/>
              <a:ext cx="86430" cy="80373"/>
            </a:xfrm>
            <a:prstGeom prst="rect">
              <a:avLst/>
            </a:prstGeom>
            <a:solidFill>
              <a:srgbClr val="000000"/>
            </a:solidFill>
          </p:spPr>
          <p:txBody>
            <a:bodyPr/>
            <a:lstStyle/>
            <a:p>
              <a:endParaRPr lang="en-GB"/>
            </a:p>
          </p:txBody>
        </p:sp>
      </p:grpSp>
      <p:sp>
        <p:nvSpPr>
          <p:cNvPr id="11" name="Freeform 11"/>
          <p:cNvSpPr/>
          <p:nvPr/>
        </p:nvSpPr>
        <p:spPr>
          <a:xfrm>
            <a:off x="0" y="0"/>
            <a:ext cx="14665514" cy="1028700"/>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3"/>
            <a:stretch>
              <a:fillRect t="-674274" b="-270803"/>
            </a:stretch>
          </a:blipFill>
        </p:spPr>
        <p:txBody>
          <a:bodyPr/>
          <a:lstStyle/>
          <a:p>
            <a:endParaRPr lang="en-GB"/>
          </a:p>
        </p:txBody>
      </p:sp>
      <p:sp>
        <p:nvSpPr>
          <p:cNvPr id="13" name="TextBox 13"/>
          <p:cNvSpPr txBox="1"/>
          <p:nvPr/>
        </p:nvSpPr>
        <p:spPr>
          <a:xfrm>
            <a:off x="1320726" y="2019300"/>
            <a:ext cx="15646548" cy="7135030"/>
          </a:xfrm>
          <a:prstGeom prst="rect">
            <a:avLst/>
          </a:prstGeom>
        </p:spPr>
        <p:txBody>
          <a:bodyPr wrap="square" lIns="0" tIns="0" rIns="0" bIns="0" rtlCol="0" anchor="t">
            <a:spAutoFit/>
          </a:bodyPr>
          <a:lstStyle/>
          <a:p>
            <a:pPr algn="ctr"/>
            <a:r>
              <a:rPr lang="en-US" sz="6000" spc="-129">
                <a:solidFill>
                  <a:schemeClr val="bg1"/>
                </a:solidFill>
                <a:latin typeface="esu v2"/>
              </a:rPr>
              <a:t>Hannah mortier </a:t>
            </a:r>
          </a:p>
          <a:p>
            <a:pPr algn="ctr"/>
            <a:r>
              <a:rPr lang="en-US" sz="6000" spc="-129">
                <a:solidFill>
                  <a:srgbClr val="FF0000"/>
                </a:solidFill>
                <a:latin typeface="esu v2"/>
              </a:rPr>
              <a:t>(sports activities coordinator)</a:t>
            </a:r>
          </a:p>
          <a:p>
            <a:pPr algn="ctr"/>
            <a:r>
              <a:rPr lang="en-US" sz="3600" spc="-129">
                <a:solidFill>
                  <a:schemeClr val="bg1"/>
                </a:solidFill>
                <a:latin typeface="esu v2"/>
                <a:hlinkClick r:id="rId4">
                  <a:extLst>
                    <a:ext uri="{A12FA001-AC4F-418D-AE19-62706E023703}">
                      <ahyp:hlinkClr xmlns:ahyp="http://schemas.microsoft.com/office/drawing/2018/hyperlinkcolor" val="tx"/>
                    </a:ext>
                  </a:extLst>
                </a:hlinkClick>
              </a:rPr>
              <a:t>blades@essex.ac.uk</a:t>
            </a:r>
            <a:r>
              <a:rPr lang="en-US" sz="3600" spc="-129">
                <a:solidFill>
                  <a:schemeClr val="bg1"/>
                </a:solidFill>
                <a:latin typeface="esu v2"/>
              </a:rPr>
              <a:t> / </a:t>
            </a:r>
            <a:r>
              <a:rPr lang="en-US" sz="3600" spc="-129">
                <a:solidFill>
                  <a:schemeClr val="bg1"/>
                </a:solidFill>
                <a:latin typeface="esu v2"/>
                <a:hlinkClick r:id="rId5">
                  <a:extLst>
                    <a:ext uri="{A12FA001-AC4F-418D-AE19-62706E023703}">
                      <ahyp:hlinkClr xmlns:ahyp="http://schemas.microsoft.com/office/drawing/2018/hyperlinkcolor" val="tx"/>
                    </a:ext>
                  </a:extLst>
                </a:hlinkClick>
              </a:rPr>
              <a:t>Hannah.mortier@essex.ac.uk</a:t>
            </a:r>
            <a:endParaRPr lang="en-US" sz="3600" spc="-129">
              <a:solidFill>
                <a:schemeClr val="bg1"/>
              </a:solidFill>
              <a:latin typeface="esu v2"/>
            </a:endParaRPr>
          </a:p>
          <a:p>
            <a:pPr algn="ctr"/>
            <a:endParaRPr lang="en-US" sz="6000" spc="-129">
              <a:solidFill>
                <a:srgbClr val="FFDD00"/>
              </a:solidFill>
              <a:latin typeface="esu v2"/>
            </a:endParaRPr>
          </a:p>
          <a:p>
            <a:pPr algn="ctr"/>
            <a:r>
              <a:rPr lang="en-US" sz="6000" spc="-129">
                <a:solidFill>
                  <a:schemeClr val="bg1"/>
                </a:solidFill>
                <a:latin typeface="esu v2"/>
              </a:rPr>
              <a:t>Nifemi Wilson-</a:t>
            </a:r>
            <a:r>
              <a:rPr lang="en-US" sz="6000" spc="-129" err="1">
                <a:solidFill>
                  <a:schemeClr val="bg1"/>
                </a:solidFill>
                <a:latin typeface="esu v2"/>
              </a:rPr>
              <a:t>adu</a:t>
            </a:r>
            <a:endParaRPr lang="en-US" sz="6000" spc="-129">
              <a:solidFill>
                <a:schemeClr val="bg1"/>
              </a:solidFill>
              <a:latin typeface="esu v2"/>
            </a:endParaRPr>
          </a:p>
          <a:p>
            <a:pPr algn="ctr"/>
            <a:r>
              <a:rPr lang="en-US" sz="6000" spc="-129">
                <a:solidFill>
                  <a:srgbClr val="FF0000"/>
                </a:solidFill>
                <a:latin typeface="esu v2"/>
              </a:rPr>
              <a:t>(VP welfare 24/25)</a:t>
            </a:r>
          </a:p>
          <a:p>
            <a:pPr algn="ctr"/>
            <a:r>
              <a:rPr lang="en-US" sz="3600" spc="-129">
                <a:solidFill>
                  <a:schemeClr val="bg1"/>
                </a:solidFill>
                <a:latin typeface="esu v2"/>
                <a:hlinkClick r:id="rId6">
                  <a:extLst>
                    <a:ext uri="{A12FA001-AC4F-418D-AE19-62706E023703}">
                      <ahyp:hlinkClr xmlns:ahyp="http://schemas.microsoft.com/office/drawing/2018/hyperlinkcolor" val="tx"/>
                    </a:ext>
                  </a:extLst>
                </a:hlinkClick>
              </a:rPr>
              <a:t>vpwelfare@essex.ac.uk</a:t>
            </a:r>
            <a:endParaRPr lang="en-US" sz="3600" spc="-129">
              <a:solidFill>
                <a:schemeClr val="bg1"/>
              </a:solidFill>
              <a:latin typeface="esu v2"/>
            </a:endParaRPr>
          </a:p>
          <a:p>
            <a:pPr algn="ctr">
              <a:lnSpc>
                <a:spcPts val="12999"/>
              </a:lnSpc>
            </a:pPr>
            <a:endParaRPr lang="en-US" sz="6000" spc="-129">
              <a:solidFill>
                <a:srgbClr val="FFDD00"/>
              </a:solidFill>
              <a:latin typeface="esu v2"/>
            </a:endParaRPr>
          </a:p>
        </p:txBody>
      </p:sp>
      <p:sp>
        <p:nvSpPr>
          <p:cNvPr id="15" name="TextBox 15"/>
          <p:cNvSpPr txBox="1"/>
          <p:nvPr/>
        </p:nvSpPr>
        <p:spPr>
          <a:xfrm>
            <a:off x="9556566" y="371055"/>
            <a:ext cx="8420615" cy="544060"/>
          </a:xfrm>
          <a:prstGeom prst="rect">
            <a:avLst/>
          </a:prstGeom>
        </p:spPr>
        <p:txBody>
          <a:bodyPr lIns="0" tIns="0" rIns="0" bIns="0" rtlCol="0" anchor="t">
            <a:spAutoFit/>
          </a:bodyPr>
          <a:lstStyle/>
          <a:p>
            <a:pPr algn="r">
              <a:lnSpc>
                <a:spcPts val="2160"/>
              </a:lnSpc>
            </a:pPr>
            <a:r>
              <a:rPr lang="en-US" b="1" spc="179">
                <a:solidFill>
                  <a:srgbClr val="000000"/>
                </a:solidFill>
                <a:latin typeface="Century Gothic" panose="020B0502020202020204" pitchFamily="34" charset="0"/>
              </a:rPr>
              <a:t>SPORTS CLUB WELFARE</a:t>
            </a:r>
          </a:p>
          <a:p>
            <a:pPr algn="r">
              <a:lnSpc>
                <a:spcPts val="2160"/>
              </a:lnSpc>
            </a:pPr>
            <a:r>
              <a:rPr lang="en-US" b="1" spc="179">
                <a:solidFill>
                  <a:srgbClr val="000000"/>
                </a:solidFill>
                <a:latin typeface="Century Gothic" panose="020B0502020202020204" pitchFamily="34" charset="0"/>
              </a:rPr>
              <a:t> TRAINING 24/25</a:t>
            </a:r>
            <a:endParaRPr lang="en-US" sz="1800" b="1" spc="179">
              <a:solidFill>
                <a:srgbClr val="000000"/>
              </a:solidFill>
              <a:latin typeface="Century Gothic" panose="020B0502020202020204" pitchFamily="34" charset="0"/>
            </a:endParaRPr>
          </a:p>
        </p:txBody>
      </p:sp>
      <p:pic>
        <p:nvPicPr>
          <p:cNvPr id="17" name="Picture 16" descr="A white and black logo&#10;&#10;Description automatically generated">
            <a:extLst>
              <a:ext uri="{FF2B5EF4-FFF2-40B4-BE49-F238E27FC236}">
                <a16:creationId xmlns:a16="http://schemas.microsoft.com/office/drawing/2014/main" id="{9309C636-045D-FD7F-B3EF-CCC60748039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939787" y="7354175"/>
            <a:ext cx="1831396" cy="2167134"/>
          </a:xfrm>
          <a:prstGeom prst="rect">
            <a:avLst/>
          </a:prstGeom>
        </p:spPr>
      </p:pic>
      <p:pic>
        <p:nvPicPr>
          <p:cNvPr id="10" name="Picture 9">
            <a:extLst>
              <a:ext uri="{FF2B5EF4-FFF2-40B4-BE49-F238E27FC236}">
                <a16:creationId xmlns:a16="http://schemas.microsoft.com/office/drawing/2014/main" id="{DDBA0B01-DD25-5E82-C0C0-5160D65DEE98}"/>
              </a:ext>
            </a:extLst>
          </p:cNvPr>
          <p:cNvPicPr>
            <a:picLocks noChangeAspect="1"/>
          </p:cNvPicPr>
          <p:nvPr/>
        </p:nvPicPr>
        <p:blipFill>
          <a:blip r:embed="rId8"/>
          <a:stretch>
            <a:fillRect/>
          </a:stretch>
        </p:blipFill>
        <p:spPr>
          <a:xfrm>
            <a:off x="13766873" y="7658100"/>
            <a:ext cx="2030144" cy="2030144"/>
          </a:xfrm>
          <a:prstGeom prst="rect">
            <a:avLst/>
          </a:prstGeom>
        </p:spPr>
      </p:pic>
    </p:spTree>
    <p:extLst>
      <p:ext uri="{BB962C8B-B14F-4D97-AF65-F5344CB8AC3E}">
        <p14:creationId xmlns:p14="http://schemas.microsoft.com/office/powerpoint/2010/main" val="1428245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7182711" cy="10092506"/>
          </a:xfrm>
          <a:prstGeom prst="rect">
            <a:avLst/>
          </a:prstGeom>
        </p:spPr>
        <p:txBody>
          <a:bodyPr wrap="square" lIns="0" tIns="0" rIns="0" bIns="0" rtlCol="0" anchor="t">
            <a:spAutoFit/>
          </a:bodyPr>
          <a:lstStyle/>
          <a:p>
            <a:pPr>
              <a:lnSpc>
                <a:spcPts val="9119"/>
              </a:lnSpc>
            </a:pPr>
            <a:r>
              <a:rPr lang="en-US" sz="5400">
                <a:solidFill>
                  <a:srgbClr val="000000"/>
                </a:solidFill>
                <a:latin typeface="esu v2"/>
                <a:cs typeface="Calibri"/>
              </a:rPr>
              <a:t>zero tolerance policy</a:t>
            </a:r>
            <a:r>
              <a:rPr lang="en-US" sz="5400">
                <a:solidFill>
                  <a:srgbClr val="000000"/>
                </a:solidFill>
                <a:latin typeface="Calibri"/>
                <a:cs typeface="Calibri"/>
              </a:rPr>
              <a:t> </a:t>
            </a:r>
          </a:p>
          <a:p>
            <a:pPr marL="171450"/>
            <a:r>
              <a:rPr lang="en-US" sz="2200" b="1">
                <a:latin typeface="Century Gothic"/>
                <a:cs typeface="Calibri"/>
              </a:rPr>
              <a:t>The Students' Union has a zero-tolerance policy including sexual harassment meaning that the Students' Union will take action.</a:t>
            </a:r>
            <a:r>
              <a:rPr lang="en-US" sz="2200">
                <a:latin typeface="Century Gothic"/>
                <a:cs typeface="Calibri"/>
              </a:rPr>
              <a:t> Please </a:t>
            </a:r>
            <a:r>
              <a:rPr lang="en-US" sz="2200" err="1">
                <a:latin typeface="Century Gothic"/>
                <a:cs typeface="Calibri"/>
              </a:rPr>
              <a:t>familiarise</a:t>
            </a:r>
            <a:r>
              <a:rPr lang="en-US" sz="2200">
                <a:latin typeface="Century Gothic"/>
                <a:cs typeface="Calibri"/>
              </a:rPr>
              <a:t> yourself with the document below. </a:t>
            </a:r>
            <a:endParaRPr lang="en-US" sz="2200">
              <a:latin typeface="Century Gothic"/>
              <a:ea typeface="+mn-lt"/>
              <a:cs typeface="+mn-lt"/>
            </a:endParaRPr>
          </a:p>
          <a:p>
            <a:pPr marL="171450"/>
            <a:endParaRPr lang="en-US" sz="2200">
              <a:latin typeface="Century Gothic"/>
              <a:ea typeface="+mn-lt"/>
              <a:cs typeface="+mn-lt"/>
            </a:endParaRPr>
          </a:p>
          <a:p>
            <a:pPr marL="171450"/>
            <a:r>
              <a:rPr lang="en-US" sz="2200">
                <a:latin typeface="Century Gothic"/>
                <a:ea typeface="+mn-lt"/>
                <a:cs typeface="+mn-lt"/>
                <a:hlinkClick r:id="rId3"/>
              </a:rPr>
              <a:t>Zero-tolerance-policy-V2.pdf</a:t>
            </a:r>
            <a:endParaRPr lang="en-US" sz="2200">
              <a:latin typeface="Century Gothic"/>
              <a:cs typeface="Calibri"/>
            </a:endParaRPr>
          </a:p>
          <a:p>
            <a:pPr marL="171450"/>
            <a:endParaRPr lang="en-US" sz="2200">
              <a:latin typeface="Century Gothic"/>
              <a:ea typeface="+mn-lt"/>
              <a:cs typeface="+mn-lt"/>
            </a:endParaRPr>
          </a:p>
          <a:p>
            <a:pPr marL="171450"/>
            <a:r>
              <a:rPr lang="en-US" sz="2200" b="1">
                <a:latin typeface="Century Gothic"/>
                <a:ea typeface="+mn-lt"/>
                <a:cs typeface="+mn-lt"/>
              </a:rPr>
              <a:t>Staff and students are expected to be treated and to treat each other with dignity and respect regardless of:</a:t>
            </a:r>
          </a:p>
          <a:p>
            <a:pPr marL="514350" indent="-342900">
              <a:buFont typeface="Arial"/>
              <a:buChar char="•"/>
            </a:pPr>
            <a:endParaRPr lang="en-US" sz="2200">
              <a:latin typeface="Century Gothic"/>
              <a:ea typeface="+mn-lt"/>
              <a:cs typeface="+mn-lt"/>
            </a:endParaRPr>
          </a:p>
          <a:p>
            <a:pPr marL="285750" indent="-285750">
              <a:buFont typeface="Arial"/>
              <a:buChar char="•"/>
            </a:pPr>
            <a:r>
              <a:rPr lang="en-GB" sz="2200">
                <a:latin typeface="Century Gothic"/>
                <a:ea typeface="+mn-lt"/>
                <a:cs typeface="+mn-lt"/>
              </a:rPr>
              <a:t>Gender expression, identity, affirmation or reassignment</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Race, ethnic origin or national origin</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Age</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Socio-economic background</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Disability</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Religious beliefs or affiliations, or absence of religious beliefs or affiliations</a:t>
            </a:r>
            <a:endParaRPr lang="en-US" sz="2200">
              <a:latin typeface="Century Gothic"/>
              <a:cs typeface="Calibri"/>
            </a:endParaRPr>
          </a:p>
          <a:p>
            <a:pPr marL="285750" indent="-285750">
              <a:buFont typeface="Arial"/>
              <a:buChar char="•"/>
            </a:pPr>
            <a:r>
              <a:rPr lang="en-GB" sz="2200">
                <a:latin typeface="Century Gothic"/>
                <a:ea typeface="+mn-lt"/>
                <a:cs typeface="+mn-lt"/>
              </a:rPr>
              <a:t>Political beliefs or affiliations</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Family circumstances, including maternity and paternity</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Marital or civil partnership status</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Pregnancy and maternity</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Sexual orientation</a:t>
            </a:r>
            <a:endParaRPr lang="en-GB" sz="2200" b="1">
              <a:solidFill>
                <a:srgbClr val="FFFFFF"/>
              </a:solidFill>
              <a:latin typeface="Century Gothic"/>
              <a:ea typeface="+mn-lt"/>
              <a:cs typeface="+mn-lt"/>
            </a:endParaRPr>
          </a:p>
          <a:p>
            <a:pPr marL="285750" indent="-285750">
              <a:buFont typeface="Arial"/>
              <a:buChar char="•"/>
            </a:pPr>
            <a:r>
              <a:rPr lang="en-GB" sz="2200">
                <a:latin typeface="Century Gothic"/>
                <a:ea typeface="+mn-lt"/>
                <a:cs typeface="+mn-lt"/>
              </a:rPr>
              <a:t>Sex</a:t>
            </a:r>
            <a:endParaRPr lang="en-US" sz="2200">
              <a:latin typeface="Century Gothic"/>
              <a:cs typeface="Calibri"/>
            </a:endParaRPr>
          </a:p>
          <a:p>
            <a:pPr marL="514350" indent="-342900">
              <a:buFont typeface="Arial"/>
              <a:buChar char="•"/>
            </a:pPr>
            <a:endParaRPr lang="en-US" sz="2200">
              <a:latin typeface="Century Gothic"/>
              <a:ea typeface="+mn-lt"/>
              <a:cs typeface="+mn-lt"/>
            </a:endParaRPr>
          </a:p>
          <a:p>
            <a:pPr marL="457200" indent="-285750">
              <a:buFont typeface="Arial,Sans-Serif"/>
              <a:buChar char="•"/>
            </a:pPr>
            <a:endParaRPr lang="en-US" sz="2200">
              <a:latin typeface="Century Gothic"/>
              <a:ea typeface="+mn-lt"/>
              <a:cs typeface="+mn-lt"/>
            </a:endParaRPr>
          </a:p>
          <a:p>
            <a:pPr marL="171450"/>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21666477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7182711" cy="7753405"/>
          </a:xfrm>
          <a:prstGeom prst="rect">
            <a:avLst/>
          </a:prstGeom>
        </p:spPr>
        <p:txBody>
          <a:bodyPr wrap="square" lIns="0" tIns="0" rIns="0" bIns="0" rtlCol="0" anchor="t">
            <a:spAutoFit/>
          </a:bodyPr>
          <a:lstStyle/>
          <a:p>
            <a:pPr>
              <a:lnSpc>
                <a:spcPts val="9119"/>
              </a:lnSpc>
            </a:pPr>
            <a:r>
              <a:rPr lang="en-US" sz="4400" dirty="0" err="1">
                <a:solidFill>
                  <a:srgbClr val="000000"/>
                </a:solidFill>
                <a:latin typeface="esu v2"/>
                <a:cs typeface="Calibri"/>
              </a:rPr>
              <a:t>tHE</a:t>
            </a:r>
            <a:r>
              <a:rPr lang="en-US" sz="4400" dirty="0">
                <a:solidFill>
                  <a:srgbClr val="000000"/>
                </a:solidFill>
                <a:latin typeface="esu v2"/>
                <a:cs typeface="Calibri"/>
              </a:rPr>
              <a:t> </a:t>
            </a:r>
            <a:r>
              <a:rPr lang="en-US" sz="4400" dirty="0" err="1">
                <a:solidFill>
                  <a:srgbClr val="000000"/>
                </a:solidFill>
                <a:latin typeface="esu v2"/>
                <a:cs typeface="Calibri"/>
              </a:rPr>
              <a:t>lAW</a:t>
            </a:r>
            <a:r>
              <a:rPr lang="en-US" sz="4400" dirty="0">
                <a:solidFill>
                  <a:srgbClr val="000000"/>
                </a:solidFill>
                <a:latin typeface="esu v2"/>
                <a:cs typeface="Calibri"/>
              </a:rPr>
              <a:t> (SEXAL OFFENCES ACT)</a:t>
            </a:r>
            <a:endParaRPr lang="en-US" sz="4400" dirty="0">
              <a:solidFill>
                <a:srgbClr val="000000"/>
              </a:solidFill>
              <a:latin typeface="Calibri"/>
              <a:cs typeface="Calibri"/>
            </a:endParaRPr>
          </a:p>
          <a:p>
            <a:pPr>
              <a:buFont typeface="Arial"/>
              <a:buChar char="•"/>
            </a:pPr>
            <a:r>
              <a:rPr lang="en-US" sz="2400" dirty="0">
                <a:latin typeface="Century Gothic"/>
              </a:rPr>
              <a:t>It is important that you understand the </a:t>
            </a:r>
            <a:r>
              <a:rPr lang="en-US" sz="2400" dirty="0">
                <a:latin typeface="Century Gothic"/>
                <a:hlinkClick r:id="rId3"/>
              </a:rPr>
              <a:t>Sexual Offences Act</a:t>
            </a:r>
            <a:r>
              <a:rPr lang="en-US" sz="2400" dirty="0">
                <a:latin typeface="Century Gothic"/>
              </a:rPr>
              <a:t> to ensure that all club activities fall within safe settings to prevent any risk to members. </a:t>
            </a:r>
          </a:p>
          <a:p>
            <a:pPr>
              <a:buFont typeface="Arial"/>
              <a:buChar char="•"/>
            </a:pPr>
            <a:endParaRPr lang="en-US" sz="2400" dirty="0">
              <a:latin typeface="Century Gothic"/>
            </a:endParaRPr>
          </a:p>
          <a:p>
            <a:pPr>
              <a:buFont typeface="Arial"/>
              <a:buChar char="•"/>
            </a:pPr>
            <a:r>
              <a:rPr lang="en-US" sz="2400" dirty="0">
                <a:latin typeface="Century Gothic"/>
              </a:rPr>
              <a:t>Understanding Coercion and Controlling Behavior</a:t>
            </a:r>
            <a:endParaRPr lang="en-US" sz="2400" dirty="0">
              <a:latin typeface="Century Gothic"/>
              <a:ea typeface="+mn-lt"/>
              <a:cs typeface="+mn-lt"/>
            </a:endParaRPr>
          </a:p>
          <a:p>
            <a:pPr>
              <a:buFont typeface="Arial"/>
              <a:buChar char="•"/>
            </a:pPr>
            <a:endParaRPr lang="en-US" sz="2800">
              <a:latin typeface="Century Gothic"/>
              <a:ea typeface="+mn-lt"/>
              <a:cs typeface="+mn-lt"/>
            </a:endParaRPr>
          </a:p>
          <a:p>
            <a:pPr marL="342900" indent="-342900">
              <a:buFont typeface="Arial"/>
              <a:buChar char="•"/>
            </a:pPr>
            <a:r>
              <a:rPr lang="en-US" sz="2400" b="1" dirty="0">
                <a:latin typeface="Century Gothic"/>
                <a:ea typeface="+mn-lt"/>
                <a:cs typeface="+mn-lt"/>
              </a:rPr>
              <a:t>Coercive Behavior</a:t>
            </a:r>
            <a:r>
              <a:rPr lang="en-US" sz="2400" dirty="0">
                <a:latin typeface="Century Gothic"/>
                <a:ea typeface="+mn-lt"/>
                <a:cs typeface="+mn-lt"/>
              </a:rPr>
              <a:t>: This involves a persistent pattern of actions or threats aimed at assaulting, intimidating, humiliating, or otherwise abusing someone. These behaviors are designed to harm, punish, or instill fear in the victim.</a:t>
            </a:r>
            <a:endParaRPr lang="en-US" dirty="0">
              <a:latin typeface="Century Gothic"/>
              <a:ea typeface="Calibri"/>
              <a:cs typeface="Calibri"/>
            </a:endParaRPr>
          </a:p>
          <a:p>
            <a:pPr marL="342900" indent="-342900">
              <a:buFont typeface="Arial"/>
              <a:buChar char="•"/>
            </a:pPr>
            <a:endParaRPr lang="en-US" sz="2400">
              <a:latin typeface="Century Gothic"/>
              <a:ea typeface="+mn-lt"/>
              <a:cs typeface="+mn-lt"/>
            </a:endParaRPr>
          </a:p>
          <a:p>
            <a:pPr marL="342900" indent="-342900">
              <a:buFont typeface="Arial"/>
              <a:buChar char="•"/>
            </a:pPr>
            <a:r>
              <a:rPr lang="en-US" sz="2400" b="1" dirty="0">
                <a:latin typeface="Century Gothic"/>
                <a:ea typeface="+mn-lt"/>
                <a:cs typeface="+mn-lt"/>
              </a:rPr>
              <a:t>Controlling Behavior</a:t>
            </a:r>
            <a:r>
              <a:rPr lang="en-US" sz="2400" dirty="0">
                <a:latin typeface="Century Gothic"/>
                <a:ea typeface="+mn-lt"/>
                <a:cs typeface="+mn-lt"/>
              </a:rPr>
              <a:t>: This includes a series of actions intended to make someone dependent or submissive. It often involves isolating the person from support systems, exploiting them for personal gain, stripping them of independence, and regulating their daily activities to maintain control.</a:t>
            </a:r>
            <a:endParaRPr lang="en-US" sz="2400" dirty="0">
              <a:latin typeface="Century Gothic"/>
              <a:ea typeface="Calibri"/>
              <a:cs typeface="Calibri"/>
            </a:endParaRPr>
          </a:p>
          <a:p>
            <a:endParaRPr lang="en-US" sz="2400">
              <a:latin typeface="Century Gothic"/>
              <a:ea typeface="+mn-lt"/>
              <a:cs typeface="+mn-lt"/>
            </a:endParaRPr>
          </a:p>
          <a:p>
            <a:r>
              <a:rPr lang="en-US" sz="2400" dirty="0">
                <a:latin typeface="Century Gothic"/>
                <a:ea typeface="+mn-lt"/>
                <a:cs typeface="+mn-lt"/>
              </a:rPr>
              <a:t>If you witness any of these behaviors, please report them immediately. If you are experiencing them, support services are available to help you.</a:t>
            </a:r>
            <a:endParaRPr lang="en-US" dirty="0">
              <a:latin typeface="Century Gothic"/>
              <a:ea typeface="Calibri"/>
              <a:cs typeface="Calibri"/>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5063931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495300" y="1031081"/>
            <a:ext cx="16868386" cy="10890161"/>
          </a:xfrm>
          <a:prstGeom prst="rect">
            <a:avLst/>
          </a:prstGeom>
        </p:spPr>
        <p:txBody>
          <a:bodyPr wrap="square" lIns="0" tIns="0" rIns="0" bIns="0" rtlCol="0" anchor="t">
            <a:spAutoFit/>
          </a:bodyPr>
          <a:lstStyle/>
          <a:p>
            <a:pPr>
              <a:lnSpc>
                <a:spcPts val="9119"/>
              </a:lnSpc>
            </a:pPr>
            <a:r>
              <a:rPr lang="en-US" sz="4400" err="1">
                <a:solidFill>
                  <a:srgbClr val="000000"/>
                </a:solidFill>
                <a:latin typeface="esu v2"/>
                <a:cs typeface="Calibri"/>
              </a:rPr>
              <a:t>tHE</a:t>
            </a:r>
            <a:r>
              <a:rPr lang="en-US" sz="4400">
                <a:solidFill>
                  <a:srgbClr val="000000"/>
                </a:solidFill>
                <a:latin typeface="esu v2"/>
                <a:cs typeface="Calibri"/>
              </a:rPr>
              <a:t> </a:t>
            </a:r>
            <a:r>
              <a:rPr lang="en-US" sz="4400" err="1">
                <a:solidFill>
                  <a:srgbClr val="000000"/>
                </a:solidFill>
                <a:latin typeface="esu v2"/>
                <a:cs typeface="Calibri"/>
              </a:rPr>
              <a:t>lAW</a:t>
            </a:r>
            <a:r>
              <a:rPr lang="en-US" sz="4400">
                <a:solidFill>
                  <a:srgbClr val="000000"/>
                </a:solidFill>
                <a:latin typeface="esu v2"/>
                <a:cs typeface="Calibri"/>
              </a:rPr>
              <a:t> (revenge porn)</a:t>
            </a:r>
            <a:endParaRPr lang="en-US" sz="4400">
              <a:latin typeface="Calibri"/>
              <a:ea typeface="+mn-lt"/>
              <a:cs typeface="+mn-lt"/>
            </a:endParaRPr>
          </a:p>
          <a:p>
            <a:pPr>
              <a:lnSpc>
                <a:spcPts val="9119"/>
              </a:lnSpc>
            </a:pPr>
            <a:r>
              <a:rPr lang="en-US" sz="2400">
                <a:latin typeface="esu v2"/>
                <a:ea typeface="+mn-lt"/>
                <a:cs typeface="+mn-lt"/>
              </a:rPr>
              <a:t>What is revenge porn - </a:t>
            </a:r>
            <a:r>
              <a:rPr lang="en-US" sz="2400" b="1">
                <a:latin typeface="esu v2"/>
                <a:ea typeface="+mn-lt"/>
                <a:cs typeface="+mn-lt"/>
              </a:rPr>
              <a:t>CRIMINAL JUSTICE AND COURTS ACT 2015</a:t>
            </a:r>
            <a:endParaRPr lang="en-US" sz="4400">
              <a:latin typeface="Calibri"/>
              <a:ea typeface="+mn-lt"/>
              <a:cs typeface="+mn-lt"/>
            </a:endParaRPr>
          </a:p>
          <a:p>
            <a:r>
              <a:rPr lang="en-US" sz="2400">
                <a:latin typeface="Century Gothic"/>
                <a:ea typeface="+mn-lt"/>
                <a:cs typeface="+mn-lt"/>
              </a:rPr>
              <a:t>Revenge porn is the act of sharing or distributing explicit images or videos of someone without their consent, typically with the intent to embarrass, humiliate, or harm the person depicted. The term "revenge porn" is often used because these images or videos are frequently shared by ex-partners seeking revenge after a breakup, though the motivation can vary.</a:t>
            </a:r>
          </a:p>
          <a:p>
            <a:endParaRPr lang="en-US" sz="2400">
              <a:latin typeface="Century Gothic"/>
              <a:ea typeface="+mn-lt"/>
              <a:cs typeface="+mn-lt"/>
            </a:endParaRPr>
          </a:p>
          <a:p>
            <a:r>
              <a:rPr lang="en-US" sz="2400">
                <a:latin typeface="Century Gothic"/>
                <a:ea typeface="+mn-lt"/>
                <a:cs typeface="+mn-lt"/>
              </a:rPr>
              <a:t>Key aspects of revenge porn:</a:t>
            </a:r>
          </a:p>
          <a:p>
            <a:pPr>
              <a:buFont typeface="Arial"/>
              <a:buChar char="•"/>
            </a:pPr>
            <a:r>
              <a:rPr lang="en-US" sz="2400" b="1">
                <a:latin typeface="Century Gothic"/>
                <a:ea typeface="+mn-lt"/>
                <a:cs typeface="+mn-lt"/>
              </a:rPr>
              <a:t>Non-consensual: </a:t>
            </a:r>
            <a:r>
              <a:rPr lang="en-US" sz="2400">
                <a:latin typeface="Century Gothic"/>
                <a:ea typeface="+mn-lt"/>
                <a:cs typeface="+mn-lt"/>
              </a:rPr>
              <a:t>The images or videos are shared without the permission of the person depicted. This is a violation of privacy and can cause significant emotional distress.</a:t>
            </a:r>
          </a:p>
          <a:p>
            <a:pPr>
              <a:buFont typeface="Arial"/>
              <a:buChar char="•"/>
            </a:pPr>
            <a:r>
              <a:rPr lang="en-US" sz="2400" b="1">
                <a:latin typeface="Century Gothic"/>
                <a:ea typeface="+mn-lt"/>
                <a:cs typeface="+mn-lt"/>
              </a:rPr>
              <a:t>Intent to Harm:</a:t>
            </a:r>
            <a:r>
              <a:rPr lang="en-US" sz="2400">
                <a:latin typeface="Century Gothic"/>
                <a:ea typeface="+mn-lt"/>
                <a:cs typeface="+mn-lt"/>
              </a:rPr>
              <a:t> The act is usually carried out with malicious intent, aiming to damage the reputation, emotional well-being, or personal life of the victim.</a:t>
            </a:r>
          </a:p>
          <a:p>
            <a:pPr>
              <a:buFont typeface="Arial"/>
              <a:buChar char="•"/>
            </a:pPr>
            <a:r>
              <a:rPr lang="en-US" sz="2400" b="1">
                <a:latin typeface="Century Gothic"/>
                <a:ea typeface="+mn-lt"/>
                <a:cs typeface="+mn-lt"/>
              </a:rPr>
              <a:t>Distribution Channels: </a:t>
            </a:r>
            <a:r>
              <a:rPr lang="en-US" sz="2400">
                <a:latin typeface="Century Gothic"/>
                <a:ea typeface="+mn-lt"/>
                <a:cs typeface="+mn-lt"/>
              </a:rPr>
              <a:t>The content may be shared on social media, pornographic websites, messaging apps, or even sent directly to the victim’s friends, family, or colleagues.</a:t>
            </a:r>
          </a:p>
          <a:p>
            <a:pPr>
              <a:buFont typeface="Arial"/>
              <a:buChar char="•"/>
            </a:pPr>
            <a:r>
              <a:rPr lang="en-US" sz="2400" b="1">
                <a:latin typeface="Century Gothic"/>
                <a:ea typeface="+mn-lt"/>
                <a:cs typeface="+mn-lt"/>
              </a:rPr>
              <a:t>Legal Consequences:</a:t>
            </a:r>
            <a:r>
              <a:rPr lang="en-US" sz="2400">
                <a:latin typeface="Century Gothic"/>
                <a:ea typeface="+mn-lt"/>
                <a:cs typeface="+mn-lt"/>
              </a:rPr>
              <a:t> Many countries have enacted laws against revenge porn, recognizing it as a form of sexual harassment or cybercrime. Perpetrators can face criminal charges, civil lawsuits, or both.</a:t>
            </a:r>
          </a:p>
          <a:p>
            <a:pPr>
              <a:buFont typeface="Arial"/>
              <a:buChar char="•"/>
            </a:pPr>
            <a:r>
              <a:rPr lang="en-US" sz="2400" b="1">
                <a:latin typeface="Century Gothic"/>
                <a:ea typeface="+mn-lt"/>
                <a:cs typeface="+mn-lt"/>
              </a:rPr>
              <a:t>Impact on Victims:</a:t>
            </a:r>
            <a:r>
              <a:rPr lang="en-US" sz="2400">
                <a:latin typeface="Century Gothic"/>
                <a:ea typeface="+mn-lt"/>
                <a:cs typeface="+mn-lt"/>
              </a:rPr>
              <a:t> Victims of revenge porn often suffer from severe emotional and psychological trauma, including anxiety, depression, and fear for their safety. It can also have devastating effects on their personal and professional lives.</a:t>
            </a:r>
          </a:p>
          <a:p>
            <a:pPr>
              <a:buFont typeface="Arial"/>
              <a:buChar char="•"/>
            </a:pPr>
            <a:endParaRPr lang="en-US" sz="2400">
              <a:latin typeface="Century Gothic"/>
              <a:ea typeface="+mn-lt"/>
              <a:cs typeface="+mn-lt"/>
            </a:endParaRPr>
          </a:p>
          <a:p>
            <a:pPr>
              <a:buFont typeface="Arial"/>
              <a:buChar char="•"/>
            </a:pPr>
            <a:r>
              <a:rPr lang="en-US" sz="2400">
                <a:latin typeface="Century Gothic"/>
                <a:ea typeface="+mn-lt"/>
                <a:cs typeface="+mn-lt"/>
              </a:rPr>
              <a:t>See it – report it. </a:t>
            </a:r>
          </a:p>
          <a:p>
            <a:pPr>
              <a:buFont typeface="Arial"/>
              <a:buChar char="•"/>
            </a:pPr>
            <a:endParaRPr lang="en-US" sz="2800">
              <a:latin typeface="Century Gothic"/>
              <a:ea typeface="Calibri"/>
              <a:cs typeface="Calibri"/>
            </a:endParaRPr>
          </a:p>
          <a:p>
            <a:endParaRPr lang="en-US" sz="2400">
              <a:latin typeface="Century Gothic"/>
              <a:ea typeface="+mn-lt"/>
              <a:cs typeface="+mn-lt"/>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606734" y="1265825"/>
            <a:ext cx="1175802" cy="134033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4"/>
          <a:stretch>
            <a:fillRect/>
          </a:stretch>
        </p:blipFill>
        <p:spPr>
          <a:xfrm>
            <a:off x="14899579" y="1260471"/>
            <a:ext cx="1458644" cy="1587232"/>
          </a:xfrm>
          <a:prstGeom prst="rect">
            <a:avLst/>
          </a:prstGeom>
        </p:spPr>
      </p:pic>
    </p:spTree>
    <p:extLst>
      <p:ext uri="{BB962C8B-B14F-4D97-AF65-F5344CB8AC3E}">
        <p14:creationId xmlns:p14="http://schemas.microsoft.com/office/powerpoint/2010/main" val="324491267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U Advice">
            <a:extLst>
              <a:ext uri="{FF2B5EF4-FFF2-40B4-BE49-F238E27FC236}">
                <a16:creationId xmlns:a16="http://schemas.microsoft.com/office/drawing/2014/main" id="{FF8AFE39-0B0D-D4DD-719A-27F45E3850DF}"/>
              </a:ext>
            </a:extLst>
          </p:cNvPr>
          <p:cNvPicPr>
            <a:picLocks noChangeAspect="1"/>
          </p:cNvPicPr>
          <p:nvPr/>
        </p:nvPicPr>
        <p:blipFill>
          <a:blip r:embed="rId3"/>
          <a:stretch>
            <a:fillRect/>
          </a:stretch>
        </p:blipFill>
        <p:spPr>
          <a:xfrm>
            <a:off x="8791576" y="3019425"/>
            <a:ext cx="9248774" cy="4162426"/>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6339748" cy="13395975"/>
          </a:xfrm>
          <a:prstGeom prst="rect">
            <a:avLst/>
          </a:prstGeom>
        </p:spPr>
        <p:txBody>
          <a:bodyPr wrap="square" lIns="0" tIns="0" rIns="0" bIns="0" rtlCol="0" anchor="t">
            <a:spAutoFit/>
          </a:bodyPr>
          <a:lstStyle/>
          <a:p>
            <a:pPr>
              <a:lnSpc>
                <a:spcPts val="9119"/>
              </a:lnSpc>
            </a:pPr>
            <a:r>
              <a:rPr lang="en-US" sz="5400" dirty="0">
                <a:solidFill>
                  <a:srgbClr val="000000"/>
                </a:solidFill>
                <a:latin typeface="esu v2"/>
                <a:cs typeface="Calibri"/>
              </a:rPr>
              <a:t>SUPPORT SERVICES </a:t>
            </a:r>
          </a:p>
          <a:p>
            <a:pPr>
              <a:lnSpc>
                <a:spcPts val="9119"/>
              </a:lnSpc>
            </a:pPr>
            <a:r>
              <a:rPr lang="en-US" sz="5400" dirty="0">
                <a:latin typeface="Century Gothic"/>
                <a:cs typeface="Calibri"/>
                <a:hlinkClick r:id="rId4"/>
              </a:rPr>
              <a:t>SU ADVICE</a:t>
            </a:r>
            <a:r>
              <a:rPr lang="en-US" sz="5400" dirty="0">
                <a:latin typeface="Century Gothic"/>
                <a:cs typeface="Calibri"/>
              </a:rPr>
              <a:t> </a:t>
            </a:r>
          </a:p>
          <a:p>
            <a:pPr>
              <a:lnSpc>
                <a:spcPts val="9119"/>
              </a:lnSpc>
            </a:pPr>
            <a:r>
              <a:rPr lang="en-US" sz="5400" dirty="0">
                <a:latin typeface="Century Gothic"/>
                <a:cs typeface="Calibri"/>
                <a:hlinkClick r:id="rId5"/>
              </a:rPr>
              <a:t>SWIS</a:t>
            </a:r>
            <a:r>
              <a:rPr lang="en-US" sz="5400" dirty="0">
                <a:latin typeface="Century Gothic"/>
                <a:cs typeface="Calibri"/>
              </a:rPr>
              <a:t> </a:t>
            </a:r>
          </a:p>
          <a:p>
            <a:pPr>
              <a:lnSpc>
                <a:spcPts val="9119"/>
              </a:lnSpc>
            </a:pPr>
            <a:r>
              <a:rPr lang="en-US" sz="5400" dirty="0">
                <a:solidFill>
                  <a:srgbClr val="000000"/>
                </a:solidFill>
                <a:latin typeface="Century Gothic"/>
                <a:ea typeface="Calibri"/>
                <a:cs typeface="Calibri"/>
                <a:hlinkClick r:id="rId6"/>
              </a:rPr>
              <a:t>MIND</a:t>
            </a:r>
            <a:r>
              <a:rPr lang="en-US" sz="5400" dirty="0">
                <a:solidFill>
                  <a:srgbClr val="000000"/>
                </a:solidFill>
                <a:latin typeface="Century Gothic"/>
                <a:ea typeface="Calibri"/>
                <a:cs typeface="Calibri"/>
              </a:rPr>
              <a:t> </a:t>
            </a:r>
          </a:p>
          <a:p>
            <a:pPr>
              <a:lnSpc>
                <a:spcPts val="9119"/>
              </a:lnSpc>
            </a:pPr>
            <a:r>
              <a:rPr lang="en-US" sz="5400" dirty="0">
                <a:solidFill>
                  <a:srgbClr val="000000"/>
                </a:solidFill>
                <a:latin typeface="Century Gothic"/>
                <a:ea typeface="+mn-lt"/>
                <a:cs typeface="+mn-lt"/>
                <a:hlinkClick r:id="rId7"/>
              </a:rPr>
              <a:t>SAMARTIANS</a:t>
            </a:r>
            <a:r>
              <a:rPr lang="en-US" sz="5400" dirty="0">
                <a:solidFill>
                  <a:srgbClr val="000000"/>
                </a:solidFill>
                <a:latin typeface="Century Gothic"/>
                <a:ea typeface="+mn-lt"/>
                <a:cs typeface="+mn-lt"/>
              </a:rPr>
              <a:t> </a:t>
            </a:r>
          </a:p>
          <a:p>
            <a:pPr>
              <a:lnSpc>
                <a:spcPts val="9119"/>
              </a:lnSpc>
            </a:pPr>
            <a:r>
              <a:rPr lang="en-US" sz="5400" dirty="0">
                <a:solidFill>
                  <a:srgbClr val="000000"/>
                </a:solidFill>
                <a:latin typeface="Century Gothic"/>
                <a:ea typeface="+mn-lt"/>
                <a:cs typeface="+mn-lt"/>
                <a:hlinkClick r:id="rId8"/>
              </a:rPr>
              <a:t>CARA</a:t>
            </a:r>
            <a:r>
              <a:rPr lang="en-US" sz="5400" dirty="0">
                <a:solidFill>
                  <a:srgbClr val="000000"/>
                </a:solidFill>
                <a:latin typeface="Century Gothic"/>
                <a:ea typeface="+mn-lt"/>
                <a:cs typeface="+mn-lt"/>
              </a:rPr>
              <a:t> </a:t>
            </a:r>
          </a:p>
          <a:p>
            <a:pPr algn="ctr"/>
            <a:endParaRPr lang="en-US" sz="4400" b="1" dirty="0">
              <a:solidFill>
                <a:srgbClr val="FFFFFF"/>
              </a:solidFill>
              <a:latin typeface="Century Gothic"/>
              <a:ea typeface="+mn-lt"/>
              <a:cs typeface="+mn-lt"/>
            </a:endParaRPr>
          </a:p>
          <a:p>
            <a:pPr>
              <a:lnSpc>
                <a:spcPts val="9119"/>
              </a:lnSpc>
            </a:pPr>
            <a:endParaRPr lang="en-US">
              <a:latin typeface="Calibri"/>
              <a:ea typeface="+mn-lt"/>
              <a:cs typeface="+mn-lt"/>
            </a:endParaRPr>
          </a:p>
          <a:p>
            <a:pPr>
              <a:lnSpc>
                <a:spcPts val="9119"/>
              </a:lnSpc>
            </a:pPr>
            <a:endParaRPr lang="en-US" sz="5400">
              <a:latin typeface="esu v2"/>
              <a:ea typeface="+mn-lt"/>
              <a:cs typeface="+mn-lt"/>
            </a:endParaRPr>
          </a:p>
          <a:p>
            <a:pPr>
              <a:lnSpc>
                <a:spcPts val="9119"/>
              </a:lnSpc>
            </a:pPr>
            <a:endParaRPr lang="en-US" sz="5400">
              <a:latin typeface="Calibri"/>
              <a:ea typeface="+mn-lt"/>
              <a:cs typeface="+mn-lt"/>
            </a:endParaRPr>
          </a:p>
          <a:p>
            <a:pPr marL="514350" indent="-342900">
              <a:buFont typeface="Arial"/>
              <a:buChar char="•"/>
            </a:pPr>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171450"/>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9"/>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a:t>
            </a:r>
            <a:r>
              <a:rPr lang="en-US" b="1" spc="179" dirty="0">
                <a:solidFill>
                  <a:schemeClr val="bg1"/>
                </a:solidFill>
                <a:latin typeface="Century Gothic"/>
              </a:rPr>
              <a:t>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10"/>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27298863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women standing next to a table with a sign&#10;&#10;Description automatically generated">
            <a:extLst>
              <a:ext uri="{FF2B5EF4-FFF2-40B4-BE49-F238E27FC236}">
                <a16:creationId xmlns:a16="http://schemas.microsoft.com/office/drawing/2014/main" id="{152F612C-26E7-06B7-1DB2-FCDCC4764074}"/>
              </a:ext>
            </a:extLst>
          </p:cNvPr>
          <p:cNvPicPr>
            <a:picLocks noChangeAspect="1"/>
          </p:cNvPicPr>
          <p:nvPr/>
        </p:nvPicPr>
        <p:blipFill>
          <a:blip r:embed="rId3"/>
          <a:stretch>
            <a:fillRect/>
          </a:stretch>
        </p:blipFill>
        <p:spPr>
          <a:xfrm>
            <a:off x="11771613" y="1028700"/>
            <a:ext cx="6517674" cy="9201150"/>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0238985" cy="15009237"/>
          </a:xfrm>
          <a:prstGeom prst="rect">
            <a:avLst/>
          </a:prstGeom>
        </p:spPr>
        <p:txBody>
          <a:bodyPr wrap="square" lIns="0" tIns="0" rIns="0" bIns="0" rtlCol="0" anchor="t">
            <a:spAutoFit/>
          </a:bodyPr>
          <a:lstStyle/>
          <a:p>
            <a:pPr>
              <a:lnSpc>
                <a:spcPts val="9119"/>
              </a:lnSpc>
            </a:pPr>
            <a:r>
              <a:rPr lang="en-US" sz="5400">
                <a:latin typeface="esu v2"/>
                <a:cs typeface="Calibri"/>
              </a:rPr>
              <a:t>SU advice </a:t>
            </a:r>
          </a:p>
          <a:p>
            <a:pPr marL="342900" indent="-342900">
              <a:buFont typeface="Arial"/>
              <a:buChar char="•"/>
            </a:pPr>
            <a:r>
              <a:rPr lang="en-US" sz="2200">
                <a:solidFill>
                  <a:srgbClr val="000000"/>
                </a:solidFill>
                <a:latin typeface="Century Gothic"/>
                <a:ea typeface="+mn-lt"/>
                <a:cs typeface="+mn-lt"/>
              </a:rPr>
              <a:t>SU Advice is a free, confidential, and impartial service available to all students.</a:t>
            </a:r>
            <a:endParaRPr lang="en-US" sz="2200">
              <a:latin typeface="Century Gothic"/>
              <a:ea typeface="Calibri"/>
              <a:cs typeface="Calibri"/>
            </a:endParaRPr>
          </a:p>
          <a:p>
            <a:pPr marL="342900" indent="-342900">
              <a:buFont typeface="Arial"/>
              <a:buChar char="•"/>
            </a:pPr>
            <a:endParaRPr lang="en-US" sz="2200">
              <a:solidFill>
                <a:srgbClr val="000000"/>
              </a:solidFill>
              <a:latin typeface="Century Gothic"/>
              <a:ea typeface="+mn-lt"/>
              <a:cs typeface="+mn-lt"/>
            </a:endParaRPr>
          </a:p>
          <a:p>
            <a:pPr marL="342900" indent="-342900">
              <a:buFont typeface="Arial"/>
              <a:buChar char="•"/>
            </a:pPr>
            <a:r>
              <a:rPr lang="en-US" sz="2200">
                <a:solidFill>
                  <a:srgbClr val="000000"/>
                </a:solidFill>
                <a:latin typeface="Century Gothic"/>
                <a:ea typeface="+mn-lt"/>
                <a:cs typeface="+mn-lt"/>
              </a:rPr>
              <a:t>They offer guidance and support on a wide range of issues that may impact a student’s welfare, such as academic stress, housing concerns, health and well-being, and cases of bullying or harassment.</a:t>
            </a:r>
            <a:endParaRPr lang="en-US" sz="2200">
              <a:latin typeface="Century Gothic"/>
              <a:ea typeface="Calibri"/>
              <a:cs typeface="Calibri"/>
            </a:endParaRPr>
          </a:p>
          <a:p>
            <a:pPr marL="342900" indent="-342900">
              <a:buFont typeface="Arial"/>
              <a:buChar char="•"/>
            </a:pPr>
            <a:endParaRPr lang="en-US" sz="2200">
              <a:solidFill>
                <a:srgbClr val="000000"/>
              </a:solidFill>
              <a:latin typeface="Century Gothic"/>
              <a:ea typeface="+mn-lt"/>
              <a:cs typeface="+mn-lt"/>
            </a:endParaRPr>
          </a:p>
          <a:p>
            <a:pPr marL="342900" indent="-342900">
              <a:buFont typeface="Arial"/>
              <a:buChar char="•"/>
            </a:pPr>
            <a:r>
              <a:rPr lang="en-US" sz="2200">
                <a:solidFill>
                  <a:srgbClr val="000000"/>
                </a:solidFill>
                <a:latin typeface="Century Gothic"/>
                <a:ea typeface="+mn-lt"/>
                <a:cs typeface="+mn-lt"/>
              </a:rPr>
              <a:t>While they are not trained counselors, they provide a supportive listening ear and can refer students to the appropriate campus or local services.</a:t>
            </a:r>
            <a:endParaRPr lang="en-US" sz="2200">
              <a:latin typeface="Century Gothic"/>
              <a:ea typeface="Calibri"/>
              <a:cs typeface="Calibri"/>
            </a:endParaRPr>
          </a:p>
          <a:p>
            <a:pPr marL="342900" indent="-342900">
              <a:buFont typeface="Arial"/>
              <a:buChar char="•"/>
            </a:pPr>
            <a:endParaRPr lang="en-US" sz="2200">
              <a:solidFill>
                <a:srgbClr val="000000"/>
              </a:solidFill>
              <a:latin typeface="Century Gothic"/>
              <a:ea typeface="+mn-lt"/>
              <a:cs typeface="+mn-lt"/>
            </a:endParaRPr>
          </a:p>
          <a:p>
            <a:pPr marL="342900" indent="-342900">
              <a:buFont typeface="Arial"/>
              <a:buChar char="•"/>
            </a:pPr>
            <a:r>
              <a:rPr lang="en-US" sz="2200">
                <a:solidFill>
                  <a:srgbClr val="000000"/>
                </a:solidFill>
                <a:latin typeface="Century Gothic"/>
                <a:ea typeface="+mn-lt"/>
                <a:cs typeface="+mn-lt"/>
              </a:rPr>
              <a:t>If you're concerned about a club member’s well-being and are unsure of the best course of action, SU Advice is available to discuss your concerns with you.</a:t>
            </a:r>
          </a:p>
          <a:p>
            <a:pPr marL="342900" indent="-342900">
              <a:buFont typeface="Arial"/>
              <a:buChar char="•"/>
            </a:pPr>
            <a:endParaRPr lang="en-US" sz="2200">
              <a:latin typeface="Century Gothic"/>
              <a:ea typeface="Calibri"/>
              <a:cs typeface="Calibri"/>
            </a:endParaRPr>
          </a:p>
          <a:p>
            <a:pPr marL="342900" indent="-342900">
              <a:buFont typeface="Arial"/>
              <a:buChar char="•"/>
            </a:pPr>
            <a:r>
              <a:rPr lang="en-US" sz="2200">
                <a:solidFill>
                  <a:srgbClr val="000000"/>
                </a:solidFill>
                <a:latin typeface="Century Gothic"/>
                <a:ea typeface="+mn-lt"/>
                <a:cs typeface="+mn-lt"/>
              </a:rPr>
              <a:t>They are located in Square 3 and are available Monday to Friday, 10 am to 4 pm during term time, and 1 pm to 4 pm during non-term time. </a:t>
            </a:r>
            <a:endParaRPr lang="en-US" sz="2200">
              <a:latin typeface="Century Gothic"/>
            </a:endParaRPr>
          </a:p>
          <a:p>
            <a:pPr marL="342900" indent="-342900">
              <a:buFont typeface="Arial"/>
              <a:buChar char="•"/>
            </a:pPr>
            <a:endParaRPr lang="en-US" sz="2200">
              <a:solidFill>
                <a:srgbClr val="000000"/>
              </a:solidFill>
              <a:latin typeface="Century Gothic"/>
              <a:ea typeface="+mn-lt"/>
              <a:cs typeface="+mn-lt"/>
            </a:endParaRPr>
          </a:p>
          <a:p>
            <a:pPr marL="342900" indent="-342900">
              <a:buFont typeface="Arial"/>
              <a:buChar char="•"/>
            </a:pPr>
            <a:r>
              <a:rPr lang="en-US" sz="2200">
                <a:solidFill>
                  <a:srgbClr val="000000"/>
                </a:solidFill>
                <a:latin typeface="Century Gothic"/>
                <a:ea typeface="+mn-lt"/>
                <a:cs typeface="+mn-lt"/>
              </a:rPr>
              <a:t>Phone: 01206 863211</a:t>
            </a:r>
          </a:p>
          <a:p>
            <a:pPr marL="342900" indent="-342900">
              <a:buFont typeface="Arial"/>
              <a:buChar char="•"/>
            </a:pPr>
            <a:r>
              <a:rPr lang="en-US" sz="2200">
                <a:solidFill>
                  <a:srgbClr val="000000"/>
                </a:solidFill>
                <a:latin typeface="Century Gothic"/>
                <a:ea typeface="+mn-lt"/>
                <a:cs typeface="+mn-lt"/>
              </a:rPr>
              <a:t>Email: </a:t>
            </a:r>
            <a:r>
              <a:rPr lang="en-US" sz="2200">
                <a:solidFill>
                  <a:srgbClr val="000000"/>
                </a:solidFill>
                <a:latin typeface="Century Gothic"/>
                <a:ea typeface="+mn-lt"/>
                <a:cs typeface="+mn-lt"/>
                <a:hlinkClick r:id="rId4"/>
              </a:rPr>
              <a:t>suadvice@essex.ac.uk</a:t>
            </a:r>
            <a:r>
              <a:rPr lang="en-US" sz="2200">
                <a:solidFill>
                  <a:srgbClr val="000000"/>
                </a:solidFill>
                <a:latin typeface="Century Gothic"/>
                <a:ea typeface="+mn-lt"/>
                <a:cs typeface="+mn-lt"/>
              </a:rPr>
              <a:t> </a:t>
            </a:r>
          </a:p>
          <a:p>
            <a:pPr marL="342900" indent="-342900">
              <a:buFont typeface="Arial"/>
              <a:buChar char="•"/>
            </a:pPr>
            <a:r>
              <a:rPr lang="en-US" sz="2200">
                <a:solidFill>
                  <a:srgbClr val="000000"/>
                </a:solidFill>
                <a:latin typeface="Century Gothic"/>
                <a:ea typeface="+mn-lt"/>
                <a:cs typeface="+mn-lt"/>
              </a:rPr>
              <a:t>Website: </a:t>
            </a:r>
            <a:r>
              <a:rPr lang="en-US" sz="2200">
                <a:solidFill>
                  <a:srgbClr val="000000"/>
                </a:solidFill>
                <a:latin typeface="Century Gothic"/>
                <a:ea typeface="+mn-lt"/>
                <a:cs typeface="+mn-lt"/>
                <a:hlinkClick r:id="rId5"/>
              </a:rPr>
              <a:t>SU Advice (essexstudent.com)</a:t>
            </a:r>
            <a:endParaRPr lang="en-US" sz="2200">
              <a:solidFill>
                <a:srgbClr val="000000"/>
              </a:solidFill>
              <a:latin typeface="Century Gothic"/>
              <a:ea typeface="+mn-lt"/>
              <a:cs typeface="+mn-lt"/>
            </a:endParaRPr>
          </a:p>
          <a:p>
            <a:pPr marL="342900" indent="-342900">
              <a:buFont typeface="Arial"/>
              <a:buChar char="•"/>
            </a:pPr>
            <a:endParaRPr lang="en-US" sz="2200">
              <a:solidFill>
                <a:srgbClr val="000000"/>
              </a:solidFill>
              <a:latin typeface="Century Gothic"/>
              <a:ea typeface="+mn-lt"/>
              <a:cs typeface="+mn-lt"/>
            </a:endParaRPr>
          </a:p>
          <a:p>
            <a:pPr marL="342900" indent="-342900">
              <a:buFont typeface="Arial"/>
              <a:buChar char="•"/>
            </a:pPr>
            <a:endParaRPr lang="en-US" sz="2200">
              <a:solidFill>
                <a:srgbClr val="000000"/>
              </a:solidFill>
              <a:latin typeface="Century Gothic"/>
              <a:ea typeface="+mn-lt"/>
              <a:cs typeface="+mn-lt"/>
            </a:endParaRPr>
          </a:p>
          <a:p>
            <a:pPr algn="ctr"/>
            <a:r>
              <a:rPr lang="en-US" sz="4400" b="1">
                <a:solidFill>
                  <a:srgbClr val="FFFFFF"/>
                </a:solidFill>
                <a:latin typeface="Century Gothic"/>
                <a:ea typeface="+mn-lt"/>
                <a:cs typeface="+mn-lt"/>
              </a:rPr>
              <a:t>SAM</a:t>
            </a:r>
          </a:p>
          <a:p>
            <a:pPr>
              <a:lnSpc>
                <a:spcPts val="9119"/>
              </a:lnSpc>
            </a:pPr>
            <a:endParaRPr lang="en-US">
              <a:latin typeface="Calibri"/>
              <a:ea typeface="+mn-lt"/>
              <a:cs typeface="+mn-lt"/>
            </a:endParaRPr>
          </a:p>
          <a:p>
            <a:pPr>
              <a:lnSpc>
                <a:spcPts val="9119"/>
              </a:lnSpc>
            </a:pPr>
            <a:endParaRPr lang="en-US" sz="5400">
              <a:latin typeface="esu v2"/>
              <a:ea typeface="+mn-lt"/>
              <a:cs typeface="+mn-lt"/>
            </a:endParaRPr>
          </a:p>
          <a:p>
            <a:pPr>
              <a:lnSpc>
                <a:spcPts val="9119"/>
              </a:lnSpc>
            </a:pPr>
            <a:endParaRPr lang="en-US" sz="5400">
              <a:latin typeface="Calibri"/>
              <a:ea typeface="+mn-lt"/>
              <a:cs typeface="+mn-lt"/>
            </a:endParaRPr>
          </a:p>
          <a:p>
            <a:pPr marL="514350" indent="-342900">
              <a:buFont typeface="Arial"/>
              <a:buChar char="•"/>
            </a:pPr>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171450"/>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878197" y="8652464"/>
            <a:ext cx="1161514" cy="14117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a:t>
            </a:r>
            <a:r>
              <a:rPr lang="en-US" b="1" spc="179" dirty="0">
                <a:solidFill>
                  <a:schemeClr val="bg1"/>
                </a:solidFill>
                <a:latin typeface="Century Gothic"/>
              </a:rPr>
              <a:t>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7"/>
          <a:stretch>
            <a:fillRect/>
          </a:stretch>
        </p:blipFill>
        <p:spPr>
          <a:xfrm>
            <a:off x="15528229" y="8761407"/>
            <a:ext cx="1230044" cy="1287195"/>
          </a:xfrm>
          <a:prstGeom prst="rect">
            <a:avLst/>
          </a:prstGeom>
        </p:spPr>
      </p:pic>
    </p:spTree>
    <p:extLst>
      <p:ext uri="{BB962C8B-B14F-4D97-AF65-F5344CB8AC3E}">
        <p14:creationId xmlns:p14="http://schemas.microsoft.com/office/powerpoint/2010/main" val="6432399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6354035" cy="14301351"/>
          </a:xfrm>
          <a:prstGeom prst="rect">
            <a:avLst/>
          </a:prstGeom>
        </p:spPr>
        <p:txBody>
          <a:bodyPr wrap="square" lIns="0" tIns="0" rIns="0" bIns="0" rtlCol="0" anchor="t">
            <a:spAutoFit/>
          </a:bodyPr>
          <a:lstStyle/>
          <a:p>
            <a:pPr>
              <a:lnSpc>
                <a:spcPts val="9119"/>
              </a:lnSpc>
            </a:pPr>
            <a:r>
              <a:rPr lang="en-US" sz="4800">
                <a:latin typeface="esu v2"/>
                <a:cs typeface="Calibri"/>
              </a:rPr>
              <a:t>SWIS (STUDENT WELLBEING AND INCLUSIVITY SERVICE)</a:t>
            </a:r>
          </a:p>
          <a:p>
            <a:pPr marL="342900" indent="-342900">
              <a:buFont typeface="Arial"/>
              <a:buChar char="•"/>
            </a:pPr>
            <a:r>
              <a:rPr lang="en-US" sz="2400">
                <a:latin typeface="Century Gothic"/>
                <a:ea typeface="Calibri"/>
                <a:cs typeface="Calibri"/>
              </a:rPr>
              <a:t>SWIS is a University service which provides access to Wellbeing and Disability support. </a:t>
            </a:r>
          </a:p>
          <a:p>
            <a:pPr marL="342900" indent="-342900">
              <a:buFont typeface="Arial"/>
              <a:buChar char="•"/>
            </a:pPr>
            <a:endParaRPr lang="en-US" sz="2400">
              <a:latin typeface="Century Gothic"/>
              <a:ea typeface="Calibri"/>
              <a:cs typeface="Calibri"/>
            </a:endParaRPr>
          </a:p>
          <a:p>
            <a:pPr marL="342900" indent="-342900">
              <a:buFont typeface="Arial"/>
              <a:buChar char="•"/>
            </a:pPr>
            <a:r>
              <a:rPr lang="en-US" sz="2400">
                <a:latin typeface="Century Gothic"/>
                <a:ea typeface="Calibri"/>
                <a:cs typeface="Calibri"/>
              </a:rPr>
              <a:t>SWIS provide confidential support and advice with personal and emotional difficulties and can support with referrals to counselling. </a:t>
            </a:r>
            <a:endParaRPr lang="en-US"/>
          </a:p>
          <a:p>
            <a:pPr marL="342900" indent="-342900">
              <a:buFont typeface="Arial"/>
              <a:buChar char="•"/>
            </a:pPr>
            <a:endParaRPr lang="en-US" sz="2400">
              <a:latin typeface="Century Gothic"/>
              <a:ea typeface="Calibri"/>
              <a:cs typeface="Calibri"/>
            </a:endParaRPr>
          </a:p>
          <a:p>
            <a:pPr marL="342900" indent="-342900">
              <a:buFont typeface="Arial"/>
              <a:buChar char="•"/>
            </a:pPr>
            <a:r>
              <a:rPr lang="en-US" sz="2400">
                <a:latin typeface="Century Gothic"/>
                <a:ea typeface="Calibri"/>
                <a:cs typeface="Calibri"/>
              </a:rPr>
              <a:t>SWIS provide advice and information about disabilities, and specific learning difficulties, including dyslexia, mental health conditions and other medical conditions.</a:t>
            </a:r>
            <a:endParaRPr lang="en-US" sz="2400">
              <a:latin typeface="Century Gothic"/>
            </a:endParaRPr>
          </a:p>
          <a:p>
            <a:pPr marL="342900" indent="-342900">
              <a:buFont typeface="Arial"/>
              <a:buChar char="•"/>
            </a:pPr>
            <a:endParaRPr lang="en-US" sz="2400">
              <a:latin typeface="Century Gothic"/>
              <a:ea typeface="Calibri"/>
              <a:cs typeface="Calibri"/>
            </a:endParaRPr>
          </a:p>
          <a:p>
            <a:pPr>
              <a:lnSpc>
                <a:spcPct val="150000"/>
              </a:lnSpc>
            </a:pPr>
            <a:r>
              <a:rPr lang="en-US" sz="2400">
                <a:latin typeface="Century Gothic"/>
                <a:ea typeface="Calibri"/>
                <a:cs typeface="Calibri"/>
              </a:rPr>
              <a:t>Phone:</a:t>
            </a:r>
            <a:r>
              <a:rPr lang="en-US" sz="3600">
                <a:latin typeface="Century Gothic"/>
                <a:ea typeface="Calibri"/>
                <a:cs typeface="Calibri"/>
              </a:rPr>
              <a:t> </a:t>
            </a:r>
            <a:r>
              <a:rPr lang="en-US" sz="2400">
                <a:latin typeface="Century Gothic"/>
                <a:ea typeface="+mn-lt"/>
                <a:cs typeface="+mn-lt"/>
              </a:rPr>
              <a:t>01206 873133</a:t>
            </a:r>
          </a:p>
          <a:p>
            <a:pPr>
              <a:lnSpc>
                <a:spcPct val="150000"/>
              </a:lnSpc>
            </a:pPr>
            <a:r>
              <a:rPr lang="en-US" sz="2400">
                <a:latin typeface="Century Gothic"/>
                <a:ea typeface="Calibri"/>
                <a:cs typeface="Calibri"/>
              </a:rPr>
              <a:t>Website: </a:t>
            </a:r>
            <a:r>
              <a:rPr lang="en-US" sz="2400">
                <a:latin typeface="Century Gothic"/>
                <a:ea typeface="+mn-lt"/>
                <a:cs typeface="+mn-lt"/>
                <a:hlinkClick r:id="rId3"/>
              </a:rPr>
              <a:t>Student Wellbeing and Inclusivity Service | University of Essex</a:t>
            </a:r>
          </a:p>
          <a:p>
            <a:pPr>
              <a:lnSpc>
                <a:spcPct val="150000"/>
              </a:lnSpc>
            </a:pPr>
            <a:r>
              <a:rPr lang="en-US" sz="2400">
                <a:latin typeface="Century Gothic"/>
                <a:ea typeface="Calibri"/>
                <a:cs typeface="Calibri"/>
              </a:rPr>
              <a:t>Email: </a:t>
            </a:r>
            <a:r>
              <a:rPr lang="en-US" sz="2400">
                <a:solidFill>
                  <a:srgbClr val="622567"/>
                </a:solidFill>
                <a:latin typeface="Century Gothic"/>
                <a:ea typeface="+mn-lt"/>
                <a:cs typeface="+mn-lt"/>
                <a:hlinkClick r:id="rId4"/>
              </a:rPr>
              <a:t>wellbeing@essex.ac.uk</a:t>
            </a:r>
            <a:r>
              <a:rPr lang="en-US" sz="2400">
                <a:solidFill>
                  <a:srgbClr val="333333"/>
                </a:solidFill>
                <a:latin typeface="Century Gothic"/>
                <a:ea typeface="+mn-lt"/>
                <a:cs typeface="+mn-lt"/>
              </a:rPr>
              <a:t>. </a:t>
            </a:r>
            <a:endParaRPr lang="en-US" sz="2400">
              <a:latin typeface="Century Gothic"/>
              <a:ea typeface="Calibri"/>
              <a:cs typeface="Calibri"/>
            </a:endParaRPr>
          </a:p>
          <a:p>
            <a:pPr>
              <a:lnSpc>
                <a:spcPct val="150000"/>
              </a:lnSpc>
            </a:pPr>
            <a:r>
              <a:rPr lang="en-US" sz="2400">
                <a:latin typeface="Century Gothic"/>
                <a:ea typeface="Calibri"/>
                <a:cs typeface="Calibri"/>
              </a:rPr>
              <a:t>Make An Appointment:</a:t>
            </a:r>
            <a:r>
              <a:rPr lang="en-US" sz="2400">
                <a:solidFill>
                  <a:srgbClr val="333333"/>
                </a:solidFill>
                <a:latin typeface="Century Gothic"/>
                <a:ea typeface="Calibri"/>
                <a:cs typeface="Calibri"/>
              </a:rPr>
              <a:t> </a:t>
            </a:r>
            <a:r>
              <a:rPr lang="en-US" sz="2400">
                <a:solidFill>
                  <a:srgbClr val="333333"/>
                </a:solidFill>
                <a:latin typeface="Century Gothic"/>
                <a:ea typeface="+mn-lt"/>
                <a:cs typeface="+mn-lt"/>
                <a:hlinkClick r:id="rId5"/>
              </a:rPr>
              <a:t>Wellbeing Appointments - Student Wellbeing &amp; Inclusivity Service (office.com)</a:t>
            </a:r>
            <a:endParaRPr lang="en-US" sz="2400">
              <a:solidFill>
                <a:srgbClr val="333333"/>
              </a:solidFill>
              <a:latin typeface="Century Gothic"/>
              <a:ea typeface="Calibri"/>
              <a:cs typeface="Calibri"/>
            </a:endParaRPr>
          </a:p>
          <a:p>
            <a:pPr>
              <a:lnSpc>
                <a:spcPct val="150000"/>
              </a:lnSpc>
            </a:pPr>
            <a:endParaRPr lang="en-US" sz="1200">
              <a:solidFill>
                <a:srgbClr val="333333"/>
              </a:solidFill>
              <a:latin typeface="Calibri"/>
              <a:ea typeface="+mn-lt"/>
              <a:cs typeface="+mn-lt"/>
            </a:endParaRPr>
          </a:p>
          <a:p>
            <a:pPr marL="342900" indent="-342900">
              <a:buFont typeface="Arial"/>
              <a:buChar char="•"/>
            </a:pPr>
            <a:endParaRPr lang="en-US" sz="2200">
              <a:solidFill>
                <a:srgbClr val="000000"/>
              </a:solidFill>
              <a:latin typeface="Century Gothic"/>
              <a:ea typeface="+mn-lt"/>
              <a:cs typeface="+mn-lt"/>
            </a:endParaRPr>
          </a:p>
          <a:p>
            <a:pPr marL="342900" indent="-342900">
              <a:buFont typeface="Arial"/>
              <a:buChar char="•"/>
            </a:pPr>
            <a:endParaRPr lang="en-US" sz="2200">
              <a:solidFill>
                <a:srgbClr val="000000"/>
              </a:solidFill>
              <a:latin typeface="Century Gothic"/>
              <a:ea typeface="+mn-lt"/>
              <a:cs typeface="+mn-lt"/>
            </a:endParaRPr>
          </a:p>
          <a:p>
            <a:pPr marL="342900" indent="-342900">
              <a:buFont typeface="Arial"/>
              <a:buChar char="•"/>
            </a:pPr>
            <a:endParaRPr lang="en-US" sz="2200">
              <a:solidFill>
                <a:srgbClr val="000000"/>
              </a:solidFill>
              <a:latin typeface="Century Gothic"/>
              <a:ea typeface="+mn-lt"/>
              <a:cs typeface="+mn-lt"/>
            </a:endParaRPr>
          </a:p>
          <a:p>
            <a:pPr algn="ctr"/>
            <a:r>
              <a:rPr lang="en-US" sz="4400" b="1">
                <a:solidFill>
                  <a:srgbClr val="FFFFFF"/>
                </a:solidFill>
                <a:latin typeface="Century Gothic"/>
                <a:ea typeface="+mn-lt"/>
                <a:cs typeface="+mn-lt"/>
              </a:rPr>
              <a:t>SAM</a:t>
            </a:r>
          </a:p>
          <a:p>
            <a:pPr>
              <a:lnSpc>
                <a:spcPts val="9119"/>
              </a:lnSpc>
            </a:pPr>
            <a:endParaRPr lang="en-US">
              <a:latin typeface="Calibri"/>
              <a:ea typeface="+mn-lt"/>
              <a:cs typeface="+mn-lt"/>
            </a:endParaRPr>
          </a:p>
          <a:p>
            <a:pPr>
              <a:lnSpc>
                <a:spcPts val="9119"/>
              </a:lnSpc>
            </a:pPr>
            <a:endParaRPr lang="en-US" sz="5400">
              <a:latin typeface="esu v2"/>
              <a:ea typeface="+mn-lt"/>
              <a:cs typeface="+mn-lt"/>
            </a:endParaRPr>
          </a:p>
          <a:p>
            <a:pPr>
              <a:lnSpc>
                <a:spcPts val="9119"/>
              </a:lnSpc>
            </a:pPr>
            <a:endParaRPr lang="en-US" sz="5400">
              <a:latin typeface="Calibri"/>
              <a:ea typeface="+mn-lt"/>
              <a:cs typeface="+mn-lt"/>
            </a:endParaRPr>
          </a:p>
          <a:p>
            <a:pPr marL="514350" indent="-342900">
              <a:buFont typeface="Arial"/>
              <a:buChar char="•"/>
            </a:pPr>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171450"/>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457200" indent="-285750">
              <a:buFont typeface="Arial,Sans-Serif"/>
              <a:buChar char="•"/>
            </a:pPr>
            <a:endParaRPr lang="en-US" sz="2400">
              <a:ea typeface="+mn-lt"/>
              <a:cs typeface="+mn-lt"/>
            </a:endParaRPr>
          </a:p>
          <a:p>
            <a:pPr marL="457200" indent="-285750">
              <a:buFont typeface="Arial,Sans-Serif"/>
              <a:buChar char="•"/>
            </a:pPr>
            <a:endParaRPr lang="en-US" sz="2400">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6"/>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7"/>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22567236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0381860" cy="8492068"/>
          </a:xfrm>
          <a:prstGeom prst="rect">
            <a:avLst/>
          </a:prstGeom>
        </p:spPr>
        <p:txBody>
          <a:bodyPr wrap="square" lIns="0" tIns="0" rIns="0" bIns="0" rtlCol="0" anchor="t">
            <a:spAutoFit/>
          </a:bodyPr>
          <a:lstStyle/>
          <a:p>
            <a:pPr>
              <a:lnSpc>
                <a:spcPts val="9119"/>
              </a:lnSpc>
            </a:pPr>
            <a:r>
              <a:rPr lang="en-US" sz="4800">
                <a:latin typeface="esu v2"/>
                <a:cs typeface="Calibri"/>
              </a:rPr>
              <a:t>MIND </a:t>
            </a:r>
          </a:p>
          <a:p>
            <a:pPr>
              <a:buFont typeface="Arial"/>
              <a:buChar char="•"/>
            </a:pPr>
            <a:r>
              <a:rPr lang="en-US" sz="2400">
                <a:solidFill>
                  <a:srgbClr val="000000"/>
                </a:solidFill>
                <a:latin typeface="Century Gothic"/>
                <a:ea typeface="Calibri"/>
                <a:cs typeface="Calibri"/>
              </a:rPr>
              <a:t>Mind is a mental health charity in England and Wales that offers information and advice to people with mental health problems and lobbies government and local authorities on their behalf.</a:t>
            </a:r>
            <a:br>
              <a:rPr lang="en-US" sz="2400">
                <a:latin typeface="Century Gothic"/>
                <a:ea typeface="Calibri"/>
                <a:cs typeface="Calibri"/>
              </a:rPr>
            </a:br>
            <a:r>
              <a:rPr lang="en-US" sz="2400">
                <a:solidFill>
                  <a:srgbClr val="000000"/>
                </a:solidFill>
                <a:latin typeface="Century Gothic"/>
                <a:ea typeface="Calibri"/>
                <a:cs typeface="Calibri"/>
              </a:rPr>
              <a:t> </a:t>
            </a:r>
          </a:p>
          <a:p>
            <a:pPr>
              <a:buFont typeface="Arial"/>
              <a:buChar char="•"/>
            </a:pPr>
            <a:r>
              <a:rPr lang="en-US" sz="2400">
                <a:solidFill>
                  <a:srgbClr val="000000"/>
                </a:solidFill>
                <a:latin typeface="Century Gothic"/>
                <a:ea typeface="Calibri"/>
                <a:cs typeface="Calibri"/>
              </a:rPr>
              <a:t>They have an </a:t>
            </a:r>
            <a:r>
              <a:rPr lang="en-US" sz="2400" b="1">
                <a:solidFill>
                  <a:srgbClr val="000000"/>
                </a:solidFill>
                <a:latin typeface="Century Gothic"/>
                <a:ea typeface="Calibri"/>
                <a:cs typeface="Calibri"/>
              </a:rPr>
              <a:t>Infoline</a:t>
            </a:r>
            <a:r>
              <a:rPr lang="en-US" sz="2400">
                <a:solidFill>
                  <a:srgbClr val="000000"/>
                </a:solidFill>
                <a:latin typeface="Century Gothic"/>
                <a:ea typeface="Calibri"/>
                <a:cs typeface="Calibri"/>
              </a:rPr>
              <a:t>, which offers callers confidential help for the price of a local call – 01206 764600 for the Mid and North East Essex line. </a:t>
            </a:r>
            <a:endParaRPr lang="en-US" sz="2400">
              <a:solidFill>
                <a:srgbClr val="000000"/>
              </a:solidFill>
              <a:latin typeface="Calibri"/>
              <a:ea typeface="Calibri"/>
              <a:cs typeface="Calibri"/>
            </a:endParaRPr>
          </a:p>
          <a:p>
            <a:pPr>
              <a:buFont typeface="Arial"/>
              <a:buChar char="•"/>
            </a:pPr>
            <a:endParaRPr lang="en-US" sz="2400">
              <a:solidFill>
                <a:srgbClr val="000000"/>
              </a:solidFill>
              <a:latin typeface="Century Gothic"/>
              <a:ea typeface="Calibri"/>
              <a:cs typeface="Calibri"/>
            </a:endParaRPr>
          </a:p>
          <a:p>
            <a:pPr>
              <a:buFont typeface="Arial"/>
              <a:buChar char="•"/>
            </a:pPr>
            <a:r>
              <a:rPr lang="en-US" sz="2400">
                <a:solidFill>
                  <a:srgbClr val="000000"/>
                </a:solidFill>
                <a:latin typeface="Century Gothic"/>
                <a:ea typeface="Calibri"/>
                <a:cs typeface="Calibri"/>
              </a:rPr>
              <a:t>They also have a </a:t>
            </a:r>
            <a:r>
              <a:rPr lang="en-US" sz="2400" b="1">
                <a:solidFill>
                  <a:srgbClr val="000000"/>
                </a:solidFill>
                <a:latin typeface="Century Gothic"/>
                <a:ea typeface="Calibri"/>
                <a:cs typeface="Calibri"/>
              </a:rPr>
              <a:t>Legal Line</a:t>
            </a:r>
            <a:r>
              <a:rPr lang="en-US" sz="2400">
                <a:solidFill>
                  <a:srgbClr val="000000"/>
                </a:solidFill>
                <a:latin typeface="Century Gothic"/>
                <a:ea typeface="Calibri"/>
                <a:cs typeface="Calibri"/>
              </a:rPr>
              <a:t>, which provides information on mental health related law to the public, service users, family members/carers, mental health professionals and mental health advocates – 0300 466 6463.</a:t>
            </a:r>
            <a:endParaRPr lang="en-US">
              <a:latin typeface="Century Gothic"/>
              <a:ea typeface="Calibri"/>
              <a:cs typeface="Calibri"/>
            </a:endParaRPr>
          </a:p>
          <a:p>
            <a:pPr>
              <a:buFont typeface="Arial"/>
              <a:buChar char="•"/>
            </a:pPr>
            <a:endParaRPr lang="en-US" sz="2200">
              <a:solidFill>
                <a:srgbClr val="000000"/>
              </a:solidFill>
              <a:latin typeface="Century Gothic"/>
              <a:ea typeface="+mn-lt"/>
              <a:cs typeface="+mn-lt"/>
            </a:endParaRPr>
          </a:p>
          <a:p>
            <a:pPr>
              <a:buFont typeface="Arial"/>
              <a:buChar char="•"/>
            </a:pPr>
            <a:r>
              <a:rPr lang="en-US" sz="2200">
                <a:solidFill>
                  <a:srgbClr val="000000"/>
                </a:solidFill>
                <a:latin typeface="Century Gothic"/>
                <a:ea typeface="+mn-lt"/>
                <a:cs typeface="+mn-lt"/>
                <a:hlinkClick r:id="rId3"/>
              </a:rPr>
              <a:t>Home - Mind</a:t>
            </a:r>
            <a:endParaRPr lang="en-US">
              <a:latin typeface="Century Gothic"/>
              <a:hlinkClick r:id="rId3"/>
            </a:endParaRPr>
          </a:p>
          <a:p>
            <a:pPr marL="514350" indent="-342900">
              <a:buFont typeface="Arial"/>
              <a:buChar char="•"/>
            </a:pPr>
            <a:endParaRPr lang="en-US" sz="2400">
              <a:solidFill>
                <a:srgbClr val="000000"/>
              </a:solidFill>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171450"/>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457200" indent="-285750">
              <a:buFont typeface="Arial,Sans-Serif"/>
              <a:buChar char="•"/>
            </a:pPr>
            <a:endParaRPr lang="en-US" sz="2400">
              <a:latin typeface="Calibri"/>
              <a:ea typeface="+mn-lt"/>
              <a:cs typeface="+mn-lt"/>
            </a:endParaRPr>
          </a:p>
          <a:p>
            <a:pPr marL="457200" indent="-285750">
              <a:buFont typeface="Arial,Sans-Serif"/>
              <a:buChar char="•"/>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4299504" y="8275633"/>
            <a:ext cx="1858694" cy="1958707"/>
          </a:xfrm>
          <a:prstGeom prst="rect">
            <a:avLst/>
          </a:prstGeom>
        </p:spPr>
      </p:pic>
      <p:pic>
        <p:nvPicPr>
          <p:cNvPr id="2" name="Picture 1" descr="A blue background with white text&#10;&#10;Description automatically generated">
            <a:extLst>
              <a:ext uri="{FF2B5EF4-FFF2-40B4-BE49-F238E27FC236}">
                <a16:creationId xmlns:a16="http://schemas.microsoft.com/office/drawing/2014/main" id="{947BA8E7-BBDF-4A86-8D1B-F0FE361699B0}"/>
              </a:ext>
            </a:extLst>
          </p:cNvPr>
          <p:cNvPicPr>
            <a:picLocks noChangeAspect="1"/>
          </p:cNvPicPr>
          <p:nvPr/>
        </p:nvPicPr>
        <p:blipFill>
          <a:blip r:embed="rId6"/>
          <a:stretch>
            <a:fillRect/>
          </a:stretch>
        </p:blipFill>
        <p:spPr>
          <a:xfrm>
            <a:off x="11815763" y="2566987"/>
            <a:ext cx="6229350" cy="3495675"/>
          </a:xfrm>
          <a:prstGeom prst="rect">
            <a:avLst/>
          </a:prstGeom>
        </p:spPr>
      </p:pic>
    </p:spTree>
    <p:extLst>
      <p:ext uri="{BB962C8B-B14F-4D97-AF65-F5344CB8AC3E}">
        <p14:creationId xmlns:p14="http://schemas.microsoft.com/office/powerpoint/2010/main" val="33358508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0381860" cy="10369505"/>
          </a:xfrm>
          <a:prstGeom prst="rect">
            <a:avLst/>
          </a:prstGeom>
        </p:spPr>
        <p:txBody>
          <a:bodyPr wrap="square" lIns="0" tIns="0" rIns="0" bIns="0" rtlCol="0" anchor="t">
            <a:spAutoFit/>
          </a:bodyPr>
          <a:lstStyle/>
          <a:p>
            <a:pPr>
              <a:lnSpc>
                <a:spcPts val="9119"/>
              </a:lnSpc>
            </a:pPr>
            <a:r>
              <a:rPr lang="en-US" sz="4800">
                <a:latin typeface="esu v2"/>
                <a:cs typeface="Calibri"/>
              </a:rPr>
              <a:t>SAMARTIANS </a:t>
            </a:r>
          </a:p>
          <a:p>
            <a:pPr>
              <a:buFont typeface="Arial"/>
              <a:buChar char="•"/>
            </a:pPr>
            <a:r>
              <a:rPr lang="en-US" sz="2400">
                <a:latin typeface="Century Gothic"/>
                <a:ea typeface="Calibri"/>
                <a:cs typeface="Calibri"/>
              </a:rPr>
              <a:t>Samaritans is a registered charity aimed at providing emotional support to anyone in emotional distress, struggling to cope, or at risk of suicide throughout the United Kingdom and Ireland, often through their telephone helpline – 116 123.</a:t>
            </a:r>
            <a:br>
              <a:rPr lang="en-US" sz="2400">
                <a:latin typeface="Century Gothic"/>
                <a:ea typeface="Calibri"/>
                <a:cs typeface="Calibri"/>
              </a:rPr>
            </a:br>
            <a:r>
              <a:rPr lang="en-US" sz="2400">
                <a:latin typeface="Century Gothic"/>
                <a:ea typeface="Calibri"/>
                <a:cs typeface="Calibri"/>
              </a:rPr>
              <a:t> </a:t>
            </a:r>
          </a:p>
          <a:p>
            <a:pPr>
              <a:buFont typeface="Arial"/>
              <a:buChar char="•"/>
            </a:pPr>
            <a:r>
              <a:rPr lang="en-US" sz="2400">
                <a:latin typeface="Century Gothic"/>
                <a:ea typeface="Calibri"/>
                <a:cs typeface="Calibri"/>
              </a:rPr>
              <a:t>Volunteers give up their time 24/7 to listen, be open minded and be non-judgmental to people going through a tough time.</a:t>
            </a:r>
            <a:br>
              <a:rPr lang="en-US" sz="2400">
                <a:latin typeface="Century Gothic"/>
                <a:ea typeface="Calibri"/>
                <a:cs typeface="Calibri"/>
              </a:rPr>
            </a:br>
            <a:r>
              <a:rPr lang="en-US" sz="2400">
                <a:latin typeface="Century Gothic"/>
                <a:ea typeface="Calibri"/>
                <a:cs typeface="Calibri"/>
              </a:rPr>
              <a:t> </a:t>
            </a:r>
          </a:p>
          <a:p>
            <a:pPr>
              <a:buFont typeface="Arial"/>
              <a:buChar char="•"/>
            </a:pPr>
            <a:r>
              <a:rPr lang="en-US" sz="2400">
                <a:latin typeface="Century Gothic"/>
                <a:ea typeface="Calibri"/>
                <a:cs typeface="Calibri"/>
              </a:rPr>
              <a:t>They are not required to give advice to anyone, so this can be really valuable for anyone struggling who simply just wants to talk to someone impartial.</a:t>
            </a:r>
            <a:br>
              <a:rPr lang="en-US" sz="2400">
                <a:latin typeface="Century Gothic"/>
                <a:ea typeface="Calibri"/>
                <a:cs typeface="Calibri"/>
              </a:rPr>
            </a:br>
            <a:r>
              <a:rPr lang="en-US" sz="2400">
                <a:latin typeface="Century Gothic"/>
                <a:ea typeface="Calibri"/>
                <a:cs typeface="Calibri"/>
              </a:rPr>
              <a:t> </a:t>
            </a:r>
          </a:p>
          <a:p>
            <a:pPr>
              <a:buFont typeface="Arial"/>
              <a:buChar char="•"/>
            </a:pPr>
            <a:endParaRPr lang="en-US" sz="2400">
              <a:latin typeface="Century Gothic"/>
              <a:ea typeface="Calibri"/>
              <a:cs typeface="Calibri"/>
            </a:endParaRPr>
          </a:p>
          <a:p>
            <a:pPr marL="342900" indent="-342900">
              <a:buFont typeface="Arial"/>
              <a:buChar char="•"/>
            </a:pPr>
            <a:r>
              <a:rPr lang="en-US" sz="2400">
                <a:latin typeface="Century Gothic"/>
                <a:ea typeface="+mn-lt"/>
                <a:cs typeface="+mn-lt"/>
                <a:hlinkClick r:id="rId3">
                  <a:extLst>
                    <a:ext uri="{A12FA001-AC4F-418D-AE19-62706E023703}">
                      <ahyp:hlinkClr xmlns:ahyp="http://schemas.microsoft.com/office/drawing/2018/hyperlinkcolor" val="tx"/>
                    </a:ext>
                  </a:extLst>
                </a:hlinkClick>
              </a:rPr>
              <a:t>Website: Samaritans | Every life lost to suicide is a tragedy | Here to listen</a:t>
            </a:r>
            <a:endParaRPr lang="en-US" sz="2400">
              <a:latin typeface="Century Gothic"/>
              <a:ea typeface="+mn-lt"/>
              <a:cs typeface="+mn-lt"/>
            </a:endParaRPr>
          </a:p>
          <a:p>
            <a:pPr marL="342900" indent="-342900">
              <a:buFont typeface="Arial"/>
              <a:buChar char="•"/>
            </a:pPr>
            <a:r>
              <a:rPr lang="en-US" sz="2400">
                <a:latin typeface="Century Gothic"/>
                <a:ea typeface="+mn-lt"/>
                <a:cs typeface="+mn-lt"/>
              </a:rPr>
              <a:t>Email: </a:t>
            </a:r>
            <a:r>
              <a:rPr lang="en-US" sz="2400">
                <a:latin typeface="Century Gothic"/>
                <a:ea typeface="+mn-lt"/>
                <a:cs typeface="+mn-lt"/>
                <a:hlinkClick r:id="rId4">
                  <a:extLst>
                    <a:ext uri="{A12FA001-AC4F-418D-AE19-62706E023703}">
                      <ahyp:hlinkClr xmlns:ahyp="http://schemas.microsoft.com/office/drawing/2018/hyperlinkcolor" val="tx"/>
                    </a:ext>
                  </a:extLst>
                </a:hlinkClick>
              </a:rPr>
              <a:t>jo@samaritans.org</a:t>
            </a:r>
            <a:endParaRPr lang="en-US" sz="2400">
              <a:latin typeface="Century Gothic"/>
              <a:ea typeface="+mn-lt"/>
              <a:cs typeface="+mn-lt"/>
            </a:endParaRPr>
          </a:p>
          <a:p>
            <a:pPr marL="342900" indent="-342900">
              <a:buFont typeface="Arial"/>
              <a:buChar char="•"/>
            </a:pPr>
            <a:r>
              <a:rPr lang="en-US" sz="2400">
                <a:latin typeface="Century Gothic"/>
                <a:ea typeface="+mn-lt"/>
                <a:cs typeface="+mn-lt"/>
              </a:rPr>
              <a:t>Phone: 116 123</a:t>
            </a:r>
          </a:p>
          <a:p>
            <a:pPr marL="342900" indent="-342900">
              <a:buFont typeface="Arial"/>
              <a:buChar char="•"/>
            </a:pPr>
            <a:endParaRPr lang="en-US" sz="2400">
              <a:latin typeface="Calibri"/>
              <a:ea typeface="+mn-lt"/>
              <a:cs typeface="+mn-lt"/>
            </a:endParaRPr>
          </a:p>
          <a:p>
            <a:endParaRPr lang="en-US" sz="2200">
              <a:latin typeface="Century Gothic"/>
              <a:ea typeface="+mn-lt"/>
              <a:cs typeface="+mn-lt"/>
            </a:endParaRPr>
          </a:p>
          <a:p>
            <a:pPr marL="514350" indent="-342900">
              <a:buFont typeface="Arial"/>
              <a:buChar char="•"/>
            </a:pPr>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171450"/>
            <a:endParaRPr lang="en-US" sz="2400">
              <a:latin typeface="Century Gothic"/>
              <a:ea typeface="+mn-lt"/>
              <a:cs typeface="+mn-lt"/>
            </a:endParaRPr>
          </a:p>
          <a:p>
            <a:pPr marL="457200" indent="-285750">
              <a:buFont typeface="Arial,Sans-Serif"/>
              <a:buChar char="•"/>
            </a:pPr>
            <a:endParaRPr lang="en-US" sz="2400">
              <a:latin typeface="Century Gothic"/>
              <a:ea typeface="+mn-lt"/>
              <a:cs typeface="+mn-lt"/>
            </a:endParaRPr>
          </a:p>
          <a:p>
            <a:pPr marL="457200" indent="-285750">
              <a:buFont typeface="Arial,Sans-Serif"/>
              <a:buChar char="•"/>
            </a:pPr>
            <a:endParaRPr lang="en-US" sz="2400">
              <a:latin typeface="Calibri"/>
              <a:ea typeface="+mn-lt"/>
              <a:cs typeface="+mn-lt"/>
            </a:endParaRPr>
          </a:p>
          <a:p>
            <a:pPr marL="457200" indent="-285750">
              <a:buFont typeface="Arial,Sans-Serif"/>
              <a:buChar char="•"/>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6"/>
          <a:stretch>
            <a:fillRect/>
          </a:stretch>
        </p:blipFill>
        <p:spPr>
          <a:xfrm>
            <a:off x="14299504" y="8275633"/>
            <a:ext cx="1858694" cy="1958707"/>
          </a:xfrm>
          <a:prstGeom prst="rect">
            <a:avLst/>
          </a:prstGeom>
        </p:spPr>
      </p:pic>
      <p:pic>
        <p:nvPicPr>
          <p:cNvPr id="10" name="Picture 9" descr="A green rectangle with white text&#10;&#10;Description automatically generated">
            <a:extLst>
              <a:ext uri="{FF2B5EF4-FFF2-40B4-BE49-F238E27FC236}">
                <a16:creationId xmlns:a16="http://schemas.microsoft.com/office/drawing/2014/main" id="{53A3CCBC-1AA5-7694-B0A2-565294550C28}"/>
              </a:ext>
            </a:extLst>
          </p:cNvPr>
          <p:cNvPicPr>
            <a:picLocks noChangeAspect="1"/>
          </p:cNvPicPr>
          <p:nvPr/>
        </p:nvPicPr>
        <p:blipFill>
          <a:blip r:embed="rId7"/>
          <a:stretch>
            <a:fillRect/>
          </a:stretch>
        </p:blipFill>
        <p:spPr>
          <a:xfrm>
            <a:off x="11577637" y="2128838"/>
            <a:ext cx="6334125" cy="4214813"/>
          </a:xfrm>
          <a:prstGeom prst="rect">
            <a:avLst/>
          </a:prstGeom>
        </p:spPr>
      </p:pic>
    </p:spTree>
    <p:extLst>
      <p:ext uri="{BB962C8B-B14F-4D97-AF65-F5344CB8AC3E}">
        <p14:creationId xmlns:p14="http://schemas.microsoft.com/office/powerpoint/2010/main" val="3702766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2382110" cy="7445628"/>
          </a:xfrm>
          <a:prstGeom prst="rect">
            <a:avLst/>
          </a:prstGeom>
        </p:spPr>
        <p:txBody>
          <a:bodyPr wrap="square" lIns="0" tIns="0" rIns="0" bIns="0" rtlCol="0" anchor="t">
            <a:spAutoFit/>
          </a:bodyPr>
          <a:lstStyle/>
          <a:p>
            <a:pPr>
              <a:lnSpc>
                <a:spcPts val="9119"/>
              </a:lnSpc>
            </a:pPr>
            <a:r>
              <a:rPr lang="en-US" sz="3600">
                <a:latin typeface="esu v2"/>
                <a:cs typeface="Calibri"/>
              </a:rPr>
              <a:t>CARA (Centre for Action on Rape and Abuse)</a:t>
            </a:r>
          </a:p>
          <a:p>
            <a:pPr marL="342900" indent="-342900">
              <a:buFont typeface="Arial"/>
              <a:buChar char="•"/>
            </a:pPr>
            <a:r>
              <a:rPr lang="en-US" sz="2000" b="1">
                <a:latin typeface="Century Gothic"/>
                <a:ea typeface="Calibri"/>
                <a:cs typeface="Calibri"/>
              </a:rPr>
              <a:t>CARA</a:t>
            </a:r>
            <a:r>
              <a:rPr lang="en-US" sz="2000">
                <a:latin typeface="Century Gothic"/>
                <a:ea typeface="Calibri"/>
                <a:cs typeface="Calibri"/>
              </a:rPr>
              <a:t> (Centre for Action on Rape and Abuse) works with victims and survivors of sexual violence and child sexual abuse.</a:t>
            </a:r>
          </a:p>
          <a:p>
            <a:pPr marL="342900" indent="-342900">
              <a:buFont typeface="Arial"/>
              <a:buChar char="•"/>
            </a:pPr>
            <a:endParaRPr lang="en-US" sz="2000">
              <a:latin typeface="Century Gothic"/>
              <a:ea typeface="Calibri"/>
              <a:cs typeface="Calibri"/>
            </a:endParaRPr>
          </a:p>
          <a:p>
            <a:pPr marL="342900" indent="-342900">
              <a:buFont typeface="Arial"/>
              <a:buChar char="•"/>
            </a:pPr>
            <a:r>
              <a:rPr lang="en-US" sz="2000">
                <a:latin typeface="Century Gothic"/>
                <a:ea typeface="Calibri"/>
                <a:cs typeface="Calibri"/>
              </a:rPr>
              <a:t>CARA provide independent, specialist support and promotes and represents the rights and needs of victims and survivors.</a:t>
            </a:r>
          </a:p>
          <a:p>
            <a:pPr marL="342900" indent="-342900">
              <a:buFont typeface="Arial"/>
              <a:buChar char="•"/>
            </a:pPr>
            <a:endParaRPr lang="en-US" sz="2000">
              <a:latin typeface="Century Gothic"/>
              <a:ea typeface="Calibri"/>
              <a:cs typeface="Calibri"/>
            </a:endParaRPr>
          </a:p>
          <a:p>
            <a:pPr marL="342900" indent="-342900">
              <a:buFont typeface="Arial"/>
              <a:buChar char="•"/>
            </a:pPr>
            <a:r>
              <a:rPr lang="en-US" sz="2000">
                <a:latin typeface="Century Gothic"/>
                <a:ea typeface="Calibri"/>
                <a:cs typeface="Calibri"/>
              </a:rPr>
              <a:t>They work with adult women and men, young people (aged 13-19) and children aged 12 and under from across the UK and north Essex, they have a head office in Colchester. </a:t>
            </a:r>
          </a:p>
          <a:p>
            <a:pPr marL="342900" indent="-342900">
              <a:buFont typeface="Arial"/>
              <a:buChar char="•"/>
            </a:pPr>
            <a:endParaRPr lang="en-US" sz="2000">
              <a:latin typeface="Century Gothic"/>
              <a:ea typeface="Calibri"/>
              <a:cs typeface="Calibri"/>
            </a:endParaRPr>
          </a:p>
          <a:p>
            <a:pPr marL="342900" indent="-342900">
              <a:lnSpc>
                <a:spcPct val="150000"/>
              </a:lnSpc>
              <a:buFont typeface="Arial"/>
              <a:buChar char="•"/>
            </a:pPr>
            <a:endParaRPr lang="en-US" sz="2000">
              <a:latin typeface="Century Gothic"/>
              <a:ea typeface="+mn-lt"/>
              <a:cs typeface="+mn-lt"/>
            </a:endParaRPr>
          </a:p>
          <a:p>
            <a:pPr>
              <a:lnSpc>
                <a:spcPct val="150000"/>
              </a:lnSpc>
            </a:pPr>
            <a:endParaRPr lang="en-US" sz="2000">
              <a:latin typeface="Century Gothic"/>
              <a:ea typeface="Calibri"/>
              <a:cs typeface="Calibri"/>
            </a:endParaRPr>
          </a:p>
          <a:p>
            <a:pPr>
              <a:lnSpc>
                <a:spcPct val="150000"/>
              </a:lnSpc>
            </a:pPr>
            <a:r>
              <a:rPr lang="en-US" sz="2000">
                <a:latin typeface="Century Gothic"/>
                <a:ea typeface="+mn-lt"/>
                <a:cs typeface="+mn-lt"/>
              </a:rPr>
              <a:t>Website: </a:t>
            </a:r>
            <a:r>
              <a:rPr lang="en-US" sz="2000">
                <a:latin typeface="Century Gothic"/>
                <a:ea typeface="+mn-lt"/>
                <a:cs typeface="+mn-lt"/>
                <a:hlinkClick r:id="rId3">
                  <a:extLst>
                    <a:ext uri="{A12FA001-AC4F-418D-AE19-62706E023703}">
                      <ahyp:hlinkClr xmlns:ahyp="http://schemas.microsoft.com/office/drawing/2018/hyperlinkcolor" val="tx"/>
                    </a:ext>
                  </a:extLst>
                </a:hlinkClick>
              </a:rPr>
              <a:t>Centre for Action on Rape and Abuse in Essex - CARA (caraessex.org.uk)</a:t>
            </a:r>
            <a:endParaRPr lang="en-US" sz="2000">
              <a:latin typeface="Century Gothic"/>
              <a:ea typeface="+mn-lt"/>
              <a:cs typeface="+mn-lt"/>
            </a:endParaRPr>
          </a:p>
          <a:p>
            <a:pPr>
              <a:lnSpc>
                <a:spcPct val="150000"/>
              </a:lnSpc>
            </a:pPr>
            <a:r>
              <a:rPr lang="en-US" sz="2000">
                <a:latin typeface="Century Gothic"/>
                <a:ea typeface="+mn-lt"/>
                <a:cs typeface="+mn-lt"/>
              </a:rPr>
              <a:t>Phone: </a:t>
            </a:r>
            <a:r>
              <a:rPr lang="en-US" sz="2000">
                <a:latin typeface="Century Gothic"/>
                <a:ea typeface="+mn-lt"/>
                <a:cs typeface="+mn-lt"/>
                <a:hlinkClick r:id="rId4">
                  <a:extLst>
                    <a:ext uri="{A12FA001-AC4F-418D-AE19-62706E023703}">
                      <ahyp:hlinkClr xmlns:ahyp="http://schemas.microsoft.com/office/drawing/2018/hyperlinkcolor" val="tx"/>
                    </a:ext>
                  </a:extLst>
                </a:hlinkClick>
              </a:rPr>
              <a:t>01206 367881</a:t>
            </a:r>
            <a:endParaRPr lang="en-US" sz="2000">
              <a:latin typeface="Century Gothic"/>
              <a:ea typeface="+mn-lt"/>
              <a:cs typeface="+mn-lt"/>
            </a:endParaRPr>
          </a:p>
          <a:p>
            <a:pPr>
              <a:lnSpc>
                <a:spcPct val="150000"/>
              </a:lnSpc>
            </a:pPr>
            <a:r>
              <a:rPr lang="en-US" sz="2000">
                <a:latin typeface="Century Gothic"/>
                <a:ea typeface="+mn-lt"/>
                <a:cs typeface="+mn-lt"/>
              </a:rPr>
              <a:t>Email: </a:t>
            </a:r>
            <a:r>
              <a:rPr lang="en-US" sz="2000">
                <a:latin typeface="Century Gothic"/>
                <a:ea typeface="Lato"/>
                <a:cs typeface="Lato"/>
                <a:hlinkClick r:id="rId5">
                  <a:extLst>
                    <a:ext uri="{A12FA001-AC4F-418D-AE19-62706E023703}">
                      <ahyp:hlinkClr xmlns:ahyp="http://schemas.microsoft.com/office/drawing/2018/hyperlinkcolor" val="tx"/>
                    </a:ext>
                  </a:extLst>
                </a:hlinkClick>
              </a:rPr>
              <a:t>info@caraessex.org.uk</a:t>
            </a:r>
            <a:endParaRPr lang="en-US" sz="2000">
              <a:latin typeface="Century Gothic"/>
              <a:ea typeface="+mn-lt"/>
              <a:cs typeface="+mn-lt"/>
              <a:hlinkClick r:id="" action="ppaction://noaction">
                <a:extLst>
                  <a:ext uri="{A12FA001-AC4F-418D-AE19-62706E023703}">
                    <ahyp:hlinkClr xmlns:ahyp="http://schemas.microsoft.com/office/drawing/2018/hyperlinkcolor" val="tx"/>
                  </a:ext>
                </a:extLst>
              </a:hlinkClick>
            </a:endParaRPr>
          </a:p>
          <a:p>
            <a:pPr>
              <a:lnSpc>
                <a:spcPct val="150000"/>
              </a:lnSpc>
            </a:pPr>
            <a:r>
              <a:rPr lang="en-US" sz="2000">
                <a:latin typeface="Century Gothic"/>
                <a:ea typeface="Lato"/>
                <a:cs typeface="Lato"/>
              </a:rPr>
              <a:t>Online Self-Referral Form: </a:t>
            </a:r>
            <a:r>
              <a:rPr lang="en-US" sz="2000">
                <a:latin typeface="Century Gothic"/>
                <a:ea typeface="+mn-lt"/>
                <a:cs typeface="+mn-lt"/>
                <a:hlinkClick r:id="rId6"/>
              </a:rPr>
              <a:t>VisiaCloud</a:t>
            </a:r>
          </a:p>
          <a:p>
            <a:pPr marL="457200" indent="-285750">
              <a:buFont typeface="Arial,Sans-Serif"/>
              <a:buChar char="•"/>
            </a:pPr>
            <a:endParaRPr lang="en-US" sz="2400">
              <a:latin typeface="Calibri"/>
              <a:ea typeface="+mn-lt"/>
              <a:cs typeface="+mn-lt"/>
            </a:endParaRPr>
          </a:p>
          <a:p>
            <a:pPr marL="457200" indent="-285750">
              <a:buFont typeface="Arial,Sans-Serif"/>
              <a:buChar char="•"/>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7"/>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8"/>
          <a:stretch>
            <a:fillRect/>
          </a:stretch>
        </p:blipFill>
        <p:spPr>
          <a:xfrm>
            <a:off x="14299504" y="8275633"/>
            <a:ext cx="1858694" cy="1958707"/>
          </a:xfrm>
          <a:prstGeom prst="rect">
            <a:avLst/>
          </a:prstGeom>
        </p:spPr>
      </p:pic>
      <p:pic>
        <p:nvPicPr>
          <p:cNvPr id="10" name="Picture 9" descr="A logo for a center for action&#10;&#10;Description automatically generated">
            <a:extLst>
              <a:ext uri="{FF2B5EF4-FFF2-40B4-BE49-F238E27FC236}">
                <a16:creationId xmlns:a16="http://schemas.microsoft.com/office/drawing/2014/main" id="{B5A74E1E-A370-2073-7745-9224F39C23CC}"/>
              </a:ext>
            </a:extLst>
          </p:cNvPr>
          <p:cNvPicPr>
            <a:picLocks noChangeAspect="1"/>
          </p:cNvPicPr>
          <p:nvPr/>
        </p:nvPicPr>
        <p:blipFill>
          <a:blip r:embed="rId9"/>
          <a:stretch>
            <a:fillRect/>
          </a:stretch>
        </p:blipFill>
        <p:spPr>
          <a:xfrm>
            <a:off x="13673138" y="2381249"/>
            <a:ext cx="4314825" cy="3767138"/>
          </a:xfrm>
          <a:prstGeom prst="rect">
            <a:avLst/>
          </a:prstGeom>
        </p:spPr>
      </p:pic>
    </p:spTree>
    <p:extLst>
      <p:ext uri="{BB962C8B-B14F-4D97-AF65-F5344CB8AC3E}">
        <p14:creationId xmlns:p14="http://schemas.microsoft.com/office/powerpoint/2010/main" val="21623533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3610835" cy="8553624"/>
          </a:xfrm>
          <a:prstGeom prst="rect">
            <a:avLst/>
          </a:prstGeom>
        </p:spPr>
        <p:txBody>
          <a:bodyPr wrap="square" lIns="0" tIns="0" rIns="0" bIns="0" rtlCol="0" anchor="t">
            <a:spAutoFit/>
          </a:bodyPr>
          <a:lstStyle/>
          <a:p>
            <a:pPr>
              <a:lnSpc>
                <a:spcPts val="9119"/>
              </a:lnSpc>
            </a:pPr>
            <a:r>
              <a:rPr lang="en-US" sz="4400">
                <a:latin typeface="esu v2"/>
                <a:cs typeface="Calibri"/>
              </a:rPr>
              <a:t>COMPLAINTS PROCEDURE</a:t>
            </a:r>
            <a:r>
              <a:rPr lang="en-US" sz="3600">
                <a:latin typeface="esu v2"/>
                <a:ea typeface="+mn-lt"/>
                <a:cs typeface="+mn-lt"/>
              </a:rPr>
              <a:t> </a:t>
            </a:r>
            <a:endParaRPr lang="en-US">
              <a:ea typeface="Calibri"/>
              <a:cs typeface="Calibri"/>
            </a:endParaRPr>
          </a:p>
          <a:p>
            <a:r>
              <a:rPr lang="en-US" sz="2800">
                <a:latin typeface="Wingdings"/>
                <a:ea typeface="+mn-lt"/>
                <a:cs typeface="+mn-lt"/>
                <a:sym typeface="Wingdings"/>
              </a:rPr>
              <a:t>§</a:t>
            </a:r>
            <a:r>
              <a:rPr lang="en-US" sz="2800">
                <a:latin typeface="Century Gothic"/>
                <a:ea typeface="+mn-lt"/>
                <a:cs typeface="+mn-lt"/>
              </a:rPr>
              <a:t>If you have been made aware of any internal issues or complaints within your sports club's that you feel cannot be addressed by the committee, please email </a:t>
            </a:r>
            <a:r>
              <a:rPr lang="en-US" sz="2800">
                <a:latin typeface="Century Gothic"/>
                <a:ea typeface="+mn-lt"/>
                <a:cs typeface="+mn-lt"/>
                <a:hlinkClick r:id="rId3"/>
              </a:rPr>
              <a:t>blades@essex.ac.uk</a:t>
            </a:r>
            <a:r>
              <a:rPr lang="en-US" sz="2800">
                <a:latin typeface="Century Gothic"/>
                <a:ea typeface="+mn-lt"/>
                <a:cs typeface="+mn-lt"/>
              </a:rPr>
              <a:t> and we will deal with the issue in confidence.</a:t>
            </a:r>
            <a:endParaRPr lang="en-US" sz="2800">
              <a:ea typeface="Calibri"/>
              <a:cs typeface="Calibri"/>
            </a:endParaRPr>
          </a:p>
          <a:p>
            <a:endParaRPr lang="en-US" sz="2800">
              <a:latin typeface="Wingdings"/>
              <a:ea typeface="Calibri"/>
              <a:cs typeface="Calibri"/>
              <a:sym typeface="Wingdings"/>
            </a:endParaRPr>
          </a:p>
          <a:p>
            <a:r>
              <a:rPr lang="en-US" sz="2800">
                <a:latin typeface="Wingdings"/>
                <a:ea typeface="+mn-lt"/>
                <a:cs typeface="+mn-lt"/>
                <a:sym typeface="Wingdings"/>
              </a:rPr>
              <a:t>§</a:t>
            </a:r>
            <a:r>
              <a:rPr lang="en-US" sz="2800">
                <a:latin typeface="Century Gothic"/>
                <a:ea typeface="+mn-lt"/>
                <a:cs typeface="+mn-lt"/>
              </a:rPr>
              <a:t>Please ensure that your members know they can also contact us/ the VP welfare or the VP experience  directly if they would like to make a complaint or report an issue.</a:t>
            </a:r>
            <a:endParaRPr lang="en-US" sz="2800">
              <a:ea typeface="Calibri"/>
              <a:cs typeface="Calibri"/>
            </a:endParaRPr>
          </a:p>
          <a:p>
            <a:endParaRPr lang="en-US" sz="2800">
              <a:latin typeface="Wingdings"/>
              <a:ea typeface="Calibri"/>
              <a:cs typeface="Calibri"/>
              <a:sym typeface="Wingdings"/>
            </a:endParaRPr>
          </a:p>
          <a:p>
            <a:r>
              <a:rPr lang="en-US" sz="2800">
                <a:latin typeface="Wingdings"/>
                <a:ea typeface="+mn-lt"/>
                <a:cs typeface="+mn-lt"/>
                <a:sym typeface="Wingdings"/>
              </a:rPr>
              <a:t>§</a:t>
            </a:r>
            <a:r>
              <a:rPr lang="en-US" sz="2800">
                <a:latin typeface="Century Gothic"/>
                <a:ea typeface="+mn-lt"/>
                <a:cs typeface="+mn-lt"/>
              </a:rPr>
              <a:t>The University does also have an anonymous reporting system which you and your members should be aware of: </a:t>
            </a:r>
            <a:r>
              <a:rPr lang="en-US" sz="2800">
                <a:solidFill>
                  <a:srgbClr val="FF0000"/>
                </a:solidFill>
                <a:latin typeface="Century Gothic"/>
                <a:ea typeface="+mn-lt"/>
                <a:cs typeface="+mn-lt"/>
                <a:hlinkClick r:id="rId4"/>
              </a:rPr>
              <a:t>https://reportandsupport.essex.ac.uk/</a:t>
            </a:r>
            <a:r>
              <a:rPr lang="en-US" sz="2800">
                <a:solidFill>
                  <a:srgbClr val="FF0000"/>
                </a:solidFill>
                <a:latin typeface="Century Gothic"/>
                <a:ea typeface="+mn-lt"/>
                <a:cs typeface="+mn-lt"/>
              </a:rPr>
              <a:t> </a:t>
            </a:r>
            <a:endParaRPr lang="en-US" sz="2800">
              <a:ea typeface="Calibri"/>
              <a:cs typeface="Calibri"/>
            </a:endParaRPr>
          </a:p>
          <a:p>
            <a:endParaRPr lang="en-US" sz="2800">
              <a:latin typeface="Wingdings"/>
              <a:ea typeface="+mn-lt"/>
              <a:cs typeface="+mn-lt"/>
              <a:sym typeface="Wingdings"/>
            </a:endParaRPr>
          </a:p>
          <a:p>
            <a:r>
              <a:rPr lang="en-US" sz="2800">
                <a:latin typeface="Wingdings"/>
                <a:ea typeface="+mn-lt"/>
                <a:cs typeface="+mn-lt"/>
                <a:sym typeface="Wingdings"/>
              </a:rPr>
              <a:t>§</a:t>
            </a:r>
            <a:r>
              <a:rPr lang="en-US" sz="2800">
                <a:latin typeface="Century Gothic"/>
                <a:ea typeface="+mn-lt"/>
                <a:cs typeface="+mn-lt"/>
              </a:rPr>
              <a:t>See something, say something!</a:t>
            </a:r>
            <a:endParaRPr lang="en-US" sz="2800">
              <a:ea typeface="Calibri"/>
              <a:cs typeface="Calibri"/>
            </a:endParaRPr>
          </a:p>
          <a:p>
            <a:endParaRPr lang="en-US" sz="2800">
              <a:latin typeface="Century Gothic"/>
              <a:ea typeface="+mn-lt"/>
              <a:cs typeface="+mn-lt"/>
            </a:endParaRPr>
          </a:p>
          <a:p>
            <a:r>
              <a:rPr lang="en-US" sz="2400">
                <a:latin typeface="Century Gothic"/>
                <a:ea typeface="+mn-lt"/>
                <a:cs typeface="+mn-lt"/>
                <a:hlinkClick r:id="rId5"/>
              </a:rPr>
              <a:t>Blades@essex.ac.uk</a:t>
            </a:r>
            <a:endParaRPr lang="en-US" sz="2400">
              <a:latin typeface="Century Gothic"/>
              <a:ea typeface="+mn-lt"/>
              <a:cs typeface="+mn-lt"/>
            </a:endParaRPr>
          </a:p>
          <a:p>
            <a:r>
              <a:rPr lang="en-US" sz="2400">
                <a:latin typeface="Century Gothic"/>
                <a:ea typeface="+mn-lt"/>
                <a:cs typeface="+mn-lt"/>
                <a:hlinkClick r:id="rId6"/>
              </a:rPr>
              <a:t>Vpexperience@essex.ac.uk</a:t>
            </a:r>
            <a:endParaRPr lang="en-US" sz="2400">
              <a:latin typeface="Century Gothic"/>
              <a:ea typeface="+mn-lt"/>
              <a:cs typeface="+mn-lt"/>
            </a:endParaRPr>
          </a:p>
          <a:p>
            <a:r>
              <a:rPr lang="en-US" sz="2400">
                <a:latin typeface="Century Gothic"/>
                <a:ea typeface="+mn-lt"/>
                <a:cs typeface="+mn-lt"/>
                <a:hlinkClick r:id="rId7"/>
              </a:rPr>
              <a:t>Vpwelfare@essex.ac.uk</a:t>
            </a:r>
            <a:r>
              <a:rPr lang="en-US" sz="2400">
                <a:latin typeface="Century Gothic"/>
                <a:ea typeface="+mn-lt"/>
                <a:cs typeface="+mn-lt"/>
              </a:rPr>
              <a:t> </a:t>
            </a:r>
          </a:p>
          <a:p>
            <a:pPr marL="342900" indent="-342900">
              <a:buFont typeface="Arial"/>
            </a:pPr>
            <a:endParaRPr lang="en-US" sz="2000" b="1">
              <a:latin typeface="Century Gothic"/>
              <a:ea typeface="+mn-lt"/>
              <a:cs typeface="+mn-lt"/>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8"/>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9"/>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7565130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7063366"/>
            <a:ext cx="4118339" cy="271529"/>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EVENTS TRAINING 24/25</a:t>
            </a:r>
          </a:p>
        </p:txBody>
      </p:sp>
      <p:sp>
        <p:nvSpPr>
          <p:cNvPr id="5" name="TextBox 5"/>
          <p:cNvSpPr txBox="1"/>
          <p:nvPr/>
        </p:nvSpPr>
        <p:spPr>
          <a:xfrm>
            <a:off x="3171825" y="469545"/>
            <a:ext cx="12831253" cy="1341073"/>
          </a:xfrm>
          <a:prstGeom prst="rect">
            <a:avLst/>
          </a:prstGeom>
        </p:spPr>
        <p:txBody>
          <a:bodyPr wrap="square" lIns="0" tIns="0" rIns="0" bIns="0" rtlCol="0" anchor="t">
            <a:spAutoFit/>
          </a:bodyPr>
          <a:lstStyle/>
          <a:p>
            <a:pPr algn="ctr">
              <a:lnSpc>
                <a:spcPts val="10860"/>
              </a:lnSpc>
            </a:pPr>
            <a:r>
              <a:rPr lang="en-US" sz="9050">
                <a:latin typeface="esu v2"/>
              </a:rPr>
              <a:t>THE BLADES TEAM</a:t>
            </a:r>
            <a:endParaRPr lang="en-US">
              <a:latin typeface="Calibri"/>
              <a:cs typeface="Calibri"/>
            </a:endParaRPr>
          </a:p>
        </p:txBody>
      </p:sp>
      <p:sp>
        <p:nvSpPr>
          <p:cNvPr id="13" name="Rectangle 12">
            <a:extLst>
              <a:ext uri="{FF2B5EF4-FFF2-40B4-BE49-F238E27FC236}">
                <a16:creationId xmlns:a16="http://schemas.microsoft.com/office/drawing/2014/main" id="{60BEDEE5-A4D1-2646-8053-0E2B01657CEF}"/>
              </a:ext>
            </a:extLst>
          </p:cNvPr>
          <p:cNvSpPr/>
          <p:nvPr/>
        </p:nvSpPr>
        <p:spPr>
          <a:xfrm>
            <a:off x="2133600" y="2279749"/>
            <a:ext cx="4648200" cy="149215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a:endParaRPr>
          </a:p>
          <a:p>
            <a:pPr algn="ctr"/>
            <a:r>
              <a:rPr lang="en-GB" sz="2800" b="1">
                <a:solidFill>
                  <a:srgbClr val="000000"/>
                </a:solidFill>
                <a:latin typeface="Century Gothic"/>
              </a:rPr>
              <a:t>DOMINIC KING</a:t>
            </a:r>
            <a:endParaRPr lang="en-GB">
              <a:solidFill>
                <a:srgbClr val="000000"/>
              </a:solidFill>
              <a:latin typeface="Century Gothic"/>
            </a:endParaRPr>
          </a:p>
          <a:p>
            <a:pPr algn="ctr"/>
            <a:r>
              <a:rPr lang="en-GB" sz="2800" b="1">
                <a:solidFill>
                  <a:srgbClr val="000000"/>
                </a:solidFill>
                <a:latin typeface="Century Gothic" panose="020B0502020202020204" pitchFamily="34" charset="0"/>
              </a:rPr>
              <a:t>HEAD OF STUDENT SPORT</a:t>
            </a: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17" name="Rectangle 16">
            <a:extLst>
              <a:ext uri="{FF2B5EF4-FFF2-40B4-BE49-F238E27FC236}">
                <a16:creationId xmlns:a16="http://schemas.microsoft.com/office/drawing/2014/main" id="{A093F62B-E636-2C59-0C7A-DEB0B049F66D}"/>
              </a:ext>
            </a:extLst>
          </p:cNvPr>
          <p:cNvSpPr/>
          <p:nvPr/>
        </p:nvSpPr>
        <p:spPr>
          <a:xfrm>
            <a:off x="2111662" y="4016426"/>
            <a:ext cx="4632961" cy="1905000"/>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panose="020B0502020202020204" pitchFamily="34" charset="0"/>
              </a:rPr>
              <a:t>HANNAH MORTIER</a:t>
            </a:r>
          </a:p>
          <a:p>
            <a:pPr algn="ctr"/>
            <a:r>
              <a:rPr lang="en-GB" sz="2800" b="1">
                <a:solidFill>
                  <a:srgbClr val="000000"/>
                </a:solidFill>
                <a:latin typeface="Century Gothic" panose="020B0502020202020204" pitchFamily="34" charset="0"/>
              </a:rPr>
              <a:t>SPORTS COORDINATOR</a:t>
            </a: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18" name="Rectangle 17">
            <a:extLst>
              <a:ext uri="{FF2B5EF4-FFF2-40B4-BE49-F238E27FC236}">
                <a16:creationId xmlns:a16="http://schemas.microsoft.com/office/drawing/2014/main" id="{5F76306A-25AD-5020-939D-465FA03D396C}"/>
              </a:ext>
            </a:extLst>
          </p:cNvPr>
          <p:cNvSpPr/>
          <p:nvPr/>
        </p:nvSpPr>
        <p:spPr>
          <a:xfrm>
            <a:off x="7148480" y="2286365"/>
            <a:ext cx="4814920" cy="363342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u="sng">
              <a:solidFill>
                <a:srgbClr val="000000"/>
              </a:solidFill>
              <a:latin typeface="Century Gothic" panose="020B0502020202020204" pitchFamily="34" charset="0"/>
            </a:endParaRPr>
          </a:p>
          <a:p>
            <a:pPr algn="ctr"/>
            <a:endParaRPr lang="en-GB" sz="2800" b="1" u="sng">
              <a:solidFill>
                <a:srgbClr val="000000"/>
              </a:solidFill>
              <a:latin typeface="Century Gothic" panose="020B0502020202020204" pitchFamily="34" charset="0"/>
            </a:endParaRPr>
          </a:p>
          <a:p>
            <a:pPr algn="ctr"/>
            <a:r>
              <a:rPr lang="en-GB" sz="2800" b="1" u="sng">
                <a:solidFill>
                  <a:srgbClr val="000000"/>
                </a:solidFill>
                <a:latin typeface="Century Gothic"/>
              </a:rPr>
              <a:t>SU SPORTS ASSISTANTS </a:t>
            </a: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a:rPr>
              <a:t>DHYANA STORY </a:t>
            </a: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a:rPr>
              <a:t>KATIE GIESS </a:t>
            </a: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a:rPr>
              <a:t>ABBY FUNG </a:t>
            </a: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19" name="Rectangle 18">
            <a:extLst>
              <a:ext uri="{FF2B5EF4-FFF2-40B4-BE49-F238E27FC236}">
                <a16:creationId xmlns:a16="http://schemas.microsoft.com/office/drawing/2014/main" id="{2A0F6D8F-6040-EA6A-639A-06780F8F6EB2}"/>
              </a:ext>
            </a:extLst>
          </p:cNvPr>
          <p:cNvSpPr/>
          <p:nvPr/>
        </p:nvSpPr>
        <p:spPr>
          <a:xfrm>
            <a:off x="12367257" y="2286892"/>
            <a:ext cx="4648200" cy="1564518"/>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r>
              <a:rPr lang="en-GB" sz="2800" b="1">
                <a:solidFill>
                  <a:srgbClr val="000000"/>
                </a:solidFill>
                <a:latin typeface="Century Gothic" panose="020B0502020202020204" pitchFamily="34" charset="0"/>
              </a:rPr>
              <a:t>IAN LAU </a:t>
            </a:r>
          </a:p>
          <a:p>
            <a:pPr algn="ctr"/>
            <a:r>
              <a:rPr lang="en-GB" sz="2800" b="1">
                <a:solidFill>
                  <a:srgbClr val="000000"/>
                </a:solidFill>
                <a:latin typeface="Century Gothic" panose="020B0502020202020204" pitchFamily="34" charset="0"/>
              </a:rPr>
              <a:t>VP STUDENT EXPERIENCE</a:t>
            </a: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a:p>
            <a:pPr algn="ctr"/>
            <a:endParaRPr lang="en-GB" sz="2800" b="1">
              <a:solidFill>
                <a:srgbClr val="000000"/>
              </a:solidFill>
              <a:latin typeface="Century Gothic" panose="020B0502020202020204" pitchFamily="34" charset="0"/>
            </a:endParaRPr>
          </a:p>
        </p:txBody>
      </p:sp>
      <p:sp>
        <p:nvSpPr>
          <p:cNvPr id="20" name="TextBox 19">
            <a:extLst>
              <a:ext uri="{FF2B5EF4-FFF2-40B4-BE49-F238E27FC236}">
                <a16:creationId xmlns:a16="http://schemas.microsoft.com/office/drawing/2014/main" id="{627B0969-490C-B5AA-A1D8-C1FA4FB06B5B}"/>
              </a:ext>
            </a:extLst>
          </p:cNvPr>
          <p:cNvSpPr txBox="1"/>
          <p:nvPr/>
        </p:nvSpPr>
        <p:spPr>
          <a:xfrm>
            <a:off x="2157413" y="6381750"/>
            <a:ext cx="14859000" cy="2246769"/>
          </a:xfrm>
          <a:prstGeom prst="rect">
            <a:avLst/>
          </a:prstGeom>
          <a:noFill/>
        </p:spPr>
        <p:txBody>
          <a:bodyPr wrap="square" lIns="91440" tIns="45720" rIns="91440" bIns="45720" rtlCol="0" anchor="t">
            <a:spAutoFit/>
          </a:bodyPr>
          <a:lstStyle/>
          <a:p>
            <a:r>
              <a:rPr lang="en-GB" sz="2800">
                <a:latin typeface="Century Gothic"/>
              </a:rPr>
              <a:t>To get in touch with us :</a:t>
            </a:r>
            <a:endParaRPr lang="en-US"/>
          </a:p>
          <a:p>
            <a:endParaRPr lang="en-GB" sz="2800">
              <a:latin typeface="Century Gothic"/>
            </a:endParaRPr>
          </a:p>
          <a:p>
            <a:r>
              <a:rPr lang="en-GB" sz="2800">
                <a:latin typeface="Century Gothic"/>
              </a:rPr>
              <a:t>Email </a:t>
            </a:r>
            <a:r>
              <a:rPr lang="en-GB" sz="2800">
                <a:latin typeface="Century Gothic"/>
                <a:hlinkClick r:id="rId3"/>
              </a:rPr>
              <a:t>blades@essex.ac.uk</a:t>
            </a:r>
            <a:endParaRPr lang="en-GB">
              <a:latin typeface="Calibri"/>
              <a:cs typeface="Calibri"/>
            </a:endParaRPr>
          </a:p>
          <a:p>
            <a:r>
              <a:rPr lang="en-GB" sz="2800">
                <a:latin typeface="Century Gothic"/>
              </a:rPr>
              <a:t>WhatsApp </a:t>
            </a:r>
            <a:r>
              <a:rPr lang="en-GB" sz="2800" b="1">
                <a:latin typeface="Century Gothic"/>
              </a:rPr>
              <a:t>07935 134538 </a:t>
            </a:r>
            <a:r>
              <a:rPr lang="en-GB" sz="2800">
                <a:latin typeface="Century Gothic"/>
              </a:rPr>
              <a:t>(this is the blades phone)</a:t>
            </a:r>
            <a:endParaRPr lang="en-GB">
              <a:latin typeface="Calibri"/>
              <a:cs typeface="Calibri"/>
            </a:endParaRPr>
          </a:p>
          <a:p>
            <a:r>
              <a:rPr lang="en-GB" sz="2800">
                <a:latin typeface="Century Gothic"/>
              </a:rPr>
              <a:t>or pop by the Sports Office (</a:t>
            </a:r>
            <a:r>
              <a:rPr lang="en-GB" sz="2800">
                <a:latin typeface="Century Gothic"/>
                <a:hlinkClick r:id="rId4"/>
              </a:rPr>
              <a:t>room 5.02</a:t>
            </a:r>
            <a:r>
              <a:rPr lang="en-GB" sz="2800">
                <a:latin typeface="Century Gothic"/>
              </a:rPr>
              <a:t>) during working hours</a:t>
            </a:r>
            <a:endParaRPr lang="en-GB">
              <a:cs typeface="Calibri"/>
            </a:endParaRPr>
          </a:p>
        </p:txBody>
      </p:sp>
      <p:pic>
        <p:nvPicPr>
          <p:cNvPr id="16" name="Picture 15" descr="A red shield with white text&#10;&#10;Description automatically generated">
            <a:extLst>
              <a:ext uri="{FF2B5EF4-FFF2-40B4-BE49-F238E27FC236}">
                <a16:creationId xmlns:a16="http://schemas.microsoft.com/office/drawing/2014/main" id="{9D3C5A40-06AE-53B8-07B9-5F17FC0966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22" name="Picture 21" descr="Essex SU logo">
            <a:extLst>
              <a:ext uri="{FF2B5EF4-FFF2-40B4-BE49-F238E27FC236}">
                <a16:creationId xmlns:a16="http://schemas.microsoft.com/office/drawing/2014/main" id="{9A598025-12F7-24BD-C855-E659B1D9D02D}"/>
              </a:ext>
            </a:extLst>
          </p:cNvPr>
          <p:cNvPicPr>
            <a:picLocks noChangeAspect="1"/>
          </p:cNvPicPr>
          <p:nvPr/>
        </p:nvPicPr>
        <p:blipFill>
          <a:blip r:embed="rId6"/>
          <a:stretch>
            <a:fillRect/>
          </a:stretch>
        </p:blipFill>
        <p:spPr>
          <a:xfrm>
            <a:off x="205741" y="1535457"/>
            <a:ext cx="1013744" cy="1190641"/>
          </a:xfrm>
          <a:prstGeom prst="rect">
            <a:avLst/>
          </a:prstGeom>
        </p:spPr>
      </p:pic>
      <p:sp>
        <p:nvSpPr>
          <p:cNvPr id="8" name="Freeform 10">
            <a:extLst>
              <a:ext uri="{FF2B5EF4-FFF2-40B4-BE49-F238E27FC236}">
                <a16:creationId xmlns:a16="http://schemas.microsoft.com/office/drawing/2014/main" id="{275AD203-4408-AEDB-2FD9-D7C7F8DE08B9}"/>
              </a:ext>
            </a:extLst>
          </p:cNvPr>
          <p:cNvSpPr/>
          <p:nvPr/>
        </p:nvSpPr>
        <p:spPr>
          <a:xfrm>
            <a:off x="17429790" y="-170742"/>
            <a:ext cx="858211" cy="10457743"/>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7"/>
            <a:stretch>
              <a:fillRect r="-1422444" b="-1753"/>
            </a:stretch>
          </a:blipFill>
        </p:spPr>
        <p:txBody>
          <a:bodyPr/>
          <a:lstStyle/>
          <a:p>
            <a:endParaRPr lang="en-GB"/>
          </a:p>
        </p:txBody>
      </p:sp>
    </p:spTree>
    <p:extLst>
      <p:ext uri="{BB962C8B-B14F-4D97-AF65-F5344CB8AC3E}">
        <p14:creationId xmlns:p14="http://schemas.microsoft.com/office/powerpoint/2010/main" val="633838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3067910" cy="10459274"/>
          </a:xfrm>
          <a:prstGeom prst="rect">
            <a:avLst/>
          </a:prstGeom>
        </p:spPr>
        <p:txBody>
          <a:bodyPr wrap="square" lIns="0" tIns="0" rIns="0" bIns="0" rtlCol="0" anchor="t">
            <a:spAutoFit/>
          </a:bodyPr>
          <a:lstStyle/>
          <a:p>
            <a:pPr>
              <a:lnSpc>
                <a:spcPts val="9119"/>
              </a:lnSpc>
            </a:pPr>
            <a:r>
              <a:rPr lang="en-US" sz="3200" dirty="0">
                <a:latin typeface="esu v2"/>
                <a:ea typeface="Calibri"/>
                <a:cs typeface="Calibri"/>
              </a:rPr>
              <a:t>ENCOURAGING MENTAL AND PHSYCIAL WELLBEING</a:t>
            </a:r>
            <a:r>
              <a:rPr lang="en-US" sz="4400" dirty="0">
                <a:latin typeface="esu v2"/>
                <a:ea typeface="Calibri"/>
                <a:cs typeface="Calibri"/>
              </a:rPr>
              <a:t> </a:t>
            </a:r>
            <a:endParaRPr lang="en-US" dirty="0">
              <a:ea typeface="Calibri"/>
              <a:cs typeface="Calibri"/>
            </a:endParaRPr>
          </a:p>
          <a:p>
            <a:r>
              <a:rPr lang="en-US" sz="2400" dirty="0">
                <a:latin typeface="Century Gothic"/>
                <a:ea typeface="Calibri"/>
                <a:cs typeface="Calibri"/>
              </a:rPr>
              <a:t>The mental and physical wellbeing of your members is crucial. Here are some ways in which you can actively support and enhance their wellbeing. </a:t>
            </a:r>
          </a:p>
          <a:p>
            <a:endParaRPr lang="en-US" sz="2400">
              <a:latin typeface="Century Gothic"/>
              <a:ea typeface="+mn-lt"/>
              <a:cs typeface="+mn-lt"/>
            </a:endParaRPr>
          </a:p>
          <a:p>
            <a:pPr>
              <a:lnSpc>
                <a:spcPct val="150000"/>
              </a:lnSpc>
            </a:pPr>
            <a:r>
              <a:rPr lang="en-US" sz="2400" b="1" dirty="0">
                <a:latin typeface="Century Gothic"/>
                <a:ea typeface="+mn-lt"/>
                <a:cs typeface="+mn-lt"/>
              </a:rPr>
              <a:t>Mindfulness:</a:t>
            </a:r>
            <a:r>
              <a:rPr lang="en-US" sz="2400" dirty="0">
                <a:latin typeface="Century Gothic"/>
                <a:ea typeface="+mn-lt"/>
                <a:cs typeface="+mn-lt"/>
              </a:rPr>
              <a:t> </a:t>
            </a:r>
            <a:r>
              <a:rPr lang="en-US" sz="2400" dirty="0">
                <a:ea typeface="+mn-lt"/>
                <a:cs typeface="+mn-lt"/>
              </a:rPr>
              <a:t>E</a:t>
            </a:r>
            <a:r>
              <a:rPr lang="en-US" sz="2400" dirty="0">
                <a:latin typeface="Century Gothic"/>
                <a:ea typeface="Calibri"/>
                <a:cs typeface="Calibri"/>
              </a:rPr>
              <a:t>ncourage your members to engage in mindfulness practices, which can significantly reduce anxiety and stress. Free apps like Calm and Headspace offer guided meditation and reflection exercises. Additionally, the NHS provides </a:t>
            </a:r>
            <a:r>
              <a:rPr lang="en-US" sz="2400" dirty="0">
                <a:latin typeface="Century Gothic"/>
                <a:ea typeface="Calibri"/>
                <a:cs typeface="Calibri"/>
                <a:hlinkClick r:id="rId3"/>
              </a:rPr>
              <a:t>a list of recommended mindfulness resources for further support</a:t>
            </a:r>
            <a:endParaRPr lang="en-US" sz="2400" dirty="0">
              <a:latin typeface="Calibri"/>
              <a:ea typeface="+mn-lt"/>
              <a:cs typeface="+mn-lt"/>
            </a:endParaRPr>
          </a:p>
          <a:p>
            <a:pPr>
              <a:lnSpc>
                <a:spcPct val="150000"/>
              </a:lnSpc>
            </a:pPr>
            <a:endParaRPr lang="en-US" sz="2400">
              <a:latin typeface="Century Gothic"/>
              <a:ea typeface="+mn-lt"/>
              <a:cs typeface="+mn-lt"/>
            </a:endParaRPr>
          </a:p>
          <a:p>
            <a:pPr>
              <a:lnSpc>
                <a:spcPct val="150000"/>
              </a:lnSpc>
            </a:pPr>
            <a:r>
              <a:rPr lang="en-US" sz="2400" b="1" dirty="0">
                <a:latin typeface="Century Gothic"/>
                <a:ea typeface="+mn-lt"/>
                <a:cs typeface="+mn-lt"/>
              </a:rPr>
              <a:t>Cardiac Screening: </a:t>
            </a:r>
            <a:r>
              <a:rPr lang="en-US" sz="2400" dirty="0">
                <a:latin typeface="Century Gothic"/>
                <a:ea typeface="Calibri"/>
                <a:cs typeface="Calibri"/>
              </a:rPr>
              <a:t>Promote the importance of heart health by encouraging members to take advantage of free cardiac screening through the charity "Cardiac Risk in the Young." The Test My Heart initiative offers screenings for individuals aged 14-35 in the UK, providing essential checks that could save lives.</a:t>
            </a:r>
            <a:r>
              <a:rPr lang="en-US" sz="2400" dirty="0">
                <a:latin typeface="Century Gothic"/>
                <a:ea typeface="+mn-lt"/>
                <a:cs typeface="+mn-lt"/>
              </a:rPr>
              <a:t> </a:t>
            </a:r>
            <a:r>
              <a:rPr lang="en-US" sz="2400" dirty="0">
                <a:latin typeface="Century Gothic"/>
                <a:ea typeface="+mn-lt"/>
                <a:cs typeface="+mn-lt"/>
                <a:hlinkClick r:id="rId4"/>
              </a:rPr>
              <a:t>Testmyheart – Cardiac screening for anyone aged 14-35 in the UK</a:t>
            </a:r>
            <a:r>
              <a:rPr lang="en-US" sz="2400" dirty="0">
                <a:latin typeface="Century Gothic"/>
                <a:ea typeface="+mn-lt"/>
                <a:cs typeface="+mn-lt"/>
              </a:rPr>
              <a:t> </a:t>
            </a:r>
          </a:p>
          <a:p>
            <a:pPr>
              <a:lnSpc>
                <a:spcPct val="150000"/>
              </a:lnSpc>
            </a:pPr>
            <a:endParaRPr lang="en-US" sz="2400">
              <a:latin typeface="Calibri"/>
              <a:ea typeface="+mn-lt"/>
              <a:cs typeface="+mn-lt"/>
            </a:endParaRPr>
          </a:p>
          <a:p>
            <a:pPr>
              <a:lnSpc>
                <a:spcPct val="150000"/>
              </a:lnSpc>
            </a:pPr>
            <a:endParaRPr lang="en-US" sz="2400">
              <a:latin typeface="Calibri"/>
              <a:ea typeface="+mn-lt"/>
              <a:cs typeface="+mn-lt"/>
            </a:endParaRPr>
          </a:p>
          <a:p>
            <a:pPr>
              <a:lnSpc>
                <a:spcPts val="9119"/>
              </a:lnSpc>
            </a:pPr>
            <a:endParaRPr lang="en-US" sz="4400">
              <a:latin typeface="esu v2"/>
              <a:ea typeface="+mn-lt"/>
              <a:cs typeface="+mn-lt"/>
            </a:endParaRPr>
          </a:p>
          <a:p>
            <a:pPr marL="457200" indent="-285750">
              <a:buFont typeface="Arial,Sans-Serif"/>
            </a:pPr>
            <a:endParaRPr lang="en-US" sz="2400">
              <a:latin typeface="Calibri"/>
              <a:ea typeface="+mn-lt"/>
              <a:cs typeface="+mn-lt"/>
            </a:endParaRPr>
          </a:p>
        </p:txBody>
      </p:sp>
      <p:sp>
        <p:nvSpPr>
          <p:cNvPr id="14" name="Freeform 14"/>
          <p:cNvSpPr/>
          <p:nvPr/>
        </p:nvSpPr>
        <p:spPr>
          <a:xfrm>
            <a:off x="17035360" y="9023938"/>
            <a:ext cx="1004351" cy="11831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6"/>
          <a:stretch>
            <a:fillRect/>
          </a:stretch>
        </p:blipFill>
        <p:spPr>
          <a:xfrm>
            <a:off x="15985429" y="9161458"/>
            <a:ext cx="944294" cy="1030020"/>
          </a:xfrm>
          <a:prstGeom prst="rect">
            <a:avLst/>
          </a:prstGeom>
        </p:spPr>
      </p:pic>
      <p:pic>
        <p:nvPicPr>
          <p:cNvPr id="2" name="Picture 1" descr="The power of Mind-Heart connection – Cardiac Wellness Institute">
            <a:extLst>
              <a:ext uri="{FF2B5EF4-FFF2-40B4-BE49-F238E27FC236}">
                <a16:creationId xmlns:a16="http://schemas.microsoft.com/office/drawing/2014/main" id="{AE1B9A4A-B1D9-2983-FD9D-311D8BF26534}"/>
              </a:ext>
            </a:extLst>
          </p:cNvPr>
          <p:cNvPicPr>
            <a:picLocks noChangeAspect="1"/>
          </p:cNvPicPr>
          <p:nvPr/>
        </p:nvPicPr>
        <p:blipFill>
          <a:blip r:embed="rId7"/>
          <a:stretch>
            <a:fillRect/>
          </a:stretch>
        </p:blipFill>
        <p:spPr>
          <a:xfrm>
            <a:off x="13930313" y="4371975"/>
            <a:ext cx="4243388" cy="2700338"/>
          </a:xfrm>
          <a:prstGeom prst="rect">
            <a:avLst/>
          </a:prstGeom>
        </p:spPr>
      </p:pic>
    </p:spTree>
    <p:extLst>
      <p:ext uri="{BB962C8B-B14F-4D97-AF65-F5344CB8AC3E}">
        <p14:creationId xmlns:p14="http://schemas.microsoft.com/office/powerpoint/2010/main" val="3650740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5939697" cy="12672700"/>
          </a:xfrm>
          <a:prstGeom prst="rect">
            <a:avLst/>
          </a:prstGeom>
        </p:spPr>
        <p:txBody>
          <a:bodyPr wrap="square" lIns="0" tIns="0" rIns="0" bIns="0" rtlCol="0" anchor="t">
            <a:spAutoFit/>
          </a:bodyPr>
          <a:lstStyle/>
          <a:p>
            <a:pPr>
              <a:lnSpc>
                <a:spcPts val="9119"/>
              </a:lnSpc>
            </a:pPr>
            <a:r>
              <a:rPr lang="en-US" sz="4400" dirty="0">
                <a:latin typeface="esu v2"/>
                <a:ea typeface="Calibri"/>
                <a:cs typeface="Calibri"/>
              </a:rPr>
              <a:t>ENCOURAGING MENTAL AND PHSYCIAL WELLBEING </a:t>
            </a:r>
          </a:p>
          <a:p>
            <a:r>
              <a:rPr lang="en-US" sz="2400" dirty="0">
                <a:latin typeface="Century Gothic"/>
                <a:ea typeface="+mn-lt"/>
                <a:cs typeface="+mn-lt"/>
                <a:hlinkClick r:id="rId3"/>
              </a:rPr>
              <a:t>MIND'S 5 ways to wellbeing</a:t>
            </a:r>
            <a:r>
              <a:rPr lang="en-US" sz="2400" dirty="0">
                <a:latin typeface="Century Gothic"/>
                <a:ea typeface="+mn-lt"/>
                <a:cs typeface="+mn-lt"/>
              </a:rPr>
              <a:t>, offers some simple steps which individuals can do every single day to enhance wellbeing. </a:t>
            </a:r>
          </a:p>
          <a:p>
            <a:endParaRPr lang="en-US" sz="2400" dirty="0">
              <a:latin typeface="Century Gothic"/>
              <a:ea typeface="+mn-lt"/>
              <a:cs typeface="+mn-lt"/>
            </a:endParaRPr>
          </a:p>
          <a:p>
            <a:r>
              <a:rPr lang="en-US" sz="2400" b="1" dirty="0">
                <a:latin typeface="Century Gothic"/>
                <a:ea typeface="+mn-lt"/>
                <a:cs typeface="+mn-lt"/>
              </a:rPr>
              <a:t>CONNECT </a:t>
            </a:r>
            <a:r>
              <a:rPr lang="en-US" sz="2400" dirty="0">
                <a:latin typeface="Century Gothic"/>
                <a:ea typeface="+mn-lt"/>
                <a:cs typeface="+mn-lt"/>
              </a:rPr>
              <a:t>- Connecting with others can help us feel close to people, and valued for who we are. Being social means different things for different people – you might prefer being in quieter situations with one other person, or you might like being in big groups. </a:t>
            </a:r>
          </a:p>
          <a:p>
            <a:endParaRPr lang="en-US" sz="2400" dirty="0">
              <a:latin typeface="Century Gothic"/>
              <a:ea typeface="+mn-lt"/>
              <a:cs typeface="+mn-lt"/>
            </a:endParaRPr>
          </a:p>
          <a:p>
            <a:r>
              <a:rPr lang="en-US" sz="2400" b="1" dirty="0">
                <a:latin typeface="Century Gothic"/>
                <a:ea typeface="+mn-lt"/>
                <a:cs typeface="+mn-lt"/>
              </a:rPr>
              <a:t>GET ACTIVE</a:t>
            </a:r>
            <a:r>
              <a:rPr lang="en-US" sz="2400" dirty="0">
                <a:latin typeface="Century Gothic"/>
                <a:ea typeface="+mn-lt"/>
                <a:cs typeface="+mn-lt"/>
              </a:rPr>
              <a:t> - Many people find that physical activity helps them maintain positive mental health.</a:t>
            </a:r>
          </a:p>
          <a:p>
            <a:r>
              <a:rPr lang="en-US" sz="2400" dirty="0">
                <a:latin typeface="Century Gothic"/>
                <a:ea typeface="+mn-lt"/>
                <a:cs typeface="+mn-lt"/>
              </a:rPr>
              <a:t>This doesn't have to mean running marathons or training every day at the gym. There are lots of different things you can do to be a bit more active. I.e. walking</a:t>
            </a:r>
          </a:p>
          <a:p>
            <a:endParaRPr lang="en-US" sz="2400" dirty="0">
              <a:latin typeface="Century Gothic"/>
              <a:ea typeface="+mn-lt"/>
              <a:cs typeface="+mn-lt"/>
            </a:endParaRPr>
          </a:p>
          <a:p>
            <a:r>
              <a:rPr lang="en-US" sz="2400" b="1" dirty="0">
                <a:latin typeface="Century Gothic"/>
                <a:ea typeface="+mn-lt"/>
                <a:cs typeface="+mn-lt"/>
              </a:rPr>
              <a:t>TAKE NOTICE </a:t>
            </a:r>
            <a:r>
              <a:rPr lang="en-US" sz="2400" dirty="0">
                <a:latin typeface="Century Gothic"/>
                <a:ea typeface="+mn-lt"/>
                <a:cs typeface="+mn-lt"/>
              </a:rPr>
              <a:t>- Reminding yourself to take notice can help you to be aware of how you're feeling. It can help you understand what triggers your feelings of stress or anxiety.</a:t>
            </a:r>
          </a:p>
          <a:p>
            <a:endParaRPr lang="en-US" sz="2400" dirty="0">
              <a:latin typeface="Century Gothic"/>
              <a:ea typeface="+mn-lt"/>
              <a:cs typeface="+mn-lt"/>
            </a:endParaRPr>
          </a:p>
          <a:p>
            <a:r>
              <a:rPr lang="en-US" sz="2400" b="1" dirty="0">
                <a:latin typeface="Century Gothic"/>
                <a:ea typeface="+mn-lt"/>
                <a:cs typeface="+mn-lt"/>
              </a:rPr>
              <a:t>LEARN</a:t>
            </a:r>
            <a:r>
              <a:rPr lang="en-US" sz="2400" dirty="0">
                <a:latin typeface="Century Gothic"/>
                <a:ea typeface="+mn-lt"/>
                <a:cs typeface="+mn-lt"/>
              </a:rPr>
              <a:t> - We're always learning new things – often without </a:t>
            </a:r>
            <a:r>
              <a:rPr lang="en-US" sz="2400" dirty="0" err="1">
                <a:latin typeface="Century Gothic"/>
                <a:ea typeface="+mn-lt"/>
                <a:cs typeface="+mn-lt"/>
              </a:rPr>
              <a:t>realising</a:t>
            </a:r>
            <a:r>
              <a:rPr lang="en-US" sz="2400" dirty="0">
                <a:latin typeface="Century Gothic"/>
                <a:ea typeface="+mn-lt"/>
                <a:cs typeface="+mn-lt"/>
              </a:rPr>
              <a:t> it. Feeling like you're learning and developing can boost your self-esteem.</a:t>
            </a:r>
          </a:p>
          <a:p>
            <a:r>
              <a:rPr lang="en-US" sz="2400" dirty="0">
                <a:latin typeface="Century Gothic"/>
                <a:ea typeface="+mn-lt"/>
                <a:cs typeface="+mn-lt"/>
              </a:rPr>
              <a:t>And sometimes, setting goals can help you to feel more productive and more in control of your life.</a:t>
            </a:r>
          </a:p>
          <a:p>
            <a:endParaRPr lang="en-US" sz="2400" dirty="0">
              <a:latin typeface="Century Gothic"/>
              <a:ea typeface="+mn-lt"/>
              <a:cs typeface="+mn-lt"/>
            </a:endParaRPr>
          </a:p>
          <a:p>
            <a:r>
              <a:rPr lang="en-US" sz="2400" b="1" dirty="0">
                <a:solidFill>
                  <a:srgbClr val="000000"/>
                </a:solidFill>
                <a:latin typeface="Century Gothic"/>
                <a:ea typeface="+mn-lt"/>
                <a:cs typeface="+mn-lt"/>
              </a:rPr>
              <a:t>GIVE</a:t>
            </a:r>
            <a:r>
              <a:rPr lang="en-US" sz="2400" dirty="0">
                <a:latin typeface="Century Gothic"/>
                <a:ea typeface="+mn-lt"/>
                <a:cs typeface="+mn-lt"/>
              </a:rPr>
              <a:t> - There's been lots of research about the effects of taking part in social and community life. Some studies have shown that people who help others are more likely to rate themselves as happy.</a:t>
            </a:r>
            <a:endParaRPr lang="en-US" dirty="0"/>
          </a:p>
          <a:p>
            <a:endParaRPr lang="en-US" dirty="0">
              <a:solidFill>
                <a:srgbClr val="000000"/>
              </a:solidFill>
              <a:latin typeface="Calibri"/>
              <a:ea typeface="+mn-lt"/>
              <a:cs typeface="+mn-lt"/>
            </a:endParaRPr>
          </a:p>
          <a:p>
            <a:endParaRPr lang="en-US" sz="1600" dirty="0">
              <a:solidFill>
                <a:srgbClr val="222222"/>
              </a:solidFill>
              <a:latin typeface="Calibri"/>
              <a:ea typeface="+mn-lt"/>
              <a:cs typeface="+mn-lt"/>
            </a:endParaRPr>
          </a:p>
          <a:p>
            <a:endParaRPr lang="en-US" dirty="0">
              <a:solidFill>
                <a:srgbClr val="000000"/>
              </a:solidFill>
              <a:latin typeface="Calibri"/>
              <a:ea typeface="+mn-lt"/>
              <a:cs typeface="+mn-lt"/>
            </a:endParaRPr>
          </a:p>
          <a:p>
            <a:endParaRPr lang="en-US" sz="1600" dirty="0">
              <a:solidFill>
                <a:srgbClr val="222222"/>
              </a:solidFill>
              <a:latin typeface="Calibri"/>
              <a:ea typeface="+mn-lt"/>
              <a:cs typeface="+mn-lt"/>
            </a:endParaRPr>
          </a:p>
          <a:p>
            <a:pPr>
              <a:lnSpc>
                <a:spcPts val="9119"/>
              </a:lnSpc>
            </a:pPr>
            <a:endParaRPr lang="en-US" sz="4400">
              <a:latin typeface="Century Gothic"/>
              <a:ea typeface="+mn-lt"/>
              <a:cs typeface="+mn-lt"/>
            </a:endParaRPr>
          </a:p>
          <a:p>
            <a:pPr>
              <a:lnSpc>
                <a:spcPts val="9119"/>
              </a:lnSpc>
            </a:pPr>
            <a:endParaRPr lang="en-US" sz="4400">
              <a:latin typeface="esu v2"/>
              <a:ea typeface="+mn-lt"/>
              <a:cs typeface="+mn-lt"/>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6362480" y="5794487"/>
            <a:ext cx="1858694" cy="1958707"/>
          </a:xfrm>
          <a:prstGeom prst="rect">
            <a:avLst/>
          </a:prstGeom>
        </p:spPr>
      </p:pic>
    </p:spTree>
    <p:extLst>
      <p:ext uri="{BB962C8B-B14F-4D97-AF65-F5344CB8AC3E}">
        <p14:creationId xmlns:p14="http://schemas.microsoft.com/office/powerpoint/2010/main" val="39860070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holding a sign&#10;&#10;Description automatically generated">
            <a:extLst>
              <a:ext uri="{FF2B5EF4-FFF2-40B4-BE49-F238E27FC236}">
                <a16:creationId xmlns:a16="http://schemas.microsoft.com/office/drawing/2014/main" id="{5E22AF4C-39E2-239F-DB2F-7D25C02A2891}"/>
              </a:ext>
            </a:extLst>
          </p:cNvPr>
          <p:cNvPicPr>
            <a:picLocks noChangeAspect="1"/>
          </p:cNvPicPr>
          <p:nvPr/>
        </p:nvPicPr>
        <p:blipFill>
          <a:blip r:embed="rId3"/>
          <a:stretch>
            <a:fillRect/>
          </a:stretch>
        </p:blipFill>
        <p:spPr>
          <a:xfrm>
            <a:off x="12085938" y="1028700"/>
            <a:ext cx="6203350" cy="9258300"/>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1224822" cy="8499385"/>
          </a:xfrm>
          <a:prstGeom prst="rect">
            <a:avLst/>
          </a:prstGeom>
        </p:spPr>
        <p:txBody>
          <a:bodyPr wrap="square" lIns="0" tIns="0" rIns="0" bIns="0" rtlCol="0" anchor="t">
            <a:spAutoFit/>
          </a:bodyPr>
          <a:lstStyle/>
          <a:p>
            <a:pPr>
              <a:lnSpc>
                <a:spcPts val="9119"/>
              </a:lnSpc>
            </a:pPr>
            <a:r>
              <a:rPr lang="en-US" sz="4400" dirty="0">
                <a:latin typeface="esu v2"/>
                <a:ea typeface="Calibri"/>
                <a:cs typeface="Calibri"/>
              </a:rPr>
              <a:t>LOOK OUT FOR YOUR MEMBERS </a:t>
            </a:r>
          </a:p>
          <a:p>
            <a:pPr marL="342900" indent="-342900">
              <a:buFont typeface="Arial"/>
              <a:buChar char="•"/>
            </a:pPr>
            <a:r>
              <a:rPr lang="en-US" sz="2400" b="1" dirty="0">
                <a:latin typeface="Century Gothic"/>
                <a:ea typeface="+mn-lt"/>
                <a:cs typeface="+mn-lt"/>
              </a:rPr>
              <a:t>Ensure everyone feels welcome</a:t>
            </a:r>
            <a:r>
              <a:rPr lang="en-US" sz="2400" dirty="0">
                <a:latin typeface="Century Gothic"/>
                <a:ea typeface="+mn-lt"/>
                <a:cs typeface="+mn-lt"/>
              </a:rPr>
              <a:t> and included in your club. Make a big effort at the start of the year to integrate new members and include them in training/activities and events. </a:t>
            </a:r>
            <a:endParaRPr lang="en-US" sz="2400" dirty="0">
              <a:latin typeface="Century Gothic"/>
              <a:ea typeface="Calibri"/>
              <a:cs typeface="Calibri"/>
            </a:endParaRPr>
          </a:p>
          <a:p>
            <a:pPr marL="342900" indent="-342900">
              <a:buFont typeface="Arial"/>
              <a:buChar char="•"/>
            </a:pPr>
            <a:endParaRPr lang="en-US" sz="2400">
              <a:latin typeface="Century Gothic"/>
              <a:ea typeface="Calibri"/>
              <a:cs typeface="Calibri"/>
            </a:endParaRPr>
          </a:p>
          <a:p>
            <a:pPr marL="342900" indent="-342900">
              <a:buFont typeface="Arial"/>
              <a:buChar char="•"/>
            </a:pPr>
            <a:r>
              <a:rPr lang="en-US" sz="2400" b="1" dirty="0">
                <a:latin typeface="Century Gothic"/>
                <a:ea typeface="+mn-lt"/>
                <a:cs typeface="+mn-lt"/>
              </a:rPr>
              <a:t>Identify changes in the </a:t>
            </a:r>
            <a:r>
              <a:rPr lang="en-US" sz="2400" b="1" dirty="0" err="1">
                <a:latin typeface="Century Gothic"/>
                <a:ea typeface="+mn-lt"/>
                <a:cs typeface="+mn-lt"/>
              </a:rPr>
              <a:t>behaviour</a:t>
            </a:r>
            <a:r>
              <a:rPr lang="en-US" sz="2400" dirty="0">
                <a:latin typeface="Century Gothic"/>
                <a:ea typeface="+mn-lt"/>
                <a:cs typeface="+mn-lt"/>
              </a:rPr>
              <a:t> of your members. If you notice your members are acting differently or becoming withdrawn, check-in with them. Ask them if they are ok and offer them support.</a:t>
            </a:r>
            <a:endParaRPr lang="en-US" sz="2400" dirty="0">
              <a:latin typeface="Century Gothic"/>
            </a:endParaRPr>
          </a:p>
          <a:p>
            <a:pPr marL="342900" indent="-342900">
              <a:buFont typeface="Arial"/>
              <a:buChar char="•"/>
            </a:pPr>
            <a:endParaRPr lang="en-US" sz="2400">
              <a:latin typeface="Century Gothic"/>
              <a:ea typeface="Calibri"/>
              <a:cs typeface="Calibri"/>
            </a:endParaRPr>
          </a:p>
          <a:p>
            <a:pPr marL="342900" indent="-342900">
              <a:buFont typeface="Arial"/>
              <a:buChar char="•"/>
            </a:pPr>
            <a:r>
              <a:rPr lang="en-US" sz="2400" dirty="0">
                <a:latin typeface="Century Gothic"/>
                <a:ea typeface="+mn-lt"/>
                <a:cs typeface="+mn-lt"/>
              </a:rPr>
              <a:t>Encourage your members to use free, </a:t>
            </a:r>
            <a:r>
              <a:rPr lang="en-US" sz="2400" b="1" dirty="0">
                <a:latin typeface="Century Gothic"/>
                <a:ea typeface="+mn-lt"/>
                <a:cs typeface="+mn-lt"/>
              </a:rPr>
              <a:t>confidential support services. </a:t>
            </a:r>
            <a:endParaRPr lang="en-US" sz="2400" b="1" dirty="0">
              <a:latin typeface="Century Gothic"/>
              <a:ea typeface="Calibri"/>
              <a:cs typeface="Calibri"/>
            </a:endParaRPr>
          </a:p>
          <a:p>
            <a:pPr marL="342900" indent="-342900">
              <a:buFont typeface="Arial"/>
              <a:buChar char="•"/>
            </a:pPr>
            <a:endParaRPr lang="en-US" sz="2400">
              <a:latin typeface="Century Gothic"/>
              <a:ea typeface="Calibri"/>
              <a:cs typeface="Calibri"/>
            </a:endParaRPr>
          </a:p>
          <a:p>
            <a:pPr marL="342900" indent="-342900">
              <a:buFont typeface="Arial"/>
              <a:buChar char="•"/>
            </a:pPr>
            <a:r>
              <a:rPr lang="en-US" sz="2400" b="1" dirty="0">
                <a:latin typeface="Century Gothic"/>
                <a:ea typeface="+mn-lt"/>
                <a:cs typeface="+mn-lt"/>
              </a:rPr>
              <a:t>Share your knowledge of the University and local area! </a:t>
            </a:r>
            <a:r>
              <a:rPr lang="en-US" sz="2400" dirty="0">
                <a:latin typeface="Century Gothic"/>
                <a:ea typeface="+mn-lt"/>
                <a:cs typeface="+mn-lt"/>
              </a:rPr>
              <a:t>Particularly helpful to new students. Show them SU Advice, Student Support, good study spaces, where the launderette is and how to use it, nice places to eat/drink, things to see.</a:t>
            </a:r>
            <a:endParaRPr lang="en-US" sz="2400" dirty="0">
              <a:ea typeface="Calibri"/>
              <a:cs typeface="Calibri"/>
            </a:endParaRPr>
          </a:p>
          <a:p>
            <a:pPr>
              <a:lnSpc>
                <a:spcPct val="150000"/>
              </a:lnSpc>
            </a:pPr>
            <a:endParaRPr lang="en-US" sz="2400">
              <a:latin typeface="Century Gothic"/>
              <a:ea typeface="+mn-lt"/>
              <a:cs typeface="+mn-lt"/>
            </a:endParaRPr>
          </a:p>
          <a:p>
            <a:pPr>
              <a:lnSpc>
                <a:spcPts val="9119"/>
              </a:lnSpc>
            </a:pPr>
            <a:endParaRPr lang="en-US" sz="4400">
              <a:latin typeface="esu v2"/>
              <a:ea typeface="+mn-lt"/>
              <a:cs typeface="+mn-lt"/>
            </a:endParaRPr>
          </a:p>
          <a:p>
            <a:pPr marL="457200" indent="-285750">
              <a:buFont typeface="Arial,Sans-Serif"/>
            </a:pPr>
            <a:endParaRPr lang="en-US" sz="2400">
              <a:latin typeface="Calibri"/>
              <a:ea typeface="+mn-lt"/>
              <a:cs typeface="+mn-lt"/>
            </a:endParaRPr>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3" name="Picture 12" descr="A red shield with white text&#10;&#10;Description automatically generated">
            <a:extLst>
              <a:ext uri="{FF2B5EF4-FFF2-40B4-BE49-F238E27FC236}">
                <a16:creationId xmlns:a16="http://schemas.microsoft.com/office/drawing/2014/main" id="{D33BFABE-7D20-8D60-6D98-ADA2729875E5}"/>
              </a:ext>
            </a:extLst>
          </p:cNvPr>
          <p:cNvPicPr>
            <a:picLocks noChangeAspect="1"/>
          </p:cNvPicPr>
          <p:nvPr/>
        </p:nvPicPr>
        <p:blipFill>
          <a:blip r:embed="rId4"/>
          <a:stretch>
            <a:fillRect/>
          </a:stretch>
        </p:blipFill>
        <p:spPr>
          <a:xfrm>
            <a:off x="15328204" y="8632821"/>
            <a:ext cx="1530082" cy="1658670"/>
          </a:xfrm>
          <a:prstGeom prst="rect">
            <a:avLst/>
          </a:prstGeom>
        </p:spPr>
      </p:pic>
      <p:sp>
        <p:nvSpPr>
          <p:cNvPr id="16" name="Freeform 14">
            <a:extLst>
              <a:ext uri="{FF2B5EF4-FFF2-40B4-BE49-F238E27FC236}">
                <a16:creationId xmlns:a16="http://schemas.microsoft.com/office/drawing/2014/main" id="{A3F86F66-6639-2028-D1AA-11A857FCC8A0}"/>
              </a:ext>
            </a:extLst>
          </p:cNvPr>
          <p:cNvSpPr/>
          <p:nvPr/>
        </p:nvSpPr>
        <p:spPr>
          <a:xfrm>
            <a:off x="16963922" y="8638176"/>
            <a:ext cx="1175802" cy="151178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p>
            <a:endParaRPr lang="en-GB"/>
          </a:p>
        </p:txBody>
      </p:sp>
    </p:spTree>
    <p:extLst>
      <p:ext uri="{BB962C8B-B14F-4D97-AF65-F5344CB8AC3E}">
        <p14:creationId xmlns:p14="http://schemas.microsoft.com/office/powerpoint/2010/main" val="1721583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10839060" cy="8058616"/>
          </a:xfrm>
          <a:prstGeom prst="rect">
            <a:avLst/>
          </a:prstGeom>
        </p:spPr>
        <p:txBody>
          <a:bodyPr wrap="square" lIns="0" tIns="0" rIns="0" bIns="0" rtlCol="0" anchor="t">
            <a:spAutoFit/>
          </a:bodyPr>
          <a:lstStyle/>
          <a:p>
            <a:pPr>
              <a:lnSpc>
                <a:spcPts val="9119"/>
              </a:lnSpc>
            </a:pPr>
            <a:r>
              <a:rPr lang="en-US" sz="4400" dirty="0">
                <a:latin typeface="esu v2"/>
                <a:ea typeface="Calibri"/>
                <a:cs typeface="Calibri"/>
              </a:rPr>
              <a:t>LOOK OUT FOR YOUR MEMBERS </a:t>
            </a:r>
          </a:p>
          <a:p>
            <a:pPr marL="342900" indent="-342900">
              <a:buFont typeface="Arial"/>
              <a:buChar char="•"/>
            </a:pPr>
            <a:r>
              <a:rPr lang="en-US" sz="2400" b="1" dirty="0">
                <a:latin typeface="Century Gothic"/>
                <a:ea typeface="+mn-lt"/>
                <a:cs typeface="+mn-lt"/>
              </a:rPr>
              <a:t>International students </a:t>
            </a:r>
            <a:r>
              <a:rPr lang="en-US" sz="2400" dirty="0">
                <a:latin typeface="Century Gothic"/>
                <a:ea typeface="+mn-lt"/>
                <a:cs typeface="+mn-lt"/>
              </a:rPr>
              <a:t>– They may still be learning the language or feeling homesick. Sport activity can be a huge comfort for them.</a:t>
            </a:r>
            <a:endParaRPr lang="en-US" sz="2400" dirty="0">
              <a:latin typeface="Century Gothic"/>
              <a:ea typeface="Calibri"/>
              <a:cs typeface="Calibri"/>
            </a:endParaRPr>
          </a:p>
          <a:p>
            <a:pPr marL="342900" indent="-342900">
              <a:buFont typeface="Arial"/>
              <a:buChar char="•"/>
            </a:pPr>
            <a:endParaRPr lang="en-US" sz="2400" dirty="0">
              <a:latin typeface="Century Gothic"/>
              <a:ea typeface="+mn-lt"/>
              <a:cs typeface="+mn-lt"/>
            </a:endParaRPr>
          </a:p>
          <a:p>
            <a:pPr marL="342900" indent="-342900">
              <a:buFont typeface="Arial"/>
              <a:buChar char="•"/>
            </a:pPr>
            <a:r>
              <a:rPr lang="en-US" sz="2400" b="1" dirty="0">
                <a:latin typeface="Century Gothic"/>
                <a:ea typeface="+mn-lt"/>
                <a:cs typeface="+mn-lt"/>
              </a:rPr>
              <a:t>Under 18’s</a:t>
            </a:r>
            <a:r>
              <a:rPr lang="en-US" sz="2400" dirty="0">
                <a:latin typeface="Century Gothic"/>
                <a:ea typeface="+mn-lt"/>
                <a:cs typeface="+mn-lt"/>
              </a:rPr>
              <a:t> – Some students at the University under 18 years old. Be considerate that they are very young and away from home. Remember legally they may not be able to do things </a:t>
            </a:r>
            <a:r>
              <a:rPr lang="en-US" sz="2400" dirty="0">
                <a:latin typeface="Century Gothic"/>
                <a:ea typeface="Calibri"/>
                <a:cs typeface="Calibri"/>
              </a:rPr>
              <a:t>everyone</a:t>
            </a:r>
            <a:r>
              <a:rPr lang="en-US" sz="2400" dirty="0">
                <a:latin typeface="Century Gothic"/>
                <a:ea typeface="+mn-lt"/>
                <a:cs typeface="+mn-lt"/>
              </a:rPr>
              <a:t> else can! University safeguarding practice applies to under 18’s.</a:t>
            </a:r>
            <a:endParaRPr lang="en-US" sz="2400" dirty="0">
              <a:latin typeface="Calibri"/>
              <a:ea typeface="+mn-lt"/>
              <a:cs typeface="+mn-lt"/>
            </a:endParaRPr>
          </a:p>
          <a:p>
            <a:pPr marL="342900" indent="-342900">
              <a:buFont typeface="Arial"/>
              <a:buChar char="•"/>
            </a:pPr>
            <a:endParaRPr lang="en-US" sz="2400" dirty="0">
              <a:latin typeface="Century Gothic"/>
              <a:ea typeface="+mn-lt"/>
              <a:cs typeface="+mn-lt"/>
            </a:endParaRPr>
          </a:p>
          <a:p>
            <a:pPr marL="342900" indent="-342900">
              <a:buFont typeface="Arial"/>
              <a:buChar char="•"/>
            </a:pPr>
            <a:r>
              <a:rPr lang="en-US" sz="2400" dirty="0">
                <a:latin typeface="Century Gothic"/>
                <a:ea typeface="+mn-lt"/>
                <a:cs typeface="+mn-lt"/>
              </a:rPr>
              <a:t>All departments at the University have </a:t>
            </a:r>
            <a:r>
              <a:rPr lang="en-US" sz="2400" b="1" dirty="0">
                <a:latin typeface="Century Gothic"/>
                <a:ea typeface="+mn-lt"/>
                <a:cs typeface="+mn-lt"/>
              </a:rPr>
              <a:t>Designated Safeguarding Officers </a:t>
            </a:r>
            <a:r>
              <a:rPr lang="en-US" sz="2400" dirty="0">
                <a:latin typeface="Century Gothic"/>
                <a:ea typeface="+mn-lt"/>
                <a:cs typeface="+mn-lt"/>
              </a:rPr>
              <a:t>(DSO’s) as part of </a:t>
            </a:r>
            <a:r>
              <a:rPr lang="en-US" sz="2400" dirty="0">
                <a:latin typeface="Century Gothic"/>
                <a:ea typeface="+mn-lt"/>
                <a:cs typeface="+mn-lt"/>
                <a:hlinkClick r:id="rId3"/>
              </a:rPr>
              <a:t>University Safeguarding measures</a:t>
            </a:r>
            <a:r>
              <a:rPr lang="en-US" sz="2400" dirty="0">
                <a:latin typeface="Century Gothic"/>
                <a:ea typeface="+mn-lt"/>
                <a:cs typeface="+mn-lt"/>
              </a:rPr>
              <a:t>. This includes the Students’ Union. If you are ever concerned about one of your members, you can also contact </a:t>
            </a:r>
            <a:r>
              <a:rPr lang="en-US" sz="2400" dirty="0" err="1">
                <a:latin typeface="Century Gothic"/>
                <a:ea typeface="+mn-lt"/>
                <a:cs typeface="+mn-lt"/>
              </a:rPr>
              <a:t>th</a:t>
            </a:r>
            <a:r>
              <a:rPr lang="en-US" sz="2400" dirty="0">
                <a:latin typeface="Century Gothic"/>
                <a:ea typeface="+mn-lt"/>
                <a:cs typeface="+mn-lt"/>
              </a:rPr>
              <a:t> DSO'S: </a:t>
            </a:r>
            <a:r>
              <a:rPr lang="en-US" sz="2400" dirty="0">
                <a:latin typeface="Century Gothic"/>
                <a:ea typeface="+mn-lt"/>
                <a:cs typeface="+mn-lt"/>
                <a:hlinkClick r:id="rId4"/>
              </a:rPr>
              <a:t>Sian Lovesy</a:t>
            </a:r>
            <a:r>
              <a:rPr lang="en-US" sz="2400" dirty="0">
                <a:latin typeface="Century Gothic"/>
                <a:ea typeface="+mn-lt"/>
                <a:cs typeface="+mn-lt"/>
              </a:rPr>
              <a:t>, </a:t>
            </a:r>
            <a:r>
              <a:rPr lang="en-US" sz="2400" dirty="0">
                <a:latin typeface="Century Gothic"/>
                <a:ea typeface="+mn-lt"/>
                <a:cs typeface="+mn-lt"/>
                <a:hlinkClick r:id="rId5"/>
              </a:rPr>
              <a:t>Chris Moore</a:t>
            </a:r>
            <a:r>
              <a:rPr lang="en-US" sz="2400" dirty="0">
                <a:latin typeface="Century Gothic"/>
                <a:ea typeface="+mn-lt"/>
                <a:cs typeface="+mn-lt"/>
              </a:rPr>
              <a:t>. </a:t>
            </a:r>
            <a:endParaRPr lang="en-US" sz="2400" dirty="0">
              <a:latin typeface="Century Gothic"/>
              <a:ea typeface="Calibri"/>
              <a:cs typeface="Calibri"/>
            </a:endParaRPr>
          </a:p>
          <a:p>
            <a:pPr marL="342900" indent="-342900">
              <a:lnSpc>
                <a:spcPct val="150000"/>
              </a:lnSpc>
              <a:buFont typeface="Arial"/>
              <a:buChar char="•"/>
            </a:pPr>
            <a:endParaRPr lang="en-US" sz="2400">
              <a:latin typeface="Century Gothic"/>
              <a:ea typeface="+mn-lt"/>
              <a:cs typeface="+mn-lt"/>
            </a:endParaRPr>
          </a:p>
          <a:p>
            <a:pPr>
              <a:lnSpc>
                <a:spcPts val="9119"/>
              </a:lnSpc>
            </a:pPr>
            <a:endParaRPr lang="en-US" sz="4400">
              <a:latin typeface="esu v2"/>
              <a:ea typeface="+mn-lt"/>
              <a:cs typeface="+mn-lt"/>
            </a:endParaRPr>
          </a:p>
          <a:p>
            <a:pPr marL="457200" indent="-285750">
              <a:buFont typeface="Arial,Sans-Serif"/>
            </a:pPr>
            <a:endParaRPr lang="en-US" sz="2400">
              <a:latin typeface="Calibri"/>
              <a:ea typeface="+mn-lt"/>
              <a:cs typeface="+mn-lt"/>
            </a:endParaRPr>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2" name="Picture 1" descr="A group of people standing in a line&#10;&#10;Description automatically generated">
            <a:extLst>
              <a:ext uri="{FF2B5EF4-FFF2-40B4-BE49-F238E27FC236}">
                <a16:creationId xmlns:a16="http://schemas.microsoft.com/office/drawing/2014/main" id="{C7FA85D0-9D7E-01F0-B4BF-2703A67CD2D1}"/>
              </a:ext>
            </a:extLst>
          </p:cNvPr>
          <p:cNvPicPr>
            <a:picLocks noChangeAspect="1"/>
          </p:cNvPicPr>
          <p:nvPr/>
        </p:nvPicPr>
        <p:blipFill>
          <a:blip r:embed="rId6"/>
          <a:stretch>
            <a:fillRect/>
          </a:stretch>
        </p:blipFill>
        <p:spPr>
          <a:xfrm>
            <a:off x="12028788" y="1028700"/>
            <a:ext cx="6260499" cy="9258300"/>
          </a:xfrm>
          <a:prstGeom prst="rect">
            <a:avLst/>
          </a:prstGeom>
        </p:spPr>
      </p:pic>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7"/>
          <a:stretch>
            <a:fillRect/>
          </a:stretch>
        </p:blipFill>
        <p:spPr>
          <a:xfrm>
            <a:off x="15328204" y="8632821"/>
            <a:ext cx="1530082" cy="1658670"/>
          </a:xfrm>
          <a:prstGeom prst="rect">
            <a:avLst/>
          </a:prstGeom>
        </p:spPr>
      </p:pic>
      <p:sp>
        <p:nvSpPr>
          <p:cNvPr id="14" name="Freeform 14"/>
          <p:cNvSpPr/>
          <p:nvPr/>
        </p:nvSpPr>
        <p:spPr>
          <a:xfrm>
            <a:off x="16963922" y="8638176"/>
            <a:ext cx="1175802" cy="151178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8"/>
            <a:stretch>
              <a:fillRect/>
            </a:stretch>
          </a:blipFill>
        </p:spPr>
        <p:txBody>
          <a:bodyPr/>
          <a:lstStyle/>
          <a:p>
            <a:endParaRPr lang="en-GB"/>
          </a:p>
        </p:txBody>
      </p:sp>
    </p:spTree>
    <p:extLst>
      <p:ext uri="{BB962C8B-B14F-4D97-AF65-F5344CB8AC3E}">
        <p14:creationId xmlns:p14="http://schemas.microsoft.com/office/powerpoint/2010/main" val="4609183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and person standing next to a target&#10;&#10;Description automatically generated">
            <a:extLst>
              <a:ext uri="{FF2B5EF4-FFF2-40B4-BE49-F238E27FC236}">
                <a16:creationId xmlns:a16="http://schemas.microsoft.com/office/drawing/2014/main" id="{84B8CDFD-57F5-FC6A-3840-BDEFB7F4A348}"/>
              </a:ext>
            </a:extLst>
          </p:cNvPr>
          <p:cNvPicPr>
            <a:picLocks noChangeAspect="1"/>
          </p:cNvPicPr>
          <p:nvPr/>
        </p:nvPicPr>
        <p:blipFill>
          <a:blip r:embed="rId3"/>
          <a:stretch>
            <a:fillRect/>
          </a:stretch>
        </p:blipFill>
        <p:spPr>
          <a:xfrm>
            <a:off x="12060847" y="1029048"/>
            <a:ext cx="6231925" cy="9258300"/>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8607771" cy="7814960"/>
          </a:xfrm>
          <a:prstGeom prst="rect">
            <a:avLst/>
          </a:prstGeom>
        </p:spPr>
        <p:txBody>
          <a:bodyPr wrap="square" lIns="0" tIns="0" rIns="0" bIns="0" rtlCol="0" anchor="t">
            <a:spAutoFit/>
          </a:bodyPr>
          <a:lstStyle/>
          <a:p>
            <a:pPr>
              <a:lnSpc>
                <a:spcPts val="9119"/>
              </a:lnSpc>
            </a:pPr>
            <a:r>
              <a:rPr lang="en-US" sz="4400" dirty="0">
                <a:latin typeface="esu v2"/>
                <a:ea typeface="Calibri"/>
                <a:cs typeface="Calibri"/>
              </a:rPr>
              <a:t>Mentor scheme  </a:t>
            </a:r>
          </a:p>
          <a:p>
            <a:r>
              <a:rPr lang="en-US" sz="2400" dirty="0">
                <a:latin typeface="Century Gothic"/>
                <a:ea typeface="+mn-lt"/>
                <a:cs typeface="+mn-lt"/>
              </a:rPr>
              <a:t>The idea is based on the distribution of responsibility for the health and wellbeing of club members. </a:t>
            </a:r>
          </a:p>
          <a:p>
            <a:pPr marL="342900" indent="-342900">
              <a:buFont typeface="Arial"/>
              <a:buChar char="•"/>
            </a:pPr>
            <a:endParaRPr lang="en-US" sz="2400" dirty="0">
              <a:latin typeface="Wingdings"/>
              <a:ea typeface="Calibri"/>
              <a:cs typeface="Calibri"/>
              <a:sym typeface="Wingdings"/>
            </a:endParaRPr>
          </a:p>
          <a:p>
            <a:pPr marL="342900" indent="-342900">
              <a:buFont typeface="Arial"/>
              <a:buChar char="•"/>
            </a:pPr>
            <a:r>
              <a:rPr lang="en-US" sz="2400" dirty="0">
                <a:latin typeface="Century Gothic"/>
                <a:ea typeface="+mn-lt"/>
                <a:cs typeface="+mn-lt"/>
              </a:rPr>
              <a:t>Rather than the Welfare Officer being required to check on each member, the mentor scheme allows for other members to care for one another. </a:t>
            </a:r>
            <a:endParaRPr lang="en-US" sz="2400" dirty="0">
              <a:ea typeface="Calibri"/>
              <a:cs typeface="Calibri"/>
            </a:endParaRPr>
          </a:p>
          <a:p>
            <a:pPr marL="342900" indent="-342900">
              <a:buFont typeface="Arial"/>
              <a:buChar char="•"/>
            </a:pPr>
            <a:endParaRPr lang="en-US" sz="2400" dirty="0">
              <a:latin typeface="Wingdings"/>
              <a:ea typeface="Calibri"/>
              <a:cs typeface="Calibri"/>
              <a:sym typeface="Wingdings"/>
            </a:endParaRPr>
          </a:p>
          <a:p>
            <a:pPr marL="342900" indent="-342900">
              <a:buFont typeface="Arial"/>
              <a:buChar char="•"/>
            </a:pPr>
            <a:r>
              <a:rPr lang="en-US" sz="2400" dirty="0">
                <a:latin typeface="Century Gothic"/>
                <a:ea typeface="+mn-lt"/>
                <a:cs typeface="+mn-lt"/>
              </a:rPr>
              <a:t>The scheme should be set up within the first term, with Executive Committee/other senior club members being responsible for one or two first-year members. </a:t>
            </a:r>
            <a:endParaRPr lang="en-US" sz="2400" dirty="0">
              <a:ea typeface="Calibri"/>
              <a:cs typeface="Calibri"/>
            </a:endParaRPr>
          </a:p>
          <a:p>
            <a:pPr marL="342900" indent="-342900">
              <a:buFont typeface="Arial"/>
              <a:buChar char="•"/>
            </a:pPr>
            <a:endParaRPr lang="en-US" sz="2400" dirty="0">
              <a:latin typeface="Century Gothic"/>
              <a:ea typeface="+mn-lt"/>
              <a:cs typeface="+mn-lt"/>
            </a:endParaRPr>
          </a:p>
          <a:p>
            <a:pPr marL="342900" indent="-342900">
              <a:buFont typeface="Arial"/>
              <a:buChar char="•"/>
            </a:pPr>
            <a:r>
              <a:rPr lang="en-US" sz="2400" dirty="0">
                <a:latin typeface="Century Gothic"/>
                <a:ea typeface="+mn-lt"/>
                <a:cs typeface="+mn-lt"/>
              </a:rPr>
              <a:t>Mentors should be paired by similar subjects and other interests if possible. These members are there to offer support for first years if they may have any questions or issues at all with the club, socials, their subject or university life in general. </a:t>
            </a:r>
            <a:endParaRPr lang="en-US" sz="2400" dirty="0">
              <a:ea typeface="Calibri"/>
              <a:cs typeface="Calibri"/>
            </a:endParaRPr>
          </a:p>
          <a:p>
            <a:endParaRPr lang="en-US" sz="2400" b="1" dirty="0">
              <a:latin typeface="Century Gothic"/>
              <a:ea typeface="+mn-lt"/>
              <a:cs typeface="+mn-lt"/>
            </a:endParaRPr>
          </a:p>
          <a:p>
            <a:pPr marL="457200" indent="-285750">
              <a:buFont typeface="Arial,Sans-Serif"/>
            </a:pPr>
            <a:endParaRPr lang="en-US" sz="2400">
              <a:latin typeface="Calibri"/>
              <a:ea typeface="+mn-lt"/>
              <a:cs typeface="+mn-lt"/>
            </a:endParaRP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5" name="Picture 14" descr="A red shield with white text&#10;&#10;Description automatically generated">
            <a:extLst>
              <a:ext uri="{FF2B5EF4-FFF2-40B4-BE49-F238E27FC236}">
                <a16:creationId xmlns:a16="http://schemas.microsoft.com/office/drawing/2014/main" id="{C1EFAAF8-70C7-7E1F-7401-EECEF7756E97}"/>
              </a:ext>
            </a:extLst>
          </p:cNvPr>
          <p:cNvPicPr>
            <a:picLocks noChangeAspect="1"/>
          </p:cNvPicPr>
          <p:nvPr/>
        </p:nvPicPr>
        <p:blipFill>
          <a:blip r:embed="rId4"/>
          <a:stretch>
            <a:fillRect/>
          </a:stretch>
        </p:blipFill>
        <p:spPr>
          <a:xfrm>
            <a:off x="15328204" y="8632821"/>
            <a:ext cx="1530082" cy="1658670"/>
          </a:xfrm>
          <a:prstGeom prst="rect">
            <a:avLst/>
          </a:prstGeom>
        </p:spPr>
      </p:pic>
      <p:sp>
        <p:nvSpPr>
          <p:cNvPr id="18" name="Freeform 14">
            <a:extLst>
              <a:ext uri="{FF2B5EF4-FFF2-40B4-BE49-F238E27FC236}">
                <a16:creationId xmlns:a16="http://schemas.microsoft.com/office/drawing/2014/main" id="{45578E69-E39E-7156-32B9-4E05139B3094}"/>
              </a:ext>
            </a:extLst>
          </p:cNvPr>
          <p:cNvSpPr/>
          <p:nvPr/>
        </p:nvSpPr>
        <p:spPr>
          <a:xfrm>
            <a:off x="16963922" y="8638176"/>
            <a:ext cx="1175802" cy="151178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p>
            <a:endParaRPr lang="en-GB"/>
          </a:p>
        </p:txBody>
      </p:sp>
    </p:spTree>
    <p:extLst>
      <p:ext uri="{BB962C8B-B14F-4D97-AF65-F5344CB8AC3E}">
        <p14:creationId xmlns:p14="http://schemas.microsoft.com/office/powerpoint/2010/main" val="35666168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erson and person standing next to a target&#10;&#10;Description automatically generated">
            <a:extLst>
              <a:ext uri="{FF2B5EF4-FFF2-40B4-BE49-F238E27FC236}">
                <a16:creationId xmlns:a16="http://schemas.microsoft.com/office/drawing/2014/main" id="{84B8CDFD-57F5-FC6A-3840-BDEFB7F4A348}"/>
              </a:ext>
            </a:extLst>
          </p:cNvPr>
          <p:cNvPicPr>
            <a:picLocks noChangeAspect="1"/>
          </p:cNvPicPr>
          <p:nvPr/>
        </p:nvPicPr>
        <p:blipFill>
          <a:blip r:embed="rId3"/>
          <a:stretch>
            <a:fillRect/>
          </a:stretch>
        </p:blipFill>
        <p:spPr>
          <a:xfrm>
            <a:off x="12060847" y="1029048"/>
            <a:ext cx="6231925" cy="9258300"/>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866775" y="1545431"/>
            <a:ext cx="8607771" cy="9938618"/>
          </a:xfrm>
          <a:prstGeom prst="rect">
            <a:avLst/>
          </a:prstGeom>
        </p:spPr>
        <p:txBody>
          <a:bodyPr wrap="square" lIns="0" tIns="0" rIns="0" bIns="0" rtlCol="0" anchor="t">
            <a:spAutoFit/>
          </a:bodyPr>
          <a:lstStyle/>
          <a:p>
            <a:pPr>
              <a:lnSpc>
                <a:spcPts val="9119"/>
              </a:lnSpc>
            </a:pPr>
            <a:r>
              <a:rPr lang="en-US" sz="4400" dirty="0">
                <a:latin typeface="esu v2"/>
                <a:ea typeface="Calibri"/>
                <a:cs typeface="Calibri"/>
              </a:rPr>
              <a:t>Mentor scheme  </a:t>
            </a:r>
          </a:p>
          <a:p>
            <a:pPr marL="342900" indent="-342900">
              <a:buFont typeface="Arial"/>
              <a:buChar char="•"/>
            </a:pPr>
            <a:r>
              <a:rPr lang="en-US" sz="2400" dirty="0">
                <a:latin typeface="Century Gothic"/>
                <a:ea typeface="+mn-lt"/>
                <a:cs typeface="+mn-lt"/>
              </a:rPr>
              <a:t>It is recommended that you ensure mentors/mentees are having one or two meetings each term in order to make sure members feel supported – these can take place virtually. Check in with how they are finding their course and university life. It is important to make sure that first-years are aware of the systems and the support in place if they need it.</a:t>
            </a:r>
          </a:p>
          <a:p>
            <a:pPr marL="342900" indent="-342900">
              <a:buFont typeface="Arial"/>
              <a:buChar char="•"/>
            </a:pPr>
            <a:endParaRPr lang="en-US" sz="2400" dirty="0">
              <a:latin typeface="Wingdings"/>
              <a:ea typeface="Calibri"/>
              <a:cs typeface="Calibri"/>
              <a:sym typeface="Wingdings"/>
            </a:endParaRPr>
          </a:p>
          <a:p>
            <a:pPr marL="342900" indent="-342900">
              <a:buFont typeface="Arial"/>
              <a:buChar char="•"/>
            </a:pPr>
            <a:r>
              <a:rPr lang="en-US" sz="2400" dirty="0">
                <a:latin typeface="Century Gothic"/>
                <a:ea typeface="+mn-lt"/>
                <a:cs typeface="+mn-lt"/>
              </a:rPr>
              <a:t>If there are any issues which the mentor feels unable to deal with these should be fed back to the Welfare Officer privately or at a committee meeting if appropriate. </a:t>
            </a:r>
            <a:endParaRPr lang="en-US" sz="2400" dirty="0">
              <a:latin typeface="Century Gothic"/>
              <a:ea typeface="Calibri"/>
              <a:cs typeface="Calibri"/>
            </a:endParaRPr>
          </a:p>
          <a:p>
            <a:pPr marL="342900" indent="-342900">
              <a:buFont typeface="Arial"/>
              <a:buChar char="•"/>
            </a:pPr>
            <a:endParaRPr lang="en-US" sz="2400" dirty="0">
              <a:latin typeface="Wingdings"/>
              <a:ea typeface="+mn-lt"/>
              <a:cs typeface="+mn-lt"/>
              <a:sym typeface="Wingdings"/>
            </a:endParaRPr>
          </a:p>
          <a:p>
            <a:pPr marL="342900" indent="-342900">
              <a:buFont typeface="Arial"/>
              <a:buChar char="•"/>
            </a:pPr>
            <a:r>
              <a:rPr lang="en-US" sz="2400" dirty="0">
                <a:latin typeface="Century Gothic"/>
                <a:ea typeface="+mn-lt"/>
                <a:cs typeface="+mn-lt"/>
              </a:rPr>
              <a:t>If you have any serious issues which have been presented at all, (e.g. discrimination, bullying) which as a club you do not feel comfortable dealing with please email </a:t>
            </a:r>
            <a:r>
              <a:rPr lang="en-US" sz="2400" dirty="0">
                <a:latin typeface="Century Gothic"/>
                <a:ea typeface="+mn-lt"/>
                <a:cs typeface="+mn-lt"/>
                <a:hlinkClick r:id="rId4"/>
              </a:rPr>
              <a:t>blades@essex.ac.uk</a:t>
            </a:r>
            <a:r>
              <a:rPr lang="en-US" sz="2400" dirty="0">
                <a:latin typeface="Century Gothic"/>
                <a:ea typeface="+mn-lt"/>
                <a:cs typeface="+mn-lt"/>
              </a:rPr>
              <a:t> / </a:t>
            </a:r>
            <a:r>
              <a:rPr lang="en-US" sz="2400" dirty="0">
                <a:latin typeface="Century Gothic"/>
                <a:ea typeface="+mn-lt"/>
                <a:cs typeface="+mn-lt"/>
                <a:hlinkClick r:id="rId5"/>
              </a:rPr>
              <a:t>vpwelfare@essex.ac.uk</a:t>
            </a:r>
            <a:r>
              <a:rPr lang="en-US" sz="2400" dirty="0">
                <a:latin typeface="Century Gothic"/>
                <a:ea typeface="+mn-lt"/>
                <a:cs typeface="+mn-lt"/>
              </a:rPr>
              <a:t> / </a:t>
            </a:r>
            <a:r>
              <a:rPr lang="en-US" sz="2400" dirty="0">
                <a:latin typeface="Century Gothic"/>
                <a:ea typeface="+mn-lt"/>
                <a:cs typeface="+mn-lt"/>
                <a:hlinkClick r:id="rId6"/>
              </a:rPr>
              <a:t>suadvice@essex.ac.uk</a:t>
            </a:r>
            <a:r>
              <a:rPr lang="en-US" sz="2400" dirty="0">
                <a:latin typeface="Century Gothic"/>
                <a:ea typeface="+mn-lt"/>
                <a:cs typeface="+mn-lt"/>
              </a:rPr>
              <a:t> / </a:t>
            </a:r>
            <a:r>
              <a:rPr lang="en-US" sz="2400" dirty="0">
                <a:latin typeface="Century Gothic"/>
                <a:ea typeface="+mn-lt"/>
                <a:cs typeface="+mn-lt"/>
                <a:hlinkClick r:id="rId7"/>
              </a:rPr>
              <a:t>vpexperience@essex.ac.uk</a:t>
            </a:r>
            <a:r>
              <a:rPr lang="en-US" sz="2400" dirty="0">
                <a:latin typeface="Century Gothic"/>
                <a:ea typeface="+mn-lt"/>
                <a:cs typeface="+mn-lt"/>
              </a:rPr>
              <a:t> where a member of staff will be able to provide confidential assistance. </a:t>
            </a:r>
          </a:p>
          <a:p>
            <a:endParaRPr lang="en-US" dirty="0">
              <a:latin typeface="Century Gothic"/>
              <a:ea typeface="+mn-lt"/>
              <a:cs typeface="+mn-lt"/>
            </a:endParaRPr>
          </a:p>
          <a:p>
            <a:endParaRPr lang="en-US" sz="2400" dirty="0">
              <a:latin typeface="Century Gothic"/>
              <a:ea typeface="Calibri"/>
              <a:cs typeface="Calibri"/>
            </a:endParaRPr>
          </a:p>
          <a:p>
            <a:endParaRPr lang="en-US" sz="2400" b="1" dirty="0">
              <a:latin typeface="Century Gothic"/>
              <a:ea typeface="+mn-lt"/>
              <a:cs typeface="+mn-lt"/>
            </a:endParaRPr>
          </a:p>
          <a:p>
            <a:pPr marL="457200" indent="-285750">
              <a:buFont typeface="Arial,Sans-Serif"/>
            </a:pPr>
            <a:endParaRPr lang="en-US" sz="2400">
              <a:latin typeface="Calibri"/>
              <a:ea typeface="+mn-lt"/>
              <a:cs typeface="+mn-lt"/>
            </a:endParaRP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5" name="Picture 14" descr="A red shield with white text&#10;&#10;Description automatically generated">
            <a:extLst>
              <a:ext uri="{FF2B5EF4-FFF2-40B4-BE49-F238E27FC236}">
                <a16:creationId xmlns:a16="http://schemas.microsoft.com/office/drawing/2014/main" id="{C1EFAAF8-70C7-7E1F-7401-EECEF7756E97}"/>
              </a:ext>
            </a:extLst>
          </p:cNvPr>
          <p:cNvPicPr>
            <a:picLocks noChangeAspect="1"/>
          </p:cNvPicPr>
          <p:nvPr/>
        </p:nvPicPr>
        <p:blipFill>
          <a:blip r:embed="rId8"/>
          <a:stretch>
            <a:fillRect/>
          </a:stretch>
        </p:blipFill>
        <p:spPr>
          <a:xfrm>
            <a:off x="15328204" y="8632821"/>
            <a:ext cx="1530082" cy="1658670"/>
          </a:xfrm>
          <a:prstGeom prst="rect">
            <a:avLst/>
          </a:prstGeom>
        </p:spPr>
      </p:pic>
      <p:sp>
        <p:nvSpPr>
          <p:cNvPr id="18" name="Freeform 14">
            <a:extLst>
              <a:ext uri="{FF2B5EF4-FFF2-40B4-BE49-F238E27FC236}">
                <a16:creationId xmlns:a16="http://schemas.microsoft.com/office/drawing/2014/main" id="{45578E69-E39E-7156-32B9-4E05139B3094}"/>
              </a:ext>
            </a:extLst>
          </p:cNvPr>
          <p:cNvSpPr/>
          <p:nvPr/>
        </p:nvSpPr>
        <p:spPr>
          <a:xfrm>
            <a:off x="16963922" y="8638176"/>
            <a:ext cx="1175802" cy="151178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9"/>
            <a:stretch>
              <a:fillRect/>
            </a:stretch>
          </a:blipFill>
        </p:spPr>
        <p:txBody>
          <a:bodyPr/>
          <a:lstStyle/>
          <a:p>
            <a:endParaRPr lang="en-GB"/>
          </a:p>
        </p:txBody>
      </p:sp>
    </p:spTree>
    <p:extLst>
      <p:ext uri="{BB962C8B-B14F-4D97-AF65-F5344CB8AC3E}">
        <p14:creationId xmlns:p14="http://schemas.microsoft.com/office/powerpoint/2010/main" val="22265191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wo men wearing helmets and sitting in a cave&#10;&#10;Description automatically generated">
            <a:extLst>
              <a:ext uri="{FF2B5EF4-FFF2-40B4-BE49-F238E27FC236}">
                <a16:creationId xmlns:a16="http://schemas.microsoft.com/office/drawing/2014/main" id="{020127F5-4737-51DE-C43E-31796117BA5F}"/>
              </a:ext>
            </a:extLst>
          </p:cNvPr>
          <p:cNvPicPr>
            <a:picLocks noChangeAspect="1"/>
          </p:cNvPicPr>
          <p:nvPr/>
        </p:nvPicPr>
        <p:blipFill>
          <a:blip r:embed="rId3"/>
          <a:stretch>
            <a:fillRect/>
          </a:stretch>
        </p:blipFill>
        <p:spPr>
          <a:xfrm>
            <a:off x="12087458" y="1024634"/>
            <a:ext cx="6200659" cy="9260507"/>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545431"/>
            <a:ext cx="10489538" cy="6537687"/>
          </a:xfrm>
          <a:prstGeom prst="rect">
            <a:avLst/>
          </a:prstGeom>
        </p:spPr>
        <p:txBody>
          <a:bodyPr wrap="square" lIns="0" tIns="0" rIns="0" bIns="0" rtlCol="0" anchor="t">
            <a:spAutoFit/>
          </a:bodyPr>
          <a:lstStyle/>
          <a:p>
            <a:pPr>
              <a:lnSpc>
                <a:spcPts val="9119"/>
              </a:lnSpc>
            </a:pPr>
            <a:r>
              <a:rPr lang="en-US" sz="4400" dirty="0">
                <a:latin typeface="esu v2"/>
                <a:ea typeface="Calibri"/>
                <a:cs typeface="Calibri"/>
              </a:rPr>
              <a:t>Socials </a:t>
            </a:r>
          </a:p>
          <a:p>
            <a:pPr marL="342900" indent="-342900">
              <a:buFont typeface="Arial"/>
              <a:buChar char="•"/>
            </a:pPr>
            <a:r>
              <a:rPr lang="en-US" sz="2400" dirty="0">
                <a:latin typeface="Century Gothic"/>
                <a:ea typeface="+mn-lt"/>
                <a:cs typeface="+mn-lt"/>
              </a:rPr>
              <a:t>Socials are one of the best parts of being part of a Sports Club, so make sure everyone feels welcome and enjoys them.</a:t>
            </a:r>
          </a:p>
          <a:p>
            <a:pPr marL="342900" indent="-342900">
              <a:buFont typeface="Arial"/>
              <a:buChar char="•"/>
            </a:pPr>
            <a:endParaRPr lang="en-US" sz="2400" dirty="0">
              <a:latin typeface="Wingdings"/>
              <a:ea typeface="Calibri"/>
              <a:cs typeface="Calibri"/>
              <a:sym typeface="Wingdings"/>
            </a:endParaRPr>
          </a:p>
          <a:p>
            <a:pPr marL="342900" indent="-342900">
              <a:buFont typeface="Arial"/>
              <a:buChar char="•"/>
            </a:pPr>
            <a:r>
              <a:rPr lang="en-US" sz="2400" dirty="0">
                <a:latin typeface="Century Gothic"/>
                <a:ea typeface="+mn-lt"/>
                <a:cs typeface="+mn-lt"/>
              </a:rPr>
              <a:t>Ensure socials are conducted in a positive, safe and equal environment.</a:t>
            </a:r>
            <a:endParaRPr lang="en-US" sz="2400" dirty="0">
              <a:ea typeface="Calibri"/>
              <a:cs typeface="Calibri"/>
            </a:endParaRPr>
          </a:p>
          <a:p>
            <a:pPr marL="342900" indent="-342900">
              <a:buFont typeface="Arial"/>
              <a:buChar char="•"/>
            </a:pPr>
            <a:endParaRPr lang="en-US" sz="2400" dirty="0">
              <a:latin typeface="Century Gothic"/>
              <a:ea typeface="+mn-lt"/>
              <a:cs typeface="+mn-lt"/>
            </a:endParaRPr>
          </a:p>
          <a:p>
            <a:pPr marL="342900" indent="-342900">
              <a:buFont typeface="Arial"/>
              <a:buChar char="•"/>
            </a:pPr>
            <a:r>
              <a:rPr lang="en-US" sz="2400" dirty="0">
                <a:latin typeface="Century Gothic"/>
                <a:ea typeface="+mn-lt"/>
                <a:cs typeface="+mn-lt"/>
              </a:rPr>
              <a:t>Avoid any controversial and/or possibly offensive games, language and activities. </a:t>
            </a:r>
            <a:endParaRPr lang="en-US" sz="2400" dirty="0">
              <a:ea typeface="Calibri"/>
              <a:cs typeface="Calibri"/>
            </a:endParaRPr>
          </a:p>
          <a:p>
            <a:pPr marL="342900" indent="-342900">
              <a:buFont typeface="Arial"/>
              <a:buChar char="•"/>
            </a:pPr>
            <a:endParaRPr lang="en-US" sz="2400" dirty="0">
              <a:latin typeface="Century Gothic"/>
              <a:ea typeface="+mn-lt"/>
              <a:cs typeface="+mn-lt"/>
            </a:endParaRPr>
          </a:p>
          <a:p>
            <a:pPr marL="342900" indent="-342900">
              <a:buFont typeface="Arial"/>
              <a:buChar char="•"/>
            </a:pPr>
            <a:r>
              <a:rPr lang="en-US" sz="2400" dirty="0">
                <a:latin typeface="Century Gothic"/>
                <a:ea typeface="+mn-lt"/>
                <a:cs typeface="+mn-lt"/>
              </a:rPr>
              <a:t>Ensure that nobody feels forced or pressured into an activity, and that everybody should have the ability to say no to anything, without any consequence</a:t>
            </a:r>
            <a:r>
              <a:rPr lang="en-US" sz="2000" dirty="0">
                <a:latin typeface="Century Gothic"/>
                <a:ea typeface="+mn-lt"/>
                <a:cs typeface="+mn-lt"/>
              </a:rPr>
              <a:t>. </a:t>
            </a:r>
            <a:endParaRPr lang="en-US" dirty="0">
              <a:ea typeface="Calibri"/>
              <a:cs typeface="Calibri"/>
            </a:endParaRPr>
          </a:p>
          <a:p>
            <a:endParaRPr lang="en-US">
              <a:latin typeface="Wingdings"/>
              <a:ea typeface="Calibri"/>
              <a:cs typeface="Calibri"/>
              <a:sym typeface="Wingdings"/>
            </a:endParaRPr>
          </a:p>
          <a:p>
            <a:endParaRPr lang="en-US" sz="1900" b="1">
              <a:latin typeface="Century Gothic"/>
              <a:ea typeface="+mn-lt"/>
              <a:cs typeface="+mn-lt"/>
            </a:endParaRPr>
          </a:p>
          <a:p>
            <a:pPr marL="457200" indent="-285750">
              <a:buFont typeface="Arial,Sans-Serif"/>
            </a:pPr>
            <a:endParaRPr lang="en-US" sz="2400">
              <a:latin typeface="Calibri"/>
              <a:ea typeface="+mn-lt"/>
              <a:cs typeface="+mn-lt"/>
            </a:endParaRPr>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50" b="1" spc="179" dirty="0">
                <a:solidFill>
                  <a:schemeClr val="bg1"/>
                </a:solidFill>
                <a:latin typeface="Century Gothic"/>
              </a:rPr>
              <a:t>SPORTS CLUB WELFARE TRAINING 24/25</a:t>
            </a:r>
            <a:endParaRPr lang="en-US" sz="1799" b="1" spc="179" dirty="0">
              <a:solidFill>
                <a:schemeClr val="bg1"/>
              </a:solidFill>
              <a:latin typeface="Century Gothic" panose="020B0502020202020204" pitchFamily="34" charset="0"/>
            </a:endParaRPr>
          </a:p>
        </p:txBody>
      </p:sp>
      <p:pic>
        <p:nvPicPr>
          <p:cNvPr id="13" name="Picture 12" descr="A red shield with white text&#10;&#10;Description automatically generated">
            <a:extLst>
              <a:ext uri="{FF2B5EF4-FFF2-40B4-BE49-F238E27FC236}">
                <a16:creationId xmlns:a16="http://schemas.microsoft.com/office/drawing/2014/main" id="{5A311AEB-845E-7A75-ED8B-98C5670B86D0}"/>
              </a:ext>
            </a:extLst>
          </p:cNvPr>
          <p:cNvPicPr>
            <a:picLocks noChangeAspect="1"/>
          </p:cNvPicPr>
          <p:nvPr/>
        </p:nvPicPr>
        <p:blipFill>
          <a:blip r:embed="rId4"/>
          <a:stretch>
            <a:fillRect/>
          </a:stretch>
        </p:blipFill>
        <p:spPr>
          <a:xfrm>
            <a:off x="15328204" y="8632821"/>
            <a:ext cx="1530082" cy="1658670"/>
          </a:xfrm>
          <a:prstGeom prst="rect">
            <a:avLst/>
          </a:prstGeom>
        </p:spPr>
      </p:pic>
      <p:sp>
        <p:nvSpPr>
          <p:cNvPr id="16" name="Freeform 14">
            <a:extLst>
              <a:ext uri="{FF2B5EF4-FFF2-40B4-BE49-F238E27FC236}">
                <a16:creationId xmlns:a16="http://schemas.microsoft.com/office/drawing/2014/main" id="{4AFF5F5B-6614-0627-53F7-D926E8932686}"/>
              </a:ext>
            </a:extLst>
          </p:cNvPr>
          <p:cNvSpPr/>
          <p:nvPr/>
        </p:nvSpPr>
        <p:spPr>
          <a:xfrm>
            <a:off x="16963922" y="8638176"/>
            <a:ext cx="1175802" cy="1511784"/>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5"/>
            <a:stretch>
              <a:fillRect/>
            </a:stretch>
          </a:blipFill>
        </p:spPr>
        <p:txBody>
          <a:bodyPr/>
          <a:lstStyle/>
          <a:p>
            <a:endParaRPr lang="en-GB"/>
          </a:p>
        </p:txBody>
      </p:sp>
    </p:spTree>
    <p:extLst>
      <p:ext uri="{BB962C8B-B14F-4D97-AF65-F5344CB8AC3E}">
        <p14:creationId xmlns:p14="http://schemas.microsoft.com/office/powerpoint/2010/main" val="126821254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group of men wearing yellow shirts&#10;&#10;Description automatically generated">
            <a:extLst>
              <a:ext uri="{FF2B5EF4-FFF2-40B4-BE49-F238E27FC236}">
                <a16:creationId xmlns:a16="http://schemas.microsoft.com/office/drawing/2014/main" id="{780830C1-F6F5-7B5F-6465-7E8267176986}"/>
              </a:ext>
            </a:extLst>
          </p:cNvPr>
          <p:cNvPicPr>
            <a:picLocks noChangeAspect="1"/>
          </p:cNvPicPr>
          <p:nvPr/>
        </p:nvPicPr>
        <p:blipFill>
          <a:blip r:embed="rId3"/>
          <a:stretch>
            <a:fillRect/>
          </a:stretch>
        </p:blipFill>
        <p:spPr>
          <a:xfrm>
            <a:off x="12053530" y="1023472"/>
            <a:ext cx="6231925" cy="9258300"/>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545431"/>
            <a:ext cx="10489538" cy="9107621"/>
          </a:xfrm>
          <a:prstGeom prst="rect">
            <a:avLst/>
          </a:prstGeom>
        </p:spPr>
        <p:txBody>
          <a:bodyPr wrap="square" lIns="0" tIns="0" rIns="0" bIns="0" rtlCol="0" anchor="t">
            <a:spAutoFit/>
          </a:bodyPr>
          <a:lstStyle/>
          <a:p>
            <a:pPr>
              <a:lnSpc>
                <a:spcPts val="9119"/>
              </a:lnSpc>
            </a:pPr>
            <a:r>
              <a:rPr lang="en-US" sz="4400" dirty="0">
                <a:latin typeface="esu v2"/>
                <a:ea typeface="Calibri"/>
                <a:cs typeface="Calibri"/>
              </a:rPr>
              <a:t>Social THEMES</a:t>
            </a:r>
            <a:r>
              <a:rPr lang="en-US" sz="5400" dirty="0">
                <a:latin typeface="esu v2"/>
                <a:ea typeface="Calibri"/>
                <a:cs typeface="Calibri"/>
              </a:rPr>
              <a:t> </a:t>
            </a:r>
          </a:p>
          <a:p>
            <a:r>
              <a:rPr lang="en-US" sz="2400" dirty="0">
                <a:latin typeface="Century Gothic"/>
                <a:ea typeface="+mn-lt"/>
                <a:cs typeface="+mn-lt"/>
              </a:rPr>
              <a:t>Please also consider the implications of any fancy dress themes. You may not deem them as offensive, but others may do. A list of some potentially offensive themes that we do not endorse our Sports Clubs taking part in are listed below: </a:t>
            </a:r>
            <a:endParaRPr lang="en-US" sz="2400">
              <a:ea typeface="Calibri"/>
              <a:cs typeface="Calibri"/>
            </a:endParaRPr>
          </a:p>
          <a:p>
            <a:pPr marL="342900" indent="-342900">
              <a:buFont typeface="Arial"/>
              <a:buChar char="•"/>
            </a:pPr>
            <a:endParaRPr lang="en-US" sz="2400" dirty="0">
              <a:latin typeface="Century Gothic"/>
              <a:ea typeface="+mn-lt"/>
              <a:cs typeface="Calibri"/>
            </a:endParaRPr>
          </a:p>
          <a:p>
            <a:pPr marL="342900" indent="-342900">
              <a:buFont typeface="Arial"/>
              <a:buChar char="•"/>
            </a:pPr>
            <a:r>
              <a:rPr lang="en-US" sz="2400" b="1" dirty="0">
                <a:latin typeface="Century Gothic"/>
                <a:ea typeface="+mn-lt"/>
                <a:cs typeface="Calibri"/>
              </a:rPr>
              <a:t>White</a:t>
            </a:r>
            <a:r>
              <a:rPr lang="en-US" sz="2400" b="1" dirty="0">
                <a:latin typeface="Century Gothic"/>
                <a:ea typeface="+mn-lt"/>
                <a:cs typeface="+mn-lt"/>
              </a:rPr>
              <a:t> T-Shirt Parties</a:t>
            </a:r>
            <a:r>
              <a:rPr lang="en-US" sz="2400" dirty="0">
                <a:latin typeface="Century Gothic"/>
                <a:ea typeface="+mn-lt"/>
                <a:cs typeface="+mn-lt"/>
              </a:rPr>
              <a:t>. These are banned by the Students’ Union and all SU venues due to the often discriminatory language written on the T-Shirts. </a:t>
            </a:r>
            <a:br>
              <a:rPr lang="en-US" sz="2400" dirty="0">
                <a:latin typeface="Century Gothic"/>
                <a:ea typeface="+mn-lt"/>
                <a:cs typeface="+mn-lt"/>
              </a:rPr>
            </a:br>
            <a:endParaRPr lang="en-US" sz="2400" dirty="0">
              <a:latin typeface="Century Gothic"/>
              <a:ea typeface="+mn-lt"/>
              <a:cs typeface="+mn-lt"/>
            </a:endParaRPr>
          </a:p>
          <a:p>
            <a:pPr marL="342900" indent="-342900">
              <a:buFont typeface="Arial"/>
              <a:buChar char="•"/>
            </a:pPr>
            <a:r>
              <a:rPr lang="en-US" sz="2400" b="1" dirty="0">
                <a:latin typeface="Century Gothic"/>
                <a:ea typeface="+mn-lt"/>
                <a:cs typeface="+mn-lt"/>
              </a:rPr>
              <a:t>‘Gender Bender’ </a:t>
            </a:r>
            <a:r>
              <a:rPr lang="en-US" sz="2400" dirty="0">
                <a:latin typeface="Century Gothic"/>
                <a:ea typeface="+mn-lt"/>
                <a:cs typeface="+mn-lt"/>
              </a:rPr>
              <a:t>– Avoid using offensive terms such as these to label your social event. </a:t>
            </a:r>
            <a:br>
              <a:rPr lang="en-US" sz="2400" dirty="0">
                <a:latin typeface="Century Gothic"/>
                <a:ea typeface="+mn-lt"/>
                <a:cs typeface="+mn-lt"/>
              </a:rPr>
            </a:br>
            <a:endParaRPr lang="en-US" sz="2400" dirty="0">
              <a:latin typeface="Century Gothic"/>
              <a:ea typeface="+mn-lt"/>
              <a:cs typeface="+mn-lt"/>
            </a:endParaRPr>
          </a:p>
          <a:p>
            <a:pPr marL="342900" indent="-342900">
              <a:buFont typeface="Arial"/>
              <a:buChar char="•"/>
            </a:pPr>
            <a:r>
              <a:rPr lang="en-US" sz="2400" b="1" dirty="0">
                <a:latin typeface="Century Gothic"/>
                <a:ea typeface="+mn-lt"/>
                <a:cs typeface="Calibri"/>
              </a:rPr>
              <a:t>Cultural</a:t>
            </a:r>
            <a:r>
              <a:rPr lang="en-US" sz="2400" b="1" dirty="0">
                <a:latin typeface="Century Gothic"/>
                <a:ea typeface="+mn-lt"/>
                <a:cs typeface="+mn-lt"/>
              </a:rPr>
              <a:t> themes </a:t>
            </a:r>
            <a:r>
              <a:rPr lang="en-US" sz="2400" dirty="0">
                <a:latin typeface="Century Gothic"/>
                <a:ea typeface="+mn-lt"/>
                <a:cs typeface="+mn-lt"/>
              </a:rPr>
              <a:t>– We have a very diverse, international campus and students may be offended seeing their culture associated with drinking, nudity or anti-social </a:t>
            </a:r>
            <a:r>
              <a:rPr lang="en-US" sz="2400" dirty="0" err="1">
                <a:latin typeface="Century Gothic"/>
                <a:ea typeface="+mn-lt"/>
                <a:cs typeface="+mn-lt"/>
              </a:rPr>
              <a:t>behaviour</a:t>
            </a:r>
            <a:r>
              <a:rPr lang="en-US" sz="2400" dirty="0">
                <a:latin typeface="Century Gothic"/>
                <a:ea typeface="+mn-lt"/>
                <a:cs typeface="+mn-lt"/>
              </a:rPr>
              <a:t>.</a:t>
            </a:r>
            <a:endParaRPr lang="en-US" sz="2400">
              <a:ea typeface="Calibri"/>
              <a:cs typeface="Calibri"/>
            </a:endParaRPr>
          </a:p>
          <a:p>
            <a:pPr marL="342900" indent="-342900">
              <a:buFont typeface="Arial"/>
              <a:buChar char="•"/>
            </a:pPr>
            <a:endParaRPr lang="en-US" sz="2400" dirty="0">
              <a:latin typeface="Century Gothic"/>
              <a:ea typeface="+mn-lt"/>
              <a:cs typeface="+mn-lt"/>
            </a:endParaRPr>
          </a:p>
          <a:p>
            <a:pPr marL="342900" indent="-342900">
              <a:buFont typeface="Arial"/>
              <a:buChar char="•"/>
            </a:pPr>
            <a:r>
              <a:rPr lang="en-US" sz="2400" dirty="0">
                <a:latin typeface="Century Gothic"/>
                <a:ea typeface="+mn-lt"/>
                <a:cs typeface="+mn-lt"/>
              </a:rPr>
              <a:t>Be mindful and </a:t>
            </a:r>
            <a:r>
              <a:rPr lang="en-US" sz="2400" dirty="0" err="1">
                <a:latin typeface="Century Gothic"/>
                <a:ea typeface="+mn-lt"/>
                <a:cs typeface="+mn-lt"/>
              </a:rPr>
              <a:t>recognise</a:t>
            </a:r>
            <a:r>
              <a:rPr lang="en-US" sz="2400" dirty="0">
                <a:latin typeface="Century Gothic"/>
                <a:ea typeface="+mn-lt"/>
                <a:cs typeface="+mn-lt"/>
              </a:rPr>
              <a:t> that some of your members may not find certain themed events (e.g. Sexual, S&amp;M (Sadism and Masochism)) as humorous as you do. </a:t>
            </a:r>
            <a:endParaRPr lang="en-US" sz="2400" dirty="0">
              <a:latin typeface="Century Gothic"/>
              <a:ea typeface="Calibri"/>
              <a:cs typeface="Calibri"/>
            </a:endParaRPr>
          </a:p>
          <a:p>
            <a:pPr marL="342900" indent="-342900">
              <a:buFont typeface="Arial"/>
              <a:buChar char="•"/>
            </a:pPr>
            <a:endParaRPr lang="en-US" sz="2000">
              <a:latin typeface="Century Gothic"/>
              <a:ea typeface="+mn-lt"/>
              <a:cs typeface="+mn-lt"/>
            </a:endParaRPr>
          </a:p>
          <a:p>
            <a:endParaRPr lang="en-US" sz="1600">
              <a:latin typeface="Wingdings"/>
              <a:ea typeface="+mn-lt"/>
              <a:cs typeface="+mn-lt"/>
              <a:sym typeface="Wingdings"/>
            </a:endParaRPr>
          </a:p>
          <a:p>
            <a:pPr marL="457200" indent="-285750">
              <a:buFont typeface="Arial,Sans-Serif"/>
            </a:pPr>
            <a:endParaRPr lang="en-US" sz="2400">
              <a:latin typeface="Calibri"/>
              <a:ea typeface="+mn-lt"/>
              <a:cs typeface="+mn-lt"/>
            </a:endParaRPr>
          </a:p>
        </p:txBody>
      </p:sp>
      <p:sp>
        <p:nvSpPr>
          <p:cNvPr id="14" name="Freeform 14"/>
          <p:cNvSpPr/>
          <p:nvPr/>
        </p:nvSpPr>
        <p:spPr>
          <a:xfrm>
            <a:off x="16835334" y="8666750"/>
            <a:ext cx="1204377" cy="1483209"/>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5528229" y="8718545"/>
            <a:ext cx="1301482" cy="1415782"/>
          </a:xfrm>
          <a:prstGeom prst="rect">
            <a:avLst/>
          </a:prstGeom>
        </p:spPr>
      </p:pic>
    </p:spTree>
    <p:extLst>
      <p:ext uri="{BB962C8B-B14F-4D97-AF65-F5344CB8AC3E}">
        <p14:creationId xmlns:p14="http://schemas.microsoft.com/office/powerpoint/2010/main" val="32269694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sitting at a table&#10;&#10;Description automatically generated">
            <a:extLst>
              <a:ext uri="{FF2B5EF4-FFF2-40B4-BE49-F238E27FC236}">
                <a16:creationId xmlns:a16="http://schemas.microsoft.com/office/drawing/2014/main" id="{E48E5294-1735-4C2E-96C4-92EFD1E064CB}"/>
              </a:ext>
            </a:extLst>
          </p:cNvPr>
          <p:cNvPicPr>
            <a:picLocks noChangeAspect="1"/>
          </p:cNvPicPr>
          <p:nvPr/>
        </p:nvPicPr>
        <p:blipFill>
          <a:blip r:embed="rId3"/>
          <a:stretch>
            <a:fillRect/>
          </a:stretch>
        </p:blipFill>
        <p:spPr>
          <a:xfrm>
            <a:off x="12118538" y="1034737"/>
            <a:ext cx="6174775" cy="9258300"/>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545431"/>
            <a:ext cx="10489538" cy="8427948"/>
          </a:xfrm>
          <a:prstGeom prst="rect">
            <a:avLst/>
          </a:prstGeom>
        </p:spPr>
        <p:txBody>
          <a:bodyPr wrap="square" lIns="0" tIns="0" rIns="0" bIns="0" rtlCol="0" anchor="t">
            <a:spAutoFit/>
          </a:bodyPr>
          <a:lstStyle/>
          <a:p>
            <a:pPr>
              <a:lnSpc>
                <a:spcPts val="9119"/>
              </a:lnSpc>
            </a:pPr>
            <a:r>
              <a:rPr lang="en-US" sz="5400">
                <a:latin typeface="esu v2"/>
                <a:ea typeface="Calibri"/>
                <a:cs typeface="Calibri"/>
              </a:rPr>
              <a:t>Socials </a:t>
            </a:r>
          </a:p>
          <a:p>
            <a:pPr>
              <a:lnSpc>
                <a:spcPts val="9119"/>
              </a:lnSpc>
            </a:pPr>
            <a:endParaRPr lang="en-US" sz="5400" dirty="0">
              <a:latin typeface="esu v2"/>
              <a:ea typeface="+mn-lt"/>
              <a:cs typeface="+mn-lt"/>
            </a:endParaRPr>
          </a:p>
          <a:p>
            <a:pPr marL="342900" indent="-342900">
              <a:buFont typeface="Arial"/>
              <a:buChar char="•"/>
            </a:pPr>
            <a:r>
              <a:rPr lang="en-US" sz="2400" dirty="0">
                <a:latin typeface="Century Gothic"/>
                <a:ea typeface="+mn-lt"/>
                <a:cs typeface="+mn-lt"/>
              </a:rPr>
              <a:t>As per the Students’ Union Alcohol Policy, which needs to be signed by all Presidents once it has been sent out,</a:t>
            </a:r>
            <a:r>
              <a:rPr lang="en-US" sz="2400" b="1" dirty="0">
                <a:latin typeface="Century Gothic"/>
                <a:ea typeface="+mn-lt"/>
                <a:cs typeface="+mn-lt"/>
              </a:rPr>
              <a:t> the following events and </a:t>
            </a:r>
            <a:r>
              <a:rPr lang="en-US" sz="2400" b="1" dirty="0" err="1">
                <a:latin typeface="Century Gothic"/>
                <a:ea typeface="+mn-lt"/>
                <a:cs typeface="+mn-lt"/>
              </a:rPr>
              <a:t>behaviour</a:t>
            </a:r>
            <a:r>
              <a:rPr lang="en-US" sz="2400" b="1" dirty="0">
                <a:latin typeface="Century Gothic"/>
                <a:ea typeface="+mn-lt"/>
                <a:cs typeface="+mn-lt"/>
              </a:rPr>
              <a:t> is not endorsed or condoned by the Students’ Union:</a:t>
            </a:r>
            <a:endParaRPr lang="en-US" sz="2400" b="1" dirty="0">
              <a:ea typeface="Calibri"/>
              <a:cs typeface="Calibri"/>
            </a:endParaRPr>
          </a:p>
          <a:p>
            <a:pPr marL="342900" indent="-342900">
              <a:buFont typeface="Arial"/>
              <a:buChar char="•"/>
            </a:pPr>
            <a:endParaRPr lang="en-US" sz="2400" b="1">
              <a:latin typeface="Courier New"/>
              <a:ea typeface="Calibri"/>
              <a:cs typeface="Courier New"/>
            </a:endParaRPr>
          </a:p>
          <a:p>
            <a:pPr marL="342900" indent="-342900">
              <a:buFont typeface="Arial"/>
              <a:buChar char="•"/>
            </a:pPr>
            <a:r>
              <a:rPr lang="en-US" sz="2400" dirty="0">
                <a:latin typeface="Century Gothic"/>
                <a:ea typeface="+mn-lt"/>
                <a:cs typeface="Calibri"/>
              </a:rPr>
              <a:t>An</a:t>
            </a:r>
            <a:r>
              <a:rPr lang="en-US" sz="2400" dirty="0">
                <a:latin typeface="Century Gothic"/>
                <a:ea typeface="+mn-lt"/>
                <a:cs typeface="+mn-lt"/>
              </a:rPr>
              <a:t> initiation and/or Mothers and Daughters/Fathers and Sons are events in which members (often new members) of the club are expected to perform any activity as a means of gaining credibility, status or entry into that club.</a:t>
            </a:r>
            <a:endParaRPr lang="en-US" sz="2400" dirty="0">
              <a:ea typeface="Calibri"/>
              <a:cs typeface="Calibri"/>
            </a:endParaRPr>
          </a:p>
          <a:p>
            <a:pPr marL="342900" indent="-342900">
              <a:buFont typeface="Arial"/>
              <a:buChar char="•"/>
            </a:pPr>
            <a:endParaRPr lang="en-US" sz="2400">
              <a:latin typeface="Courier New"/>
              <a:ea typeface="Calibri"/>
              <a:cs typeface="Courier New"/>
            </a:endParaRPr>
          </a:p>
          <a:p>
            <a:pPr marL="342900" indent="-342900">
              <a:buFont typeface="Arial"/>
              <a:buChar char="•"/>
            </a:pPr>
            <a:r>
              <a:rPr lang="en-US" sz="2400" dirty="0">
                <a:latin typeface="Century Gothic"/>
                <a:ea typeface="+mn-lt"/>
                <a:cs typeface="Calibri"/>
              </a:rPr>
              <a:t>Any</a:t>
            </a:r>
            <a:r>
              <a:rPr lang="en-US" sz="2400" dirty="0">
                <a:latin typeface="Century Gothic"/>
                <a:ea typeface="+mn-lt"/>
                <a:cs typeface="+mn-lt"/>
              </a:rPr>
              <a:t> event where peer pressure is placed upon members of a particular club and may involve the consumption of alcohol, eating concoctions of various food, nudity, any </a:t>
            </a:r>
            <a:r>
              <a:rPr lang="en-US" sz="2400" dirty="0" err="1">
                <a:latin typeface="Century Gothic"/>
                <a:ea typeface="+mn-lt"/>
                <a:cs typeface="+mn-lt"/>
              </a:rPr>
              <a:t>behaviour</a:t>
            </a:r>
            <a:r>
              <a:rPr lang="en-US" sz="2400" dirty="0">
                <a:latin typeface="Century Gothic"/>
                <a:ea typeface="+mn-lt"/>
                <a:cs typeface="+mn-lt"/>
              </a:rPr>
              <a:t> that may be deemed humiliating and any activity which includes physical violence.</a:t>
            </a:r>
            <a:endParaRPr lang="en-US" sz="2400" dirty="0">
              <a:ea typeface="Calibri"/>
              <a:cs typeface="Calibri"/>
            </a:endParaRPr>
          </a:p>
          <a:p>
            <a:pPr marL="342900" indent="-342900">
              <a:buFont typeface="Arial"/>
              <a:buChar char="•"/>
            </a:pPr>
            <a:endParaRPr lang="en-US" sz="2000">
              <a:latin typeface="Century Gothic"/>
              <a:ea typeface="+mn-lt"/>
              <a:cs typeface="+mn-lt"/>
            </a:endParaRPr>
          </a:p>
          <a:p>
            <a:endParaRPr lang="en-US" sz="1600">
              <a:latin typeface="Wingdings"/>
              <a:ea typeface="Calibri"/>
              <a:cs typeface="Calibri"/>
              <a:sym typeface="Wingdings"/>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26533471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545431"/>
            <a:ext cx="16236735" cy="8061181"/>
          </a:xfrm>
          <a:prstGeom prst="rect">
            <a:avLst/>
          </a:prstGeom>
        </p:spPr>
        <p:txBody>
          <a:bodyPr wrap="square" lIns="0" tIns="0" rIns="0" bIns="0" rtlCol="0" anchor="t">
            <a:spAutoFit/>
          </a:bodyPr>
          <a:lstStyle/>
          <a:p>
            <a:pPr>
              <a:lnSpc>
                <a:spcPts val="9119"/>
              </a:lnSpc>
            </a:pPr>
            <a:r>
              <a:rPr lang="en-US" sz="5400" err="1">
                <a:latin typeface="esu v2"/>
                <a:ea typeface="Calibri"/>
                <a:cs typeface="Calibri"/>
              </a:rPr>
              <a:t>SocialS</a:t>
            </a:r>
            <a:r>
              <a:rPr lang="en-US" sz="5400">
                <a:latin typeface="esu v2"/>
                <a:ea typeface="Calibri"/>
                <a:cs typeface="Calibri"/>
              </a:rPr>
              <a:t> </a:t>
            </a:r>
          </a:p>
          <a:p>
            <a:pPr marL="342900" indent="-342900">
              <a:buFont typeface="Arial"/>
              <a:buChar char="•"/>
            </a:pPr>
            <a:r>
              <a:rPr lang="en-US" sz="3200">
                <a:latin typeface="Century Gothic"/>
                <a:ea typeface="+mn-lt"/>
                <a:cs typeface="+mn-lt"/>
              </a:rPr>
              <a:t>Although we strongly do not condone initiations and hazing, we are aware that these activities can still happen ‘underground’.</a:t>
            </a:r>
            <a:endParaRPr lang="en-US" sz="3200" b="1">
              <a:latin typeface="Century Gothic"/>
              <a:ea typeface="+mn-lt"/>
              <a:cs typeface="+mn-lt"/>
            </a:endParaRPr>
          </a:p>
          <a:p>
            <a:endParaRPr lang="en-US" sz="3200">
              <a:latin typeface="Wingdings"/>
              <a:ea typeface="Calibri"/>
              <a:cs typeface="Calibri"/>
              <a:sym typeface="Wingdings"/>
            </a:endParaRPr>
          </a:p>
          <a:p>
            <a:pPr marL="342900" indent="-342900">
              <a:buFont typeface="Arial"/>
              <a:buChar char="•"/>
            </a:pPr>
            <a:r>
              <a:rPr lang="en-US" sz="3200">
                <a:latin typeface="Century Gothic"/>
                <a:ea typeface="+mn-lt"/>
                <a:cs typeface="+mn-lt"/>
              </a:rPr>
              <a:t>It is important that as committee members you understand why such activities are not endorsed and should not be conducted. You may see it as a harmless welcome for new members, a bit of fun, but that’s not how everyone sees it.</a:t>
            </a:r>
            <a:endParaRPr lang="en-US" sz="3200">
              <a:ea typeface="Calibri"/>
              <a:cs typeface="Calibri"/>
            </a:endParaRPr>
          </a:p>
          <a:p>
            <a:pPr marL="342900" indent="-342900">
              <a:buFont typeface="Arial"/>
              <a:buChar char="•"/>
            </a:pPr>
            <a:endParaRPr lang="en-US" sz="3200">
              <a:latin typeface="Century Gothic"/>
              <a:ea typeface="+mn-lt"/>
              <a:cs typeface="+mn-lt"/>
            </a:endParaRPr>
          </a:p>
          <a:p>
            <a:pPr marL="342900" indent="-342900">
              <a:buFont typeface="Arial"/>
              <a:buChar char="•"/>
            </a:pPr>
            <a:r>
              <a:rPr lang="en-US" sz="3200">
                <a:latin typeface="Century Gothic"/>
                <a:ea typeface="+mn-lt"/>
                <a:cs typeface="+mn-lt"/>
              </a:rPr>
              <a:t>Initiations and hazing can put off potential members/players, create uncomfortable or intimidating atmospheres and ruin someone's experience of that sport or even the University. It can be seen as bullying or abuse, and have serious consequences.</a:t>
            </a:r>
            <a:endParaRPr lang="en-US" sz="3200">
              <a:ea typeface="Calibri"/>
              <a:cs typeface="Calibri"/>
            </a:endParaRPr>
          </a:p>
          <a:p>
            <a:pPr marL="342900" indent="-342900">
              <a:buFont typeface="Arial"/>
              <a:buChar char="•"/>
            </a:pPr>
            <a:endParaRPr lang="en-US" sz="3600">
              <a:latin typeface="Century Gothic"/>
              <a:ea typeface="Calibri"/>
              <a:cs typeface="Calibri"/>
            </a:endParaRPr>
          </a:p>
          <a:p>
            <a:pPr marL="342900" indent="-342900">
              <a:buFont typeface="Arial"/>
              <a:buChar char="•"/>
            </a:pPr>
            <a:endParaRPr lang="en-US" sz="2000">
              <a:latin typeface="Century Gothic"/>
              <a:ea typeface="+mn-lt"/>
              <a:cs typeface="+mn-lt"/>
            </a:endParaRPr>
          </a:p>
          <a:p>
            <a:endParaRPr lang="en-US" sz="1600">
              <a:latin typeface="Wingdings"/>
              <a:ea typeface="Calibri"/>
              <a:cs typeface="Calibri"/>
              <a:sym typeface="Wingdings"/>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4"/>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20959365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4" name="TextBox 4"/>
          <p:cNvSpPr txBox="1"/>
          <p:nvPr/>
        </p:nvSpPr>
        <p:spPr>
          <a:xfrm>
            <a:off x="2242341" y="2256130"/>
            <a:ext cx="14431062" cy="7193316"/>
          </a:xfrm>
          <a:prstGeom prst="rect">
            <a:avLst/>
          </a:prstGeom>
        </p:spPr>
        <p:txBody>
          <a:bodyPr wrap="square" lIns="0" tIns="0" rIns="0" bIns="0" rtlCol="0" anchor="t">
            <a:spAutoFit/>
          </a:bodyPr>
          <a:lstStyle/>
          <a:p>
            <a:pPr marL="1247140" lvl="1" indent="-685800">
              <a:buFont typeface="Arial" panose="020B0604020202020204" pitchFamily="34" charset="0"/>
              <a:buChar char="•"/>
            </a:pPr>
            <a:r>
              <a:rPr lang="en-US" sz="3200">
                <a:solidFill>
                  <a:srgbClr val="000000"/>
                </a:solidFill>
                <a:latin typeface="Century Gothic"/>
              </a:rPr>
              <a:t>Take notes (please!).</a:t>
            </a:r>
            <a:endParaRPr lang="en-US" sz="3200"/>
          </a:p>
          <a:p>
            <a:pPr marL="1247569"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a:solidFill>
                  <a:srgbClr val="000000"/>
                </a:solidFill>
                <a:latin typeface="Century Gothic"/>
              </a:rPr>
              <a:t>Ask any questions in the chat, otherwise there will be the opportunity to ask at the end.</a:t>
            </a:r>
          </a:p>
          <a:p>
            <a:pPr marL="1247569"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b="1">
                <a:solidFill>
                  <a:srgbClr val="000000"/>
                </a:solidFill>
                <a:latin typeface="Century Gothic"/>
              </a:rPr>
              <a:t>This session is being recorded </a:t>
            </a:r>
            <a:r>
              <a:rPr lang="en-US" sz="3200">
                <a:solidFill>
                  <a:srgbClr val="000000"/>
                </a:solidFill>
                <a:latin typeface="Century Gothic"/>
              </a:rPr>
              <a:t>so please turn your camera off if you do not wish to be in the video. </a:t>
            </a:r>
          </a:p>
          <a:p>
            <a:pPr marL="1247569"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a:solidFill>
                  <a:srgbClr val="000000"/>
                </a:solidFill>
                <a:latin typeface="Century Gothic"/>
              </a:rPr>
              <a:t>You will be required to complete a Moodle test at the end of this presentation to mark your training as completed.</a:t>
            </a:r>
          </a:p>
          <a:p>
            <a:pPr marL="1247140" lvl="1" indent="-685800">
              <a:buFont typeface="Arial" panose="020B0604020202020204" pitchFamily="34" charset="0"/>
              <a:buChar char="•"/>
            </a:pPr>
            <a:endParaRPr lang="en-US" sz="3200">
              <a:solidFill>
                <a:srgbClr val="000000"/>
              </a:solidFill>
              <a:latin typeface="Century Gothic" panose="020B0502020202020204" pitchFamily="34" charset="0"/>
            </a:endParaRPr>
          </a:p>
          <a:p>
            <a:pPr marL="1247140" lvl="1" indent="-685800">
              <a:buFont typeface="Arial" panose="020B0604020202020204" pitchFamily="34" charset="0"/>
              <a:buChar char="•"/>
            </a:pPr>
            <a:r>
              <a:rPr lang="en-US" sz="3200">
                <a:solidFill>
                  <a:srgbClr val="000000"/>
                </a:solidFill>
                <a:latin typeface="Century Gothic"/>
              </a:rPr>
              <a:t>This presentation and recording will be available for you to view afterwards on the Sports Toolkit.</a:t>
            </a:r>
            <a:endParaRPr lang="en-US" sz="3200">
              <a:solidFill>
                <a:srgbClr val="000000"/>
              </a:solidFill>
              <a:latin typeface="Century Gothic" panose="020B0502020202020204" pitchFamily="34" charset="0"/>
            </a:endParaRPr>
          </a:p>
          <a:p>
            <a:pPr marL="1247569" lvl="1" indent="-685800" algn="ctr">
              <a:lnSpc>
                <a:spcPts val="7285"/>
              </a:lnSpc>
              <a:buFont typeface="Arial" panose="020B0604020202020204" pitchFamily="34" charset="0"/>
              <a:buChar char="•"/>
            </a:pPr>
            <a:endParaRPr lang="en-US" sz="3200" b="1">
              <a:solidFill>
                <a:srgbClr val="000000"/>
              </a:solidFill>
              <a:latin typeface="Century Gothic" panose="020B0502020202020204" pitchFamily="34" charset="0"/>
            </a:endParaRPr>
          </a:p>
        </p:txBody>
      </p:sp>
      <p:sp>
        <p:nvSpPr>
          <p:cNvPr id="5" name="TextBox 5"/>
          <p:cNvSpPr txBox="1"/>
          <p:nvPr/>
        </p:nvSpPr>
        <p:spPr>
          <a:xfrm>
            <a:off x="5091112" y="506819"/>
            <a:ext cx="12488353" cy="1289712"/>
          </a:xfrm>
          <a:prstGeom prst="rect">
            <a:avLst/>
          </a:prstGeom>
        </p:spPr>
        <p:txBody>
          <a:bodyPr lIns="0" tIns="0" rIns="0" bIns="0" rtlCol="0" anchor="t">
            <a:spAutoFit/>
          </a:bodyPr>
          <a:lstStyle/>
          <a:p>
            <a:pPr algn="just">
              <a:lnSpc>
                <a:spcPts val="10860"/>
              </a:lnSpc>
            </a:pPr>
            <a:r>
              <a:rPr lang="en-US" sz="9050">
                <a:solidFill>
                  <a:srgbClr val="000000"/>
                </a:solidFill>
                <a:latin typeface="esu v2"/>
              </a:rPr>
              <a:t>SESSION FORMAT </a:t>
            </a:r>
          </a:p>
        </p:txBody>
      </p:sp>
      <p:pic>
        <p:nvPicPr>
          <p:cNvPr id="14" name="Picture 13" descr="A red shield with white text&#10;&#10;Description automatically generated">
            <a:extLst>
              <a:ext uri="{FF2B5EF4-FFF2-40B4-BE49-F238E27FC236}">
                <a16:creationId xmlns:a16="http://schemas.microsoft.com/office/drawing/2014/main" id="{DF41DBE2-C22E-7184-516A-6D35547F2F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13" name="Picture 12" descr="Essex SU logo">
            <a:extLst>
              <a:ext uri="{FF2B5EF4-FFF2-40B4-BE49-F238E27FC236}">
                <a16:creationId xmlns:a16="http://schemas.microsoft.com/office/drawing/2014/main" id="{615B1BAC-57ED-6FB3-40A3-10945FE4AF2B}"/>
              </a:ext>
            </a:extLst>
          </p:cNvPr>
          <p:cNvPicPr>
            <a:picLocks noChangeAspect="1"/>
          </p:cNvPicPr>
          <p:nvPr/>
        </p:nvPicPr>
        <p:blipFill>
          <a:blip r:embed="rId4"/>
          <a:stretch>
            <a:fillRect/>
          </a:stretch>
        </p:blipFill>
        <p:spPr>
          <a:xfrm>
            <a:off x="205741" y="1535457"/>
            <a:ext cx="1013744" cy="1190641"/>
          </a:xfrm>
          <a:prstGeom prst="rect">
            <a:avLst/>
          </a:prstGeom>
        </p:spPr>
      </p:pic>
      <p:sp>
        <p:nvSpPr>
          <p:cNvPr id="7" name="Freeform 10">
            <a:extLst>
              <a:ext uri="{FF2B5EF4-FFF2-40B4-BE49-F238E27FC236}">
                <a16:creationId xmlns:a16="http://schemas.microsoft.com/office/drawing/2014/main" id="{9B958769-5F79-37B6-B985-ED47EA3D0196}"/>
              </a:ext>
            </a:extLst>
          </p:cNvPr>
          <p:cNvSpPr/>
          <p:nvPr/>
        </p:nvSpPr>
        <p:spPr>
          <a:xfrm>
            <a:off x="17429790" y="0"/>
            <a:ext cx="858211" cy="10287001"/>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
        <p:nvSpPr>
          <p:cNvPr id="8" name="TextBox 3">
            <a:extLst>
              <a:ext uri="{FF2B5EF4-FFF2-40B4-BE49-F238E27FC236}">
                <a16:creationId xmlns:a16="http://schemas.microsoft.com/office/drawing/2014/main" id="{36B705AD-BFEF-7DFF-48F4-34B90847C36D}"/>
              </a:ext>
            </a:extLst>
          </p:cNvPr>
          <p:cNvSpPr txBox="1"/>
          <p:nvPr/>
        </p:nvSpPr>
        <p:spPr>
          <a:xfrm rot="16200000">
            <a:off x="-1352828" y="7063366"/>
            <a:ext cx="4118339" cy="271529"/>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EVENTS TRAINING 24/25</a:t>
            </a:r>
          </a:p>
        </p:txBody>
      </p:sp>
    </p:spTree>
    <p:extLst>
      <p:ext uri="{BB962C8B-B14F-4D97-AF65-F5344CB8AC3E}">
        <p14:creationId xmlns:p14="http://schemas.microsoft.com/office/powerpoint/2010/main" val="66812137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545431"/>
            <a:ext cx="16236735" cy="8122736"/>
          </a:xfrm>
          <a:prstGeom prst="rect">
            <a:avLst/>
          </a:prstGeom>
        </p:spPr>
        <p:txBody>
          <a:bodyPr wrap="square" lIns="0" tIns="0" rIns="0" bIns="0" rtlCol="0" anchor="t">
            <a:spAutoFit/>
          </a:bodyPr>
          <a:lstStyle/>
          <a:p>
            <a:pPr>
              <a:lnSpc>
                <a:spcPts val="9119"/>
              </a:lnSpc>
            </a:pPr>
            <a:r>
              <a:rPr lang="en-US" sz="5400" dirty="0" err="1">
                <a:latin typeface="esu v2"/>
                <a:ea typeface="Calibri"/>
                <a:cs typeface="Calibri"/>
              </a:rPr>
              <a:t>SocialS</a:t>
            </a:r>
            <a:r>
              <a:rPr lang="en-US" sz="5400" dirty="0">
                <a:latin typeface="esu v2"/>
                <a:ea typeface="Calibri"/>
                <a:cs typeface="Calibri"/>
              </a:rPr>
              <a:t> </a:t>
            </a:r>
          </a:p>
          <a:p>
            <a:pPr marL="285750" indent="-285750">
              <a:buFont typeface="Arial"/>
              <a:buChar char="•"/>
            </a:pPr>
            <a:r>
              <a:rPr lang="en-US" sz="2800" dirty="0">
                <a:latin typeface="Century Gothic"/>
                <a:ea typeface="Calibri"/>
                <a:cs typeface="Calibri"/>
              </a:rPr>
              <a:t>There have been cases of students who have been subjected to initiations or hazing leaving University, being arrested/given a criminal record, </a:t>
            </a:r>
            <a:r>
              <a:rPr lang="en-US" sz="2800" dirty="0">
                <a:latin typeface="Century Gothic"/>
                <a:ea typeface="Calibri"/>
                <a:cs typeface="Calibri"/>
                <a:hlinkClick r:id="rId3"/>
              </a:rPr>
              <a:t>and in some tragic cases, losing their lives</a:t>
            </a:r>
            <a:r>
              <a:rPr lang="en-US" sz="2800" dirty="0">
                <a:latin typeface="Century Gothic"/>
                <a:ea typeface="Calibri"/>
                <a:cs typeface="Calibri"/>
              </a:rPr>
              <a:t>. </a:t>
            </a:r>
          </a:p>
          <a:p>
            <a:pPr marL="285750" indent="-285750">
              <a:buFont typeface="Arial"/>
              <a:buChar char="•"/>
            </a:pPr>
            <a:endParaRPr lang="en-US" sz="2800">
              <a:latin typeface="Wingdings"/>
              <a:ea typeface="Calibri"/>
              <a:cs typeface="Calibri"/>
              <a:sym typeface="Wingdings"/>
            </a:endParaRPr>
          </a:p>
          <a:p>
            <a:pPr marL="285750" indent="-285750">
              <a:buFont typeface="Arial"/>
              <a:buChar char="•"/>
            </a:pPr>
            <a:r>
              <a:rPr lang="en-US" sz="2800" dirty="0">
                <a:latin typeface="Century Gothic"/>
                <a:ea typeface="Calibri"/>
                <a:cs typeface="Calibri"/>
              </a:rPr>
              <a:t>The majority of students that arrive at Essex will be 18 years old (or some even younger), just out of full-time education and living away from home for the first time. They may be impressionable and want to show off to senior members of a Sports Club. It is therefore vital that you as senior and committee members are respectful, responsible and welcoming to all.</a:t>
            </a:r>
            <a:endParaRPr lang="en-US" sz="2800" dirty="0">
              <a:ea typeface="Calibri"/>
              <a:cs typeface="Calibri"/>
            </a:endParaRPr>
          </a:p>
          <a:p>
            <a:pPr marL="285750" indent="-285750">
              <a:buFont typeface="Arial"/>
              <a:buChar char="•"/>
            </a:pPr>
            <a:endParaRPr lang="en-US" sz="2800">
              <a:latin typeface="Century Gothic"/>
              <a:ea typeface="Calibri"/>
              <a:cs typeface="Calibri"/>
            </a:endParaRPr>
          </a:p>
          <a:p>
            <a:pPr marL="285750" indent="-285750">
              <a:buFont typeface="Arial"/>
              <a:buChar char="•"/>
            </a:pPr>
            <a:r>
              <a:rPr lang="en-US" sz="2800" dirty="0">
                <a:latin typeface="Century Gothic"/>
                <a:ea typeface="Calibri"/>
                <a:cs typeface="Calibri"/>
              </a:rPr>
              <a:t>Please don’t feel the need to conform to ‘tradition’ and hold initiations for new members. It doesn’t matter if you think an initiation has always happened in your club/society and you think it’s normal, it isn’t. </a:t>
            </a:r>
            <a:endParaRPr lang="en-US" sz="2800" dirty="0">
              <a:ea typeface="Calibri"/>
              <a:cs typeface="Calibri"/>
            </a:endParaRPr>
          </a:p>
          <a:p>
            <a:pPr marL="457200" indent="-457200">
              <a:buFont typeface="Arial"/>
              <a:buChar char="•"/>
            </a:pPr>
            <a:endParaRPr lang="en-US" sz="4400">
              <a:latin typeface="Century Gothic"/>
              <a:ea typeface="Calibri"/>
              <a:cs typeface="Calibri"/>
            </a:endParaRPr>
          </a:p>
          <a:p>
            <a:pPr marL="342900" indent="-342900">
              <a:buFont typeface="Arial"/>
              <a:buChar char="•"/>
            </a:pPr>
            <a:endParaRPr lang="en-US" sz="3200">
              <a:latin typeface="Century Gothic"/>
              <a:ea typeface="+mn-lt"/>
              <a:cs typeface="+mn-lt"/>
            </a:endParaRPr>
          </a:p>
          <a:p>
            <a:pPr marL="285750" indent="-285750">
              <a:buFont typeface="Arial"/>
              <a:buChar char="•"/>
            </a:pPr>
            <a:endParaRPr lang="en-US" sz="1600">
              <a:latin typeface="Wingdings"/>
              <a:ea typeface="Calibri"/>
              <a:cs typeface="Calibri"/>
              <a:sym typeface="Wingdings"/>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4299504" y="8275633"/>
            <a:ext cx="1858694" cy="1958707"/>
          </a:xfrm>
          <a:prstGeom prst="rect">
            <a:avLst/>
          </a:prstGeom>
        </p:spPr>
      </p:pic>
    </p:spTree>
    <p:extLst>
      <p:ext uri="{BB962C8B-B14F-4D97-AF65-F5344CB8AC3E}">
        <p14:creationId xmlns:p14="http://schemas.microsoft.com/office/powerpoint/2010/main" val="7453578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545431"/>
            <a:ext cx="7807915" cy="7999626"/>
          </a:xfrm>
          <a:prstGeom prst="rect">
            <a:avLst/>
          </a:prstGeom>
        </p:spPr>
        <p:txBody>
          <a:bodyPr wrap="square" lIns="0" tIns="0" rIns="0" bIns="0" rtlCol="0" anchor="t">
            <a:spAutoFit/>
          </a:bodyPr>
          <a:lstStyle/>
          <a:p>
            <a:pPr>
              <a:lnSpc>
                <a:spcPts val="9119"/>
              </a:lnSpc>
            </a:pPr>
            <a:r>
              <a:rPr lang="en-US" sz="5400" dirty="0">
                <a:latin typeface="esu v2"/>
                <a:ea typeface="Calibri"/>
                <a:cs typeface="Calibri"/>
              </a:rPr>
              <a:t>Additional Support </a:t>
            </a:r>
          </a:p>
          <a:p>
            <a:pPr marL="285750" indent="-285750">
              <a:buFont typeface="Arial"/>
              <a:buChar char="•"/>
            </a:pPr>
            <a:endParaRPr lang="en-US" sz="2800">
              <a:latin typeface="Century Gothic"/>
              <a:ea typeface="+mn-lt"/>
              <a:cs typeface="+mn-lt"/>
            </a:endParaRPr>
          </a:p>
          <a:p>
            <a:pPr marL="285750" indent="-285750">
              <a:buFont typeface="Arial"/>
              <a:buChar char="•"/>
            </a:pPr>
            <a:endParaRPr lang="en-US" sz="2800">
              <a:latin typeface="Century Gothic"/>
              <a:ea typeface="Calibri"/>
              <a:cs typeface="Calibri"/>
            </a:endParaRPr>
          </a:p>
          <a:p>
            <a:r>
              <a:rPr lang="en-US" b="1" dirty="0">
                <a:latin typeface="Century Gothic"/>
                <a:ea typeface="+mn-lt"/>
                <a:cs typeface="+mn-lt"/>
              </a:rPr>
              <a:t>‘</a:t>
            </a:r>
            <a:r>
              <a:rPr lang="en-US" sz="2000" b="1" dirty="0">
                <a:latin typeface="Century Gothic"/>
                <a:ea typeface="+mn-lt"/>
                <a:cs typeface="+mn-lt"/>
              </a:rPr>
              <a:t>Ask for Angela’</a:t>
            </a:r>
            <a:r>
              <a:rPr lang="en-US" sz="2000" dirty="0">
                <a:latin typeface="Century Gothic"/>
                <a:ea typeface="+mn-lt"/>
                <a:cs typeface="+mn-lt"/>
              </a:rPr>
              <a:t> - Anyone who is feeling unsafe, vulnerable or threatened can discreetly seek help by approaching staff in venues and asking them for ‘Angela’. This code-phrase will indicate to  staff that they require help. This might be through reuniting them with a friend, seeing them to a taxi, or calling campus security.</a:t>
            </a:r>
          </a:p>
          <a:p>
            <a:endParaRPr lang="en-US" sz="2000">
              <a:latin typeface="Wingdings"/>
              <a:ea typeface="Calibri"/>
              <a:cs typeface="Calibri"/>
              <a:sym typeface="Wingdings"/>
            </a:endParaRPr>
          </a:p>
          <a:p>
            <a:r>
              <a:rPr lang="en-US" sz="2000" b="1" dirty="0">
                <a:latin typeface="Century Gothic"/>
                <a:ea typeface="+mn-lt"/>
                <a:cs typeface="+mn-lt"/>
              </a:rPr>
              <a:t>Security and Safety Centre  </a:t>
            </a:r>
            <a:r>
              <a:rPr lang="en-US" sz="2000" dirty="0">
                <a:latin typeface="Century Gothic"/>
                <a:ea typeface="+mn-lt"/>
                <a:cs typeface="+mn-lt"/>
              </a:rPr>
              <a:t>– Located on Square 3 under the sheltered area – map for reference. The security team provide 24 hour face to face and phone support. You can contact them regarding a range of things. </a:t>
            </a:r>
          </a:p>
          <a:p>
            <a:endParaRPr lang="en-US" sz="2000">
              <a:latin typeface="Wingdings"/>
              <a:ea typeface="+mn-lt"/>
              <a:cs typeface="+mn-lt"/>
              <a:sym typeface="Wingdings"/>
            </a:endParaRPr>
          </a:p>
          <a:p>
            <a:r>
              <a:rPr lang="en-US" sz="2000" b="1" dirty="0">
                <a:latin typeface="Century Gothic"/>
                <a:ea typeface="+mn-lt"/>
                <a:cs typeface="+mn-lt"/>
              </a:rPr>
              <a:t>University anonymous reporting system – </a:t>
            </a:r>
            <a:r>
              <a:rPr lang="en-US" sz="2000" dirty="0">
                <a:solidFill>
                  <a:srgbClr val="000000"/>
                </a:solidFill>
                <a:latin typeface="Century Gothic"/>
                <a:ea typeface="+mn-lt"/>
                <a:cs typeface="+mn-lt"/>
              </a:rPr>
              <a:t>You can report things to the University using the anonymous reporting system. All information is treated in the strictest confidence.   </a:t>
            </a:r>
            <a:r>
              <a:rPr lang="en-US" sz="2000" dirty="0">
                <a:solidFill>
                  <a:srgbClr val="FF0000"/>
                </a:solidFill>
                <a:latin typeface="Century Gothic"/>
                <a:ea typeface="+mn-lt"/>
                <a:cs typeface="+mn-lt"/>
                <a:hlinkClick r:id="rId3"/>
              </a:rPr>
              <a:t>https://reportandsupport.essex.ac.uk/</a:t>
            </a:r>
            <a:r>
              <a:rPr lang="en-US" sz="2000" dirty="0">
                <a:solidFill>
                  <a:srgbClr val="FF0000"/>
                </a:solidFill>
                <a:latin typeface="Century Gothic"/>
                <a:ea typeface="+mn-lt"/>
                <a:cs typeface="+mn-lt"/>
              </a:rPr>
              <a:t> </a:t>
            </a:r>
            <a:endParaRPr lang="en-US" dirty="0">
              <a:ea typeface="Calibri"/>
              <a:cs typeface="Calibri"/>
            </a:endParaRPr>
          </a:p>
          <a:p>
            <a:pPr marL="285750" indent="-285750">
              <a:buFont typeface="Arial"/>
              <a:buChar char="•"/>
            </a:pPr>
            <a:endParaRPr lang="en-US" sz="2800">
              <a:latin typeface="Century Gothic"/>
              <a:ea typeface="+mn-lt"/>
              <a:cs typeface="+mn-lt"/>
            </a:endParaRPr>
          </a:p>
          <a:p>
            <a:pPr marL="285750" indent="-285750">
              <a:buFont typeface="Arial"/>
              <a:buChar char="•"/>
            </a:pPr>
            <a:endParaRPr lang="en-US" sz="1600">
              <a:latin typeface="Wingdings"/>
              <a:ea typeface="+mn-lt"/>
              <a:cs typeface="+mn-lt"/>
              <a:sym typeface="Wingdings"/>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4299504" y="8275633"/>
            <a:ext cx="1858694" cy="1958707"/>
          </a:xfrm>
          <a:prstGeom prst="rect">
            <a:avLst/>
          </a:prstGeom>
        </p:spPr>
      </p:pic>
      <p:pic>
        <p:nvPicPr>
          <p:cNvPr id="2" name="Picture 1" descr="A map of a building&#10;&#10;Description automatically generated">
            <a:extLst>
              <a:ext uri="{FF2B5EF4-FFF2-40B4-BE49-F238E27FC236}">
                <a16:creationId xmlns:a16="http://schemas.microsoft.com/office/drawing/2014/main" id="{D04670FC-A438-BAE8-4439-3A802B6434D3}"/>
              </a:ext>
            </a:extLst>
          </p:cNvPr>
          <p:cNvPicPr>
            <a:picLocks noChangeAspect="1"/>
          </p:cNvPicPr>
          <p:nvPr/>
        </p:nvPicPr>
        <p:blipFill>
          <a:blip r:embed="rId6"/>
          <a:stretch>
            <a:fillRect/>
          </a:stretch>
        </p:blipFill>
        <p:spPr>
          <a:xfrm>
            <a:off x="9748837" y="1885950"/>
            <a:ext cx="8362951" cy="5086350"/>
          </a:xfrm>
          <a:prstGeom prst="rect">
            <a:avLst/>
          </a:prstGeom>
        </p:spPr>
      </p:pic>
    </p:spTree>
    <p:extLst>
      <p:ext uri="{BB962C8B-B14F-4D97-AF65-F5344CB8AC3E}">
        <p14:creationId xmlns:p14="http://schemas.microsoft.com/office/powerpoint/2010/main" val="6901238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erson with orange face paint&#10;&#10;Description automatically generated">
            <a:extLst>
              <a:ext uri="{FF2B5EF4-FFF2-40B4-BE49-F238E27FC236}">
                <a16:creationId xmlns:a16="http://schemas.microsoft.com/office/drawing/2014/main" id="{5A39A42C-2619-646C-481F-0FE857B17A6F}"/>
              </a:ext>
            </a:extLst>
          </p:cNvPr>
          <p:cNvPicPr>
            <a:picLocks noChangeAspect="1"/>
          </p:cNvPicPr>
          <p:nvPr/>
        </p:nvPicPr>
        <p:blipFill>
          <a:blip r:embed="rId3"/>
          <a:stretch>
            <a:fillRect/>
          </a:stretch>
        </p:blipFill>
        <p:spPr>
          <a:xfrm>
            <a:off x="12100226" y="1028700"/>
            <a:ext cx="6189062" cy="9258300"/>
          </a:xfrm>
          <a:prstGeom prst="rect">
            <a:avLst/>
          </a:prstGeom>
        </p:spPr>
      </p:pic>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273969"/>
            <a:ext cx="9293815" cy="6029856"/>
          </a:xfrm>
          <a:prstGeom prst="rect">
            <a:avLst/>
          </a:prstGeom>
        </p:spPr>
        <p:txBody>
          <a:bodyPr wrap="square" lIns="0" tIns="0" rIns="0" bIns="0" rtlCol="0" anchor="t">
            <a:spAutoFit/>
          </a:bodyPr>
          <a:lstStyle/>
          <a:p>
            <a:pPr>
              <a:lnSpc>
                <a:spcPts val="9119"/>
              </a:lnSpc>
            </a:pPr>
            <a:r>
              <a:rPr lang="en-US" sz="5400" dirty="0">
                <a:latin typeface="esu v2"/>
                <a:ea typeface="Calibri"/>
                <a:cs typeface="Calibri"/>
              </a:rPr>
              <a:t>Any questions? </a:t>
            </a:r>
          </a:p>
          <a:p>
            <a:pPr marL="285750" indent="-285750">
              <a:buFont typeface="Arial"/>
              <a:buChar char="•"/>
            </a:pPr>
            <a:endParaRPr lang="en-US" sz="2800">
              <a:latin typeface="Century Gothic"/>
              <a:ea typeface="+mn-lt"/>
              <a:cs typeface="+mn-lt"/>
            </a:endParaRPr>
          </a:p>
          <a:p>
            <a:pPr marL="285750" indent="-285750">
              <a:buFont typeface="Arial"/>
              <a:buChar char="•"/>
            </a:pPr>
            <a:r>
              <a:rPr lang="en-US" sz="3600" dirty="0">
                <a:latin typeface="Century Gothic"/>
                <a:ea typeface="Calibri"/>
                <a:cs typeface="Calibri"/>
              </a:rPr>
              <a:t>We now have an opportunity for any questions should you have any. </a:t>
            </a:r>
          </a:p>
          <a:p>
            <a:pPr marL="285750" indent="-285750">
              <a:buFont typeface="Arial"/>
              <a:buChar char="•"/>
            </a:pPr>
            <a:endParaRPr lang="en-US" sz="2800" dirty="0">
              <a:latin typeface="Century Gothic"/>
              <a:ea typeface="Calibri"/>
              <a:cs typeface="Calibri"/>
            </a:endParaRPr>
          </a:p>
          <a:p>
            <a:r>
              <a:rPr lang="en-US" sz="3600" dirty="0">
                <a:solidFill>
                  <a:srgbClr val="FF0000"/>
                </a:solidFill>
                <a:latin typeface="Century Gothic"/>
                <a:ea typeface="Calibri"/>
                <a:cs typeface="Calibri"/>
              </a:rPr>
              <a:t>P.S Don't leave yet, we still have a Moodle quiz for you to complete, more information on the next slide. </a:t>
            </a:r>
          </a:p>
          <a:p>
            <a:pPr marL="285750" indent="-285750">
              <a:buFont typeface="Arial"/>
              <a:buChar char="•"/>
            </a:pPr>
            <a:endParaRPr lang="en-US" sz="2800">
              <a:latin typeface="Century Gothic"/>
              <a:ea typeface="+mn-lt"/>
              <a:cs typeface="+mn-lt"/>
            </a:endParaRPr>
          </a:p>
          <a:p>
            <a:pPr marL="285750" indent="-285750">
              <a:buFont typeface="Arial"/>
              <a:buChar char="•"/>
            </a:pPr>
            <a:endParaRPr lang="en-US" sz="1600">
              <a:latin typeface="Wingdings"/>
              <a:ea typeface="+mn-lt"/>
              <a:cs typeface="+mn-lt"/>
              <a:sym typeface="Wingdings"/>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4"/>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5"/>
          <a:stretch>
            <a:fillRect/>
          </a:stretch>
        </p:blipFill>
        <p:spPr>
          <a:xfrm>
            <a:off x="14299504" y="8275633"/>
            <a:ext cx="1858694" cy="1958707"/>
          </a:xfrm>
          <a:prstGeom prst="rect">
            <a:avLst/>
          </a:prstGeom>
        </p:spPr>
      </p:pic>
      <p:sp>
        <p:nvSpPr>
          <p:cNvPr id="13" name="TextBox 17">
            <a:extLst>
              <a:ext uri="{FF2B5EF4-FFF2-40B4-BE49-F238E27FC236}">
                <a16:creationId xmlns:a16="http://schemas.microsoft.com/office/drawing/2014/main" id="{75C4AFFC-E01E-27DD-7862-4CF1722A84EA}"/>
              </a:ext>
            </a:extLst>
          </p:cNvPr>
          <p:cNvSpPr txBox="1"/>
          <p:nvPr/>
        </p:nvSpPr>
        <p:spPr>
          <a:xfrm>
            <a:off x="554012" y="6809558"/>
            <a:ext cx="10464948" cy="3231654"/>
          </a:xfrm>
          <a:prstGeom prst="rect">
            <a:avLst/>
          </a:prstGeom>
        </p:spPr>
        <p:txBody>
          <a:bodyPr lIns="0" tIns="0" rIns="0" bIns="0" rtlCol="0" anchor="t">
            <a:spAutoFit/>
          </a:bodyPr>
          <a:lstStyle/>
          <a:p>
            <a:pPr>
              <a:lnSpc>
                <a:spcPts val="3600"/>
              </a:lnSpc>
            </a:pPr>
            <a:r>
              <a:rPr lang="en-US" sz="3000" dirty="0">
                <a:latin typeface="Century Gothic"/>
                <a:hlinkClick r:id="rId6">
                  <a:extLst>
                    <a:ext uri="{A12FA001-AC4F-418D-AE19-62706E023703}">
                      <ahyp:hlinkClr xmlns:ahyp="http://schemas.microsoft.com/office/drawing/2018/hyperlinkcolor" val="tx"/>
                    </a:ext>
                  </a:extLst>
                </a:hlinkClick>
              </a:rPr>
              <a:t>Blades@essex.ac.uk</a:t>
            </a:r>
            <a:r>
              <a:rPr lang="en-US" sz="3000" dirty="0">
                <a:latin typeface="Century Gothic"/>
              </a:rPr>
              <a:t> </a:t>
            </a:r>
          </a:p>
          <a:p>
            <a:pPr>
              <a:lnSpc>
                <a:spcPts val="3600"/>
              </a:lnSpc>
            </a:pPr>
            <a:r>
              <a:rPr lang="en-US" sz="3000" dirty="0">
                <a:latin typeface="Century Gothic"/>
                <a:hlinkClick r:id="rId7">
                  <a:extLst>
                    <a:ext uri="{A12FA001-AC4F-418D-AE19-62706E023703}">
                      <ahyp:hlinkClr xmlns:ahyp="http://schemas.microsoft.com/office/drawing/2018/hyperlinkcolor" val="tx"/>
                    </a:ext>
                  </a:extLst>
                </a:hlinkClick>
              </a:rPr>
              <a:t>Hannah.mortier@essex.ac.uk</a:t>
            </a:r>
            <a:endParaRPr lang="en-US" sz="3000">
              <a:solidFill>
                <a:schemeClr val="bg1"/>
              </a:solidFill>
              <a:latin typeface="Century Gothic"/>
            </a:endParaRPr>
          </a:p>
          <a:p>
            <a:pPr>
              <a:lnSpc>
                <a:spcPts val="3600"/>
              </a:lnSpc>
            </a:pPr>
            <a:r>
              <a:rPr lang="en-US" sz="3000" dirty="0">
                <a:latin typeface="Century Gothic"/>
                <a:hlinkClick r:id="rId8">
                  <a:extLst>
                    <a:ext uri="{A12FA001-AC4F-418D-AE19-62706E023703}">
                      <ahyp:hlinkClr xmlns:ahyp="http://schemas.microsoft.com/office/drawing/2018/hyperlinkcolor" val="tx"/>
                    </a:ext>
                  </a:extLst>
                </a:hlinkClick>
              </a:rPr>
              <a:t>Vpwelfare@essex.ac.uk</a:t>
            </a:r>
            <a:r>
              <a:rPr lang="en-US" sz="3000" dirty="0">
                <a:latin typeface="Century Gothic"/>
              </a:rPr>
              <a:t> </a:t>
            </a:r>
            <a:endParaRPr lang="en-US" sz="3000">
              <a:latin typeface="Century Gothic" panose="020B0502020202020204" pitchFamily="34" charset="0"/>
            </a:endParaRPr>
          </a:p>
          <a:p>
            <a:pPr>
              <a:lnSpc>
                <a:spcPts val="3600"/>
              </a:lnSpc>
            </a:pPr>
            <a:r>
              <a:rPr lang="en-US" sz="3000" dirty="0">
                <a:latin typeface="Century Gothic"/>
                <a:hlinkClick r:id="rId9">
                  <a:extLst>
                    <a:ext uri="{A12FA001-AC4F-418D-AE19-62706E023703}">
                      <ahyp:hlinkClr xmlns:ahyp="http://schemas.microsoft.com/office/drawing/2018/hyperlinkcolor" val="tx"/>
                    </a:ext>
                  </a:extLst>
                </a:hlinkClick>
              </a:rPr>
              <a:t>Suadvice@essex.ac.uk</a:t>
            </a:r>
            <a:r>
              <a:rPr lang="en-US" sz="3000" dirty="0">
                <a:latin typeface="Century Gothic"/>
              </a:rPr>
              <a:t> </a:t>
            </a:r>
            <a:endParaRPr lang="en-US" sz="3000">
              <a:latin typeface="Century Gothic" panose="020B0502020202020204" pitchFamily="34" charset="0"/>
            </a:endParaRPr>
          </a:p>
          <a:p>
            <a:pPr>
              <a:lnSpc>
                <a:spcPts val="3600"/>
              </a:lnSpc>
            </a:pPr>
            <a:r>
              <a:rPr lang="en-US" sz="3000" dirty="0">
                <a:latin typeface="Century Gothic"/>
              </a:rPr>
              <a:t>07935 134538 – Blades phone </a:t>
            </a:r>
          </a:p>
          <a:p>
            <a:pPr>
              <a:lnSpc>
                <a:spcPts val="3600"/>
              </a:lnSpc>
            </a:pPr>
            <a:r>
              <a:rPr lang="en-US" sz="3000" dirty="0">
                <a:latin typeface="Century Gothic"/>
              </a:rPr>
              <a:t>01206 863211 – SU Reception </a:t>
            </a:r>
            <a:endParaRPr lang="en-US" b="1" dirty="0">
              <a:latin typeface="Century Gothic"/>
            </a:endParaRPr>
          </a:p>
          <a:p>
            <a:pPr>
              <a:lnSpc>
                <a:spcPts val="3600"/>
              </a:lnSpc>
            </a:pPr>
            <a:endParaRPr lang="en-US" sz="3000" b="1"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8204138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1829" cy="1028700"/>
          </a:xfrm>
          <a:prstGeom prst="rect">
            <a:avLst/>
          </a:prstGeom>
          <a:solidFill>
            <a:schemeClr val="tx1">
              <a:lumMod val="95000"/>
              <a:lumOff val="5000"/>
            </a:schemeClr>
          </a:solidFill>
        </p:spPr>
        <p:txBody>
          <a:bodyPr/>
          <a:lstStyle/>
          <a:p>
            <a:endParaRPr lang="en-GB"/>
          </a:p>
        </p:txBody>
      </p:sp>
      <p:grpSp>
        <p:nvGrpSpPr>
          <p:cNvPr id="4" name="Group 4"/>
          <p:cNvGrpSpPr/>
          <p:nvPr/>
        </p:nvGrpSpPr>
        <p:grpSpPr>
          <a:xfrm>
            <a:off x="1823134" y="431931"/>
            <a:ext cx="1213733" cy="164839"/>
            <a:chOff x="0" y="0"/>
            <a:chExt cx="1618311" cy="219785"/>
          </a:xfrm>
          <a:solidFill>
            <a:schemeClr val="bg1"/>
          </a:solidFill>
        </p:grpSpPr>
        <p:sp>
          <p:nvSpPr>
            <p:cNvPr id="5" name="AutoShape 5"/>
            <p:cNvSpPr/>
            <p:nvPr/>
          </p:nvSpPr>
          <p:spPr>
            <a:xfrm>
              <a:off x="0" y="0"/>
              <a:ext cx="236347" cy="219785"/>
            </a:xfrm>
            <a:prstGeom prst="rect">
              <a:avLst/>
            </a:prstGeom>
            <a:grpFill/>
          </p:spPr>
          <p:txBody>
            <a:bodyPr/>
            <a:lstStyle/>
            <a:p>
              <a:endParaRPr lang="en-GB"/>
            </a:p>
          </p:txBody>
        </p:sp>
        <p:sp>
          <p:nvSpPr>
            <p:cNvPr id="6" name="AutoShape 6"/>
            <p:cNvSpPr/>
            <p:nvPr/>
          </p:nvSpPr>
          <p:spPr>
            <a:xfrm>
              <a:off x="460654" y="0"/>
              <a:ext cx="236347" cy="219785"/>
            </a:xfrm>
            <a:prstGeom prst="rect">
              <a:avLst/>
            </a:prstGeom>
            <a:grpFill/>
          </p:spPr>
          <p:txBody>
            <a:bodyPr/>
            <a:lstStyle/>
            <a:p>
              <a:endParaRPr lang="en-GB"/>
            </a:p>
          </p:txBody>
        </p:sp>
        <p:sp>
          <p:nvSpPr>
            <p:cNvPr id="7" name="AutoShape 7"/>
            <p:cNvSpPr/>
            <p:nvPr/>
          </p:nvSpPr>
          <p:spPr>
            <a:xfrm>
              <a:off x="921309" y="0"/>
              <a:ext cx="236347" cy="219785"/>
            </a:xfrm>
            <a:prstGeom prst="rect">
              <a:avLst/>
            </a:prstGeom>
            <a:grpFill/>
          </p:spPr>
          <p:txBody>
            <a:bodyPr/>
            <a:lstStyle/>
            <a:p>
              <a:endParaRPr lang="en-GB"/>
            </a:p>
          </p:txBody>
        </p:sp>
        <p:sp>
          <p:nvSpPr>
            <p:cNvPr id="8" name="AutoShape 8"/>
            <p:cNvSpPr/>
            <p:nvPr/>
          </p:nvSpPr>
          <p:spPr>
            <a:xfrm>
              <a:off x="1381963" y="0"/>
              <a:ext cx="236347" cy="219785"/>
            </a:xfrm>
            <a:prstGeom prst="rect">
              <a:avLst/>
            </a:prstGeom>
            <a:grpFill/>
          </p:spPr>
          <p:txBody>
            <a:bodyPr/>
            <a:lstStyle/>
            <a:p>
              <a:endParaRPr lang="en-GB"/>
            </a:p>
          </p:txBody>
        </p:sp>
        <p:sp>
          <p:nvSpPr>
            <p:cNvPr id="9" name="AutoShape 9"/>
            <p:cNvSpPr/>
            <p:nvPr/>
          </p:nvSpPr>
          <p:spPr>
            <a:xfrm>
              <a:off x="535613" y="69706"/>
              <a:ext cx="86430" cy="80373"/>
            </a:xfrm>
            <a:prstGeom prst="rect">
              <a:avLst/>
            </a:prstGeom>
            <a:grpFill/>
          </p:spPr>
          <p:txBody>
            <a:bodyPr/>
            <a:lstStyle/>
            <a:p>
              <a:endParaRPr lang="en-GB"/>
            </a:p>
          </p:txBody>
        </p:sp>
      </p:grpSp>
      <p:sp>
        <p:nvSpPr>
          <p:cNvPr id="12" name="TextBox 12"/>
          <p:cNvSpPr txBox="1"/>
          <p:nvPr/>
        </p:nvSpPr>
        <p:spPr>
          <a:xfrm>
            <a:off x="978287" y="1273969"/>
            <a:ext cx="10351090" cy="5968301"/>
          </a:xfrm>
          <a:prstGeom prst="rect">
            <a:avLst/>
          </a:prstGeom>
        </p:spPr>
        <p:txBody>
          <a:bodyPr wrap="square" lIns="0" tIns="0" rIns="0" bIns="0" rtlCol="0" anchor="t">
            <a:spAutoFit/>
          </a:bodyPr>
          <a:lstStyle/>
          <a:p>
            <a:pPr>
              <a:lnSpc>
                <a:spcPts val="9119"/>
              </a:lnSpc>
            </a:pPr>
            <a:r>
              <a:rPr lang="en-US" sz="5400" dirty="0">
                <a:latin typeface="esu v2"/>
                <a:ea typeface="Calibri"/>
                <a:cs typeface="Calibri"/>
              </a:rPr>
              <a:t>Welfare Moodle quiz </a:t>
            </a:r>
          </a:p>
          <a:p>
            <a:pPr marL="285750" indent="-285750">
              <a:buFont typeface="Arial"/>
              <a:buChar char="•"/>
            </a:pPr>
            <a:endParaRPr lang="en-US" sz="2800">
              <a:latin typeface="Century Gothic"/>
              <a:ea typeface="+mn-lt"/>
              <a:cs typeface="+mn-lt"/>
            </a:endParaRPr>
          </a:p>
          <a:p>
            <a:pPr marL="285750" indent="-285750">
              <a:buFont typeface="Arial"/>
              <a:buChar char="•"/>
            </a:pPr>
            <a:endParaRPr lang="en-US" sz="2800" dirty="0">
              <a:solidFill>
                <a:srgbClr val="000000"/>
              </a:solidFill>
              <a:latin typeface="Century Gothic"/>
              <a:ea typeface="+mn-lt"/>
              <a:cs typeface="+mn-lt"/>
            </a:endParaRPr>
          </a:p>
          <a:p>
            <a:pPr marL="571500" indent="-571500">
              <a:buFont typeface="Arial"/>
              <a:buChar char="•"/>
            </a:pPr>
            <a:r>
              <a:rPr lang="en-US" sz="2400" dirty="0">
                <a:solidFill>
                  <a:srgbClr val="000000"/>
                </a:solidFill>
                <a:latin typeface="Century Gothic"/>
                <a:ea typeface="+mn-lt"/>
                <a:cs typeface="+mn-lt"/>
              </a:rPr>
              <a:t>Please all complete the required Moodle Quiz now! </a:t>
            </a:r>
          </a:p>
          <a:p>
            <a:pPr marL="571500" indent="-571500">
              <a:buFont typeface="Arial"/>
              <a:buChar char="•"/>
            </a:pPr>
            <a:r>
              <a:rPr lang="en-US" sz="2400" dirty="0">
                <a:latin typeface="Century Gothic"/>
                <a:ea typeface="+mn-lt"/>
                <a:cs typeface="+mn-lt"/>
              </a:rPr>
              <a:t>18 Questions </a:t>
            </a:r>
          </a:p>
          <a:p>
            <a:pPr marL="571500" indent="-571500">
              <a:buFont typeface="Arial"/>
              <a:buChar char="•"/>
            </a:pPr>
            <a:r>
              <a:rPr lang="en-US" sz="2400" dirty="0">
                <a:latin typeface="Century Gothic"/>
                <a:ea typeface="+mn-lt"/>
                <a:cs typeface="+mn-lt"/>
              </a:rPr>
              <a:t>Pass Mark – 14/18</a:t>
            </a:r>
          </a:p>
          <a:p>
            <a:pPr marL="571500" indent="-571500">
              <a:buFont typeface="Arial"/>
              <a:buChar char="•"/>
            </a:pPr>
            <a:r>
              <a:rPr lang="en-US" sz="2400" dirty="0">
                <a:latin typeface="Century Gothic"/>
                <a:ea typeface="+mn-lt"/>
                <a:cs typeface="+mn-lt"/>
              </a:rPr>
              <a:t>Link is also in the chat </a:t>
            </a:r>
          </a:p>
          <a:p>
            <a:pPr marL="571500" indent="-571500">
              <a:buFont typeface="Arial"/>
              <a:buChar char="•"/>
            </a:pPr>
            <a:r>
              <a:rPr lang="en-US" sz="2400" dirty="0">
                <a:latin typeface="Century Gothic"/>
                <a:ea typeface="+mn-lt"/>
                <a:cs typeface="+mn-lt"/>
              </a:rPr>
              <a:t>If it says you do not have access let us know and we can enroll you now. </a:t>
            </a:r>
          </a:p>
          <a:p>
            <a:endParaRPr lang="en-US" sz="2400" dirty="0">
              <a:latin typeface="Century Gothic"/>
              <a:ea typeface="+mn-lt"/>
              <a:cs typeface="+mn-lt"/>
            </a:endParaRPr>
          </a:p>
          <a:p>
            <a:r>
              <a:rPr lang="en-US" sz="2400" dirty="0">
                <a:latin typeface="Century Gothic"/>
                <a:ea typeface="+mn-lt"/>
                <a:cs typeface="+mn-lt"/>
              </a:rPr>
              <a:t>Feel free to leave the call once you have gained access, we will be ending the session in a few minutes.  </a:t>
            </a:r>
          </a:p>
          <a:p>
            <a:pPr marL="285750" indent="-285750">
              <a:buFont typeface="Arial"/>
              <a:buChar char="•"/>
            </a:pPr>
            <a:endParaRPr lang="en-US" sz="1600">
              <a:latin typeface="Wingdings"/>
              <a:ea typeface="+mn-lt"/>
              <a:cs typeface="+mn-lt"/>
              <a:sym typeface="Wingdings"/>
            </a:endParaRPr>
          </a:p>
          <a:p>
            <a:pPr marL="457200" indent="-285750">
              <a:buFont typeface="Arial,Sans-Serif"/>
            </a:pPr>
            <a:endParaRPr lang="en-US" sz="2400">
              <a:latin typeface="Calibri"/>
              <a:ea typeface="+mn-lt"/>
              <a:cs typeface="+mn-lt"/>
            </a:endParaRPr>
          </a:p>
        </p:txBody>
      </p:sp>
      <p:sp>
        <p:nvSpPr>
          <p:cNvPr id="14" name="Freeform 14"/>
          <p:cNvSpPr/>
          <p:nvPr/>
        </p:nvSpPr>
        <p:spPr>
          <a:xfrm>
            <a:off x="16363847" y="8066676"/>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sp>
        <p:nvSpPr>
          <p:cNvPr id="17" name="TextBox 3">
            <a:extLst>
              <a:ext uri="{FF2B5EF4-FFF2-40B4-BE49-F238E27FC236}">
                <a16:creationId xmlns:a16="http://schemas.microsoft.com/office/drawing/2014/main" id="{D2604F6A-0575-0BC6-E20A-B457C5CF5FA2}"/>
              </a:ext>
            </a:extLst>
          </p:cNvPr>
          <p:cNvSpPr txBox="1"/>
          <p:nvPr/>
        </p:nvSpPr>
        <p:spPr>
          <a:xfrm rot="162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19" name="TextBox 3">
            <a:extLst>
              <a:ext uri="{FF2B5EF4-FFF2-40B4-BE49-F238E27FC236}">
                <a16:creationId xmlns:a16="http://schemas.microsoft.com/office/drawing/2014/main" id="{D8B191B0-7918-5F5B-D42B-3A87ACEEE378}"/>
              </a:ext>
            </a:extLst>
          </p:cNvPr>
          <p:cNvSpPr txBox="1"/>
          <p:nvPr/>
        </p:nvSpPr>
        <p:spPr>
          <a:xfrm>
            <a:off x="13930034" y="235820"/>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pic>
        <p:nvPicPr>
          <p:cNvPr id="11" name="Picture 10" descr="A red shield with white text&#10;&#10;Description automatically generated">
            <a:extLst>
              <a:ext uri="{FF2B5EF4-FFF2-40B4-BE49-F238E27FC236}">
                <a16:creationId xmlns:a16="http://schemas.microsoft.com/office/drawing/2014/main" id="{87D3FABF-6CB8-CD2E-EE4C-7D3882562596}"/>
              </a:ext>
            </a:extLst>
          </p:cNvPr>
          <p:cNvPicPr>
            <a:picLocks noChangeAspect="1"/>
          </p:cNvPicPr>
          <p:nvPr/>
        </p:nvPicPr>
        <p:blipFill>
          <a:blip r:embed="rId4"/>
          <a:stretch>
            <a:fillRect/>
          </a:stretch>
        </p:blipFill>
        <p:spPr>
          <a:xfrm>
            <a:off x="14299504" y="8275633"/>
            <a:ext cx="1858694" cy="1958707"/>
          </a:xfrm>
          <a:prstGeom prst="rect">
            <a:avLst/>
          </a:prstGeom>
        </p:spPr>
      </p:pic>
      <p:pic>
        <p:nvPicPr>
          <p:cNvPr id="10" name="Picture 9" descr="A qr code on a white background&#10;&#10;Description automatically generated">
            <a:extLst>
              <a:ext uri="{FF2B5EF4-FFF2-40B4-BE49-F238E27FC236}">
                <a16:creationId xmlns:a16="http://schemas.microsoft.com/office/drawing/2014/main" id="{C77981A1-EA17-4C4E-D8B1-BB707335028B}"/>
              </a:ext>
            </a:extLst>
          </p:cNvPr>
          <p:cNvPicPr>
            <a:picLocks noChangeAspect="1"/>
          </p:cNvPicPr>
          <p:nvPr/>
        </p:nvPicPr>
        <p:blipFill>
          <a:blip r:embed="rId5"/>
          <a:stretch>
            <a:fillRect/>
          </a:stretch>
        </p:blipFill>
        <p:spPr>
          <a:xfrm>
            <a:off x="13563601" y="3538538"/>
            <a:ext cx="4476750" cy="4538662"/>
          </a:xfrm>
          <a:prstGeom prst="rect">
            <a:avLst/>
          </a:prstGeom>
        </p:spPr>
      </p:pic>
      <p:sp>
        <p:nvSpPr>
          <p:cNvPr id="15" name="TextBox 14">
            <a:extLst>
              <a:ext uri="{FF2B5EF4-FFF2-40B4-BE49-F238E27FC236}">
                <a16:creationId xmlns:a16="http://schemas.microsoft.com/office/drawing/2014/main" id="{F1E4F690-B47F-9918-F871-AA30039CBD7A}"/>
              </a:ext>
            </a:extLst>
          </p:cNvPr>
          <p:cNvSpPr txBox="1"/>
          <p:nvPr/>
        </p:nvSpPr>
        <p:spPr>
          <a:xfrm>
            <a:off x="13923691" y="1133939"/>
            <a:ext cx="3791414"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800" dirty="0">
                <a:latin typeface="Century Gothic"/>
                <a:ea typeface="+mn-lt"/>
                <a:cs typeface="+mn-lt"/>
              </a:rPr>
              <a:t>Scan for Access to the Moodle Quiz </a:t>
            </a:r>
          </a:p>
        </p:txBody>
      </p:sp>
      <p:sp>
        <p:nvSpPr>
          <p:cNvPr id="16" name="Arrow: Down 15">
            <a:extLst>
              <a:ext uri="{FF2B5EF4-FFF2-40B4-BE49-F238E27FC236}">
                <a16:creationId xmlns:a16="http://schemas.microsoft.com/office/drawing/2014/main" id="{4527FEEE-9BA4-E47E-47DC-94EAA6520DB3}"/>
              </a:ext>
            </a:extLst>
          </p:cNvPr>
          <p:cNvSpPr/>
          <p:nvPr/>
        </p:nvSpPr>
        <p:spPr>
          <a:xfrm>
            <a:off x="15620070" y="2288439"/>
            <a:ext cx="533515" cy="1094561"/>
          </a:xfrm>
          <a:prstGeom prst="downArrow">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43799470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AutoShape 2"/>
          <p:cNvSpPr/>
          <p:nvPr/>
        </p:nvSpPr>
        <p:spPr>
          <a:xfrm>
            <a:off x="0" y="0"/>
            <a:ext cx="18288000" cy="1028700"/>
          </a:xfrm>
          <a:prstGeom prst="rect">
            <a:avLst/>
          </a:prstGeom>
          <a:solidFill>
            <a:srgbClr val="FFFFFF"/>
          </a:solidFill>
        </p:spPr>
        <p:txBody>
          <a:bodyPr/>
          <a:lstStyle/>
          <a:p>
            <a:endParaRPr lang="en-GB"/>
          </a:p>
        </p:txBody>
      </p:sp>
      <p:grpSp>
        <p:nvGrpSpPr>
          <p:cNvPr id="3" name="Group 3"/>
          <p:cNvGrpSpPr/>
          <p:nvPr/>
        </p:nvGrpSpPr>
        <p:grpSpPr>
          <a:xfrm>
            <a:off x="1674657" y="431931"/>
            <a:ext cx="1213733" cy="164839"/>
            <a:chOff x="0" y="0"/>
            <a:chExt cx="1618311" cy="219785"/>
          </a:xfrm>
        </p:grpSpPr>
        <p:sp>
          <p:nvSpPr>
            <p:cNvPr id="4" name="AutoShape 4"/>
            <p:cNvSpPr/>
            <p:nvPr/>
          </p:nvSpPr>
          <p:spPr>
            <a:xfrm>
              <a:off x="0" y="0"/>
              <a:ext cx="236347" cy="219785"/>
            </a:xfrm>
            <a:prstGeom prst="rect">
              <a:avLst/>
            </a:prstGeom>
            <a:solidFill>
              <a:srgbClr val="000000"/>
            </a:solidFill>
          </p:spPr>
          <p:txBody>
            <a:bodyPr/>
            <a:lstStyle/>
            <a:p>
              <a:endParaRPr lang="en-GB"/>
            </a:p>
          </p:txBody>
        </p:sp>
        <p:sp>
          <p:nvSpPr>
            <p:cNvPr id="5" name="AutoShape 5"/>
            <p:cNvSpPr/>
            <p:nvPr/>
          </p:nvSpPr>
          <p:spPr>
            <a:xfrm>
              <a:off x="460654" y="0"/>
              <a:ext cx="236347" cy="219785"/>
            </a:xfrm>
            <a:prstGeom prst="rect">
              <a:avLst/>
            </a:prstGeom>
            <a:solidFill>
              <a:srgbClr val="000000"/>
            </a:solidFill>
          </p:spPr>
          <p:txBody>
            <a:bodyPr/>
            <a:lstStyle/>
            <a:p>
              <a:endParaRPr lang="en-GB"/>
            </a:p>
          </p:txBody>
        </p:sp>
        <p:sp>
          <p:nvSpPr>
            <p:cNvPr id="6" name="AutoShape 6"/>
            <p:cNvSpPr/>
            <p:nvPr/>
          </p:nvSpPr>
          <p:spPr>
            <a:xfrm>
              <a:off x="921309" y="0"/>
              <a:ext cx="236347" cy="219785"/>
            </a:xfrm>
            <a:prstGeom prst="rect">
              <a:avLst/>
            </a:prstGeom>
            <a:solidFill>
              <a:srgbClr val="000000"/>
            </a:solidFill>
          </p:spPr>
          <p:txBody>
            <a:bodyPr/>
            <a:lstStyle/>
            <a:p>
              <a:endParaRPr lang="en-GB"/>
            </a:p>
          </p:txBody>
        </p:sp>
        <p:sp>
          <p:nvSpPr>
            <p:cNvPr id="7" name="AutoShape 7"/>
            <p:cNvSpPr/>
            <p:nvPr/>
          </p:nvSpPr>
          <p:spPr>
            <a:xfrm>
              <a:off x="1381963" y="0"/>
              <a:ext cx="236347" cy="219785"/>
            </a:xfrm>
            <a:prstGeom prst="rect">
              <a:avLst/>
            </a:prstGeom>
            <a:solidFill>
              <a:srgbClr val="000000"/>
            </a:solidFill>
          </p:spPr>
          <p:txBody>
            <a:bodyPr/>
            <a:lstStyle/>
            <a:p>
              <a:endParaRPr lang="en-GB"/>
            </a:p>
          </p:txBody>
        </p:sp>
        <p:sp>
          <p:nvSpPr>
            <p:cNvPr id="8" name="AutoShape 8"/>
            <p:cNvSpPr/>
            <p:nvPr/>
          </p:nvSpPr>
          <p:spPr>
            <a:xfrm>
              <a:off x="74959" y="69706"/>
              <a:ext cx="86430" cy="80373"/>
            </a:xfrm>
            <a:prstGeom prst="rect">
              <a:avLst/>
            </a:prstGeom>
            <a:solidFill>
              <a:srgbClr val="000000"/>
            </a:solidFill>
          </p:spPr>
          <p:txBody>
            <a:bodyPr/>
            <a:lstStyle/>
            <a:p>
              <a:endParaRPr lang="en-GB"/>
            </a:p>
          </p:txBody>
        </p:sp>
      </p:grpSp>
      <p:grpSp>
        <p:nvGrpSpPr>
          <p:cNvPr id="10" name="Group 10"/>
          <p:cNvGrpSpPr/>
          <p:nvPr/>
        </p:nvGrpSpPr>
        <p:grpSpPr>
          <a:xfrm>
            <a:off x="0" y="1028700"/>
            <a:ext cx="6952240" cy="9691224"/>
            <a:chOff x="0" y="0"/>
            <a:chExt cx="1831043" cy="2552421"/>
          </a:xfrm>
        </p:grpSpPr>
        <p:sp>
          <p:nvSpPr>
            <p:cNvPr id="11" name="Freeform 11"/>
            <p:cNvSpPr/>
            <p:nvPr/>
          </p:nvSpPr>
          <p:spPr>
            <a:xfrm>
              <a:off x="0" y="0"/>
              <a:ext cx="1831042" cy="2552421"/>
            </a:xfrm>
            <a:custGeom>
              <a:avLst/>
              <a:gdLst/>
              <a:ahLst/>
              <a:cxnLst/>
              <a:rect l="l" t="t" r="r" b="b"/>
              <a:pathLst>
                <a:path w="1831042" h="2552421">
                  <a:moveTo>
                    <a:pt x="0" y="0"/>
                  </a:moveTo>
                  <a:lnTo>
                    <a:pt x="1831042" y="0"/>
                  </a:lnTo>
                  <a:lnTo>
                    <a:pt x="1831042" y="2552421"/>
                  </a:lnTo>
                  <a:lnTo>
                    <a:pt x="0" y="2552421"/>
                  </a:lnTo>
                  <a:lnTo>
                    <a:pt x="0" y="0"/>
                  </a:lnTo>
                </a:path>
              </a:pathLst>
            </a:custGeom>
            <a:solidFill>
              <a:srgbClr val="FFFFFF"/>
            </a:solidFill>
          </p:spPr>
          <p:txBody>
            <a:bodyPr/>
            <a:lstStyle/>
            <a:p>
              <a:endParaRPr lang="en-GB"/>
            </a:p>
          </p:txBody>
        </p:sp>
        <p:sp>
          <p:nvSpPr>
            <p:cNvPr id="12" name="TextBox 12"/>
            <p:cNvSpPr txBox="1"/>
            <p:nvPr/>
          </p:nvSpPr>
          <p:spPr>
            <a:xfrm>
              <a:off x="0" y="0"/>
              <a:ext cx="812800" cy="812800"/>
            </a:xfrm>
            <a:prstGeom prst="rect">
              <a:avLst/>
            </a:prstGeom>
          </p:spPr>
          <p:txBody>
            <a:bodyPr lIns="50800" tIns="50800" rIns="50800" bIns="50800" rtlCol="0" anchor="ctr"/>
            <a:lstStyle/>
            <a:p>
              <a:pPr algn="ctr">
                <a:lnSpc>
                  <a:spcPts val="2400"/>
                </a:lnSpc>
              </a:pPr>
              <a:endParaRPr/>
            </a:p>
          </p:txBody>
        </p:sp>
      </p:grpSp>
      <p:sp>
        <p:nvSpPr>
          <p:cNvPr id="13" name="Freeform 13"/>
          <p:cNvSpPr/>
          <p:nvPr/>
        </p:nvSpPr>
        <p:spPr>
          <a:xfrm>
            <a:off x="0" y="0"/>
            <a:ext cx="14665514" cy="1028700"/>
          </a:xfrm>
          <a:custGeom>
            <a:avLst/>
            <a:gdLst/>
            <a:ahLst/>
            <a:cxnLst/>
            <a:rect l="l" t="t" r="r" b="b"/>
            <a:pathLst>
              <a:path w="14665514" h="6798997">
                <a:moveTo>
                  <a:pt x="0" y="0"/>
                </a:moveTo>
                <a:lnTo>
                  <a:pt x="14665514" y="0"/>
                </a:lnTo>
                <a:lnTo>
                  <a:pt x="14665514" y="6798997"/>
                </a:lnTo>
                <a:lnTo>
                  <a:pt x="0" y="6798997"/>
                </a:lnTo>
                <a:lnTo>
                  <a:pt x="0" y="0"/>
                </a:lnTo>
                <a:close/>
              </a:path>
            </a:pathLst>
          </a:custGeom>
          <a:blipFill>
            <a:blip r:embed="rId2"/>
            <a:stretch>
              <a:fillRect t="-674274" b="-270803"/>
            </a:stretch>
          </a:blipFill>
        </p:spPr>
        <p:txBody>
          <a:bodyPr/>
          <a:lstStyle/>
          <a:p>
            <a:endParaRPr lang="en-GB"/>
          </a:p>
        </p:txBody>
      </p:sp>
      <p:grpSp>
        <p:nvGrpSpPr>
          <p:cNvPr id="15" name="Group 15"/>
          <p:cNvGrpSpPr/>
          <p:nvPr/>
        </p:nvGrpSpPr>
        <p:grpSpPr>
          <a:xfrm>
            <a:off x="7840637" y="2571750"/>
            <a:ext cx="10464948" cy="6897964"/>
            <a:chOff x="677173" y="-629740"/>
            <a:chExt cx="13953265" cy="9197284"/>
          </a:xfrm>
        </p:grpSpPr>
        <p:sp>
          <p:nvSpPr>
            <p:cNvPr id="16" name="TextBox 16"/>
            <p:cNvSpPr txBox="1"/>
            <p:nvPr/>
          </p:nvSpPr>
          <p:spPr>
            <a:xfrm>
              <a:off x="677173" y="-629740"/>
              <a:ext cx="12960674" cy="4265936"/>
            </a:xfrm>
            <a:prstGeom prst="rect">
              <a:avLst/>
            </a:prstGeom>
          </p:spPr>
          <p:txBody>
            <a:bodyPr wrap="square" lIns="0" tIns="0" rIns="0" bIns="0" rtlCol="0" anchor="t">
              <a:spAutoFit/>
            </a:bodyPr>
            <a:lstStyle/>
            <a:p>
              <a:pPr>
                <a:lnSpc>
                  <a:spcPts val="12999"/>
                </a:lnSpc>
              </a:pPr>
              <a:r>
                <a:rPr lang="en-US" sz="10000" spc="-129" dirty="0">
                  <a:solidFill>
                    <a:schemeClr val="bg1"/>
                  </a:solidFill>
                  <a:latin typeface="esu v2"/>
                </a:rPr>
                <a:t>thank you</a:t>
              </a:r>
            </a:p>
            <a:p>
              <a:pPr>
                <a:lnSpc>
                  <a:spcPts val="11300"/>
                </a:lnSpc>
              </a:pPr>
              <a:r>
                <a:rPr lang="en-US" sz="10000" spc="-113" dirty="0">
                  <a:solidFill>
                    <a:schemeClr val="bg1"/>
                  </a:solidFill>
                  <a:latin typeface="esu v2"/>
                </a:rPr>
                <a:t>for LISTENING</a:t>
              </a:r>
            </a:p>
          </p:txBody>
        </p:sp>
        <p:sp>
          <p:nvSpPr>
            <p:cNvPr id="17" name="TextBox 17"/>
            <p:cNvSpPr txBox="1"/>
            <p:nvPr/>
          </p:nvSpPr>
          <p:spPr>
            <a:xfrm>
              <a:off x="677173" y="4258672"/>
              <a:ext cx="13953265" cy="4308872"/>
            </a:xfrm>
            <a:prstGeom prst="rect">
              <a:avLst/>
            </a:prstGeom>
          </p:spPr>
          <p:txBody>
            <a:bodyPr lIns="0" tIns="0" rIns="0" bIns="0" rtlCol="0" anchor="t">
              <a:spAutoFit/>
            </a:bodyPr>
            <a:lstStyle/>
            <a:p>
              <a:pPr>
                <a:lnSpc>
                  <a:spcPts val="3600"/>
                </a:lnSpc>
              </a:pPr>
              <a:r>
                <a:rPr lang="en-US" sz="3000" b="1" dirty="0">
                  <a:solidFill>
                    <a:schemeClr val="bg1">
                      <a:lumMod val="95000"/>
                    </a:schemeClr>
                  </a:solidFill>
                  <a:latin typeface="Century Gothic"/>
                  <a:hlinkClick r:id="rId3">
                    <a:extLst>
                      <a:ext uri="{A12FA001-AC4F-418D-AE19-62706E023703}">
                        <ahyp:hlinkClr xmlns:ahyp="http://schemas.microsoft.com/office/drawing/2018/hyperlinkcolor" val="tx"/>
                      </a:ext>
                    </a:extLst>
                  </a:hlinkClick>
                </a:rPr>
                <a:t>Blades@essex.ac.uk</a:t>
              </a:r>
              <a:r>
                <a:rPr lang="en-US" sz="3000" b="1" dirty="0">
                  <a:solidFill>
                    <a:schemeClr val="bg1">
                      <a:lumMod val="95000"/>
                    </a:schemeClr>
                  </a:solidFill>
                  <a:latin typeface="Century Gothic"/>
                </a:rPr>
                <a:t> </a:t>
              </a:r>
            </a:p>
            <a:p>
              <a:pPr>
                <a:lnSpc>
                  <a:spcPts val="3600"/>
                </a:lnSpc>
              </a:pPr>
              <a:r>
                <a:rPr lang="en-US" sz="3000" b="1" dirty="0">
                  <a:solidFill>
                    <a:schemeClr val="bg1">
                      <a:lumMod val="95000"/>
                    </a:schemeClr>
                  </a:solidFill>
                  <a:latin typeface="Century Gothic"/>
                  <a:hlinkClick r:id="rId4">
                    <a:extLst>
                      <a:ext uri="{A12FA001-AC4F-418D-AE19-62706E023703}">
                        <ahyp:hlinkClr xmlns:ahyp="http://schemas.microsoft.com/office/drawing/2018/hyperlinkcolor" val="tx"/>
                      </a:ext>
                    </a:extLst>
                  </a:hlinkClick>
                </a:rPr>
                <a:t>Hannah.mortier@essex.ac.uk</a:t>
              </a:r>
              <a:endParaRPr lang="en-US" sz="3000" b="1">
                <a:solidFill>
                  <a:schemeClr val="bg1">
                    <a:lumMod val="95000"/>
                  </a:schemeClr>
                </a:solidFill>
                <a:latin typeface="Century Gothic" panose="020B0502020202020204" pitchFamily="34" charset="0"/>
              </a:endParaRPr>
            </a:p>
            <a:p>
              <a:pPr>
                <a:lnSpc>
                  <a:spcPts val="3600"/>
                </a:lnSpc>
              </a:pPr>
              <a:r>
                <a:rPr lang="en-US" sz="3000" b="1" dirty="0">
                  <a:solidFill>
                    <a:schemeClr val="bg1">
                      <a:lumMod val="95000"/>
                    </a:schemeClr>
                  </a:solidFill>
                  <a:latin typeface="Century Gothic"/>
                  <a:hlinkClick r:id="rId5">
                    <a:extLst>
                      <a:ext uri="{A12FA001-AC4F-418D-AE19-62706E023703}">
                        <ahyp:hlinkClr xmlns:ahyp="http://schemas.microsoft.com/office/drawing/2018/hyperlinkcolor" val="tx"/>
                      </a:ext>
                    </a:extLst>
                  </a:hlinkClick>
                </a:rPr>
                <a:t>Vpwelfare@essex.ac.uk</a:t>
              </a:r>
              <a:r>
                <a:rPr lang="en-US" sz="3000" b="1" dirty="0">
                  <a:solidFill>
                    <a:schemeClr val="bg1">
                      <a:lumMod val="95000"/>
                    </a:schemeClr>
                  </a:solidFill>
                  <a:latin typeface="Century Gothic"/>
                </a:rPr>
                <a:t> </a:t>
              </a:r>
              <a:endParaRPr lang="en-US" sz="3000" b="1">
                <a:solidFill>
                  <a:schemeClr val="bg1">
                    <a:lumMod val="95000"/>
                  </a:schemeClr>
                </a:solidFill>
                <a:latin typeface="Century Gothic" panose="020B0502020202020204" pitchFamily="34" charset="0"/>
              </a:endParaRPr>
            </a:p>
            <a:p>
              <a:pPr>
                <a:lnSpc>
                  <a:spcPts val="3600"/>
                </a:lnSpc>
              </a:pPr>
              <a:r>
                <a:rPr lang="en-US" sz="3000" b="1" dirty="0">
                  <a:solidFill>
                    <a:schemeClr val="bg1">
                      <a:lumMod val="95000"/>
                    </a:schemeClr>
                  </a:solidFill>
                  <a:latin typeface="Century Gothic"/>
                  <a:hlinkClick r:id="rId6">
                    <a:extLst>
                      <a:ext uri="{A12FA001-AC4F-418D-AE19-62706E023703}">
                        <ahyp:hlinkClr xmlns:ahyp="http://schemas.microsoft.com/office/drawing/2018/hyperlinkcolor" val="tx"/>
                      </a:ext>
                    </a:extLst>
                  </a:hlinkClick>
                </a:rPr>
                <a:t>Suadvice@essex.ac.uk</a:t>
              </a:r>
              <a:r>
                <a:rPr lang="en-US" sz="3000" b="1" dirty="0">
                  <a:solidFill>
                    <a:schemeClr val="bg1">
                      <a:lumMod val="95000"/>
                    </a:schemeClr>
                  </a:solidFill>
                  <a:latin typeface="Century Gothic"/>
                </a:rPr>
                <a:t> </a:t>
              </a:r>
              <a:endParaRPr lang="en-US" sz="3000" b="1">
                <a:solidFill>
                  <a:schemeClr val="bg1">
                    <a:lumMod val="95000"/>
                  </a:schemeClr>
                </a:solidFill>
                <a:latin typeface="Century Gothic" panose="020B0502020202020204" pitchFamily="34" charset="0"/>
              </a:endParaRPr>
            </a:p>
            <a:p>
              <a:pPr>
                <a:lnSpc>
                  <a:spcPts val="3600"/>
                </a:lnSpc>
              </a:pPr>
              <a:endParaRPr lang="en-US" sz="3000" b="1" dirty="0">
                <a:solidFill>
                  <a:schemeClr val="bg1"/>
                </a:solidFill>
                <a:latin typeface="Century Gothic" panose="020B0502020202020204" pitchFamily="34" charset="0"/>
              </a:endParaRPr>
            </a:p>
            <a:p>
              <a:pPr>
                <a:lnSpc>
                  <a:spcPts val="3600"/>
                </a:lnSpc>
              </a:pPr>
              <a:r>
                <a:rPr lang="en-US" sz="3000" b="1" dirty="0">
                  <a:solidFill>
                    <a:schemeClr val="bg1"/>
                  </a:solidFill>
                  <a:latin typeface="Century Gothic"/>
                </a:rPr>
                <a:t>07935 134538 – Blades phone </a:t>
              </a:r>
            </a:p>
            <a:p>
              <a:pPr>
                <a:lnSpc>
                  <a:spcPts val="3600"/>
                </a:lnSpc>
              </a:pPr>
              <a:r>
                <a:rPr lang="en-US" sz="3000" b="1" dirty="0">
                  <a:solidFill>
                    <a:schemeClr val="bg1"/>
                  </a:solidFill>
                  <a:latin typeface="Century Gothic"/>
                </a:rPr>
                <a:t>01206 863211 – SU Reception </a:t>
              </a:r>
              <a:endParaRPr lang="en-US" sz="3000" b="1" dirty="0">
                <a:solidFill>
                  <a:schemeClr val="bg1"/>
                </a:solidFill>
                <a:latin typeface="Century Gothic" panose="020B0502020202020204" pitchFamily="34" charset="0"/>
              </a:endParaRPr>
            </a:p>
          </p:txBody>
        </p:sp>
      </p:grpSp>
      <p:sp>
        <p:nvSpPr>
          <p:cNvPr id="18" name="TextBox 18"/>
          <p:cNvSpPr txBox="1"/>
          <p:nvPr/>
        </p:nvSpPr>
        <p:spPr>
          <a:xfrm>
            <a:off x="8853252" y="381000"/>
            <a:ext cx="8420615" cy="266700"/>
          </a:xfrm>
          <a:prstGeom prst="rect">
            <a:avLst/>
          </a:prstGeom>
        </p:spPr>
        <p:txBody>
          <a:bodyPr lIns="0" tIns="0" rIns="0" bIns="0" rtlCol="0" anchor="t">
            <a:spAutoFit/>
          </a:bodyPr>
          <a:lstStyle/>
          <a:p>
            <a:pPr algn="r">
              <a:lnSpc>
                <a:spcPts val="2160"/>
              </a:lnSpc>
            </a:pPr>
            <a:r>
              <a:rPr lang="en-US" sz="1800" b="1" spc="179">
                <a:solidFill>
                  <a:srgbClr val="000000"/>
                </a:solidFill>
                <a:latin typeface="Century Gothic" panose="020B0502020202020204" pitchFamily="34" charset="0"/>
              </a:rPr>
              <a:t>HEADING</a:t>
            </a:r>
          </a:p>
        </p:txBody>
      </p:sp>
      <p:pic>
        <p:nvPicPr>
          <p:cNvPr id="14" name="Picture 13" descr="A white and black logo&#10;&#10;Description automatically generated">
            <a:extLst>
              <a:ext uri="{FF2B5EF4-FFF2-40B4-BE49-F238E27FC236}">
                <a16:creationId xmlns:a16="http://schemas.microsoft.com/office/drawing/2014/main" id="{27A1F85C-7E32-BF7D-E8F1-B584DF959CF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868349" y="7468475"/>
            <a:ext cx="1831396" cy="2167134"/>
          </a:xfrm>
          <a:prstGeom prst="rect">
            <a:avLst/>
          </a:prstGeom>
        </p:spPr>
      </p:pic>
      <p:pic>
        <p:nvPicPr>
          <p:cNvPr id="21" name="Picture 20" descr="A group of people sitting at a table&#10;&#10;Description automatically generated">
            <a:extLst>
              <a:ext uri="{FF2B5EF4-FFF2-40B4-BE49-F238E27FC236}">
                <a16:creationId xmlns:a16="http://schemas.microsoft.com/office/drawing/2014/main" id="{45557A7D-5D09-2254-43C9-62E2607F65B6}"/>
              </a:ext>
            </a:extLst>
          </p:cNvPr>
          <p:cNvPicPr>
            <a:picLocks noChangeAspect="1"/>
          </p:cNvPicPr>
          <p:nvPr/>
        </p:nvPicPr>
        <p:blipFill rotWithShape="1">
          <a:blip r:embed="rId8">
            <a:extLst>
              <a:ext uri="{28A0092B-C50C-407E-A947-70E740481C1C}">
                <a14:useLocalDpi xmlns:a14="http://schemas.microsoft.com/office/drawing/2010/main" val="0"/>
              </a:ext>
            </a:extLst>
          </a:blip>
          <a:srcRect t="25685"/>
          <a:stretch/>
        </p:blipFill>
        <p:spPr>
          <a:xfrm>
            <a:off x="-72407" y="1028700"/>
            <a:ext cx="7024643" cy="9285194"/>
          </a:xfrm>
          <a:prstGeom prst="rect">
            <a:avLst/>
          </a:prstGeom>
        </p:spPr>
      </p:pic>
      <p:pic>
        <p:nvPicPr>
          <p:cNvPr id="20" name="Picture 19" descr="A red shield with white text&#10;&#10;Description automatically generated">
            <a:extLst>
              <a:ext uri="{FF2B5EF4-FFF2-40B4-BE49-F238E27FC236}">
                <a16:creationId xmlns:a16="http://schemas.microsoft.com/office/drawing/2014/main" id="{6546E42F-C178-9DFD-0C25-04631EB5DCA1}"/>
              </a:ext>
            </a:extLst>
          </p:cNvPr>
          <p:cNvPicPr>
            <a:picLocks noChangeAspect="1"/>
          </p:cNvPicPr>
          <p:nvPr/>
        </p:nvPicPr>
        <p:blipFill>
          <a:blip r:embed="rId9"/>
          <a:stretch>
            <a:fillRect/>
          </a:stretch>
        </p:blipFill>
        <p:spPr>
          <a:xfrm>
            <a:off x="14013754" y="7689846"/>
            <a:ext cx="1858694" cy="1958707"/>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7063366"/>
            <a:ext cx="4118339" cy="271529"/>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EVENTS TRAINING 24/25</a:t>
            </a:r>
          </a:p>
        </p:txBody>
      </p:sp>
      <p:sp>
        <p:nvSpPr>
          <p:cNvPr id="4" name="TextBox 4"/>
          <p:cNvSpPr txBox="1"/>
          <p:nvPr/>
        </p:nvSpPr>
        <p:spPr>
          <a:xfrm>
            <a:off x="2323480" y="2126483"/>
            <a:ext cx="14710749" cy="6604950"/>
          </a:xfrm>
          <a:prstGeom prst="rect">
            <a:avLst/>
          </a:prstGeom>
        </p:spPr>
        <p:txBody>
          <a:bodyPr wrap="square" lIns="0" tIns="0" rIns="0" bIns="0" rtlCol="0" anchor="t">
            <a:spAutoFit/>
          </a:bodyPr>
          <a:lstStyle/>
          <a:p>
            <a:pPr marL="561975" lvl="1" algn="ctr">
              <a:lnSpc>
                <a:spcPts val="7285"/>
              </a:lnSpc>
            </a:pPr>
            <a:r>
              <a:rPr lang="en-US" sz="4000" u="sng" dirty="0">
                <a:solidFill>
                  <a:srgbClr val="000000"/>
                </a:solidFill>
                <a:latin typeface="Century Gothic"/>
              </a:rPr>
              <a:t>What is the point?</a:t>
            </a:r>
          </a:p>
          <a:p>
            <a:pPr marL="561975" lvl="1" algn="ctr">
              <a:lnSpc>
                <a:spcPts val="7285"/>
              </a:lnSpc>
            </a:pPr>
            <a:endParaRPr lang="en-US" sz="3200">
              <a:solidFill>
                <a:srgbClr val="000000"/>
              </a:solidFill>
              <a:latin typeface="Century Gothic"/>
            </a:endParaRPr>
          </a:p>
          <a:p>
            <a:pPr marL="342900" indent="-342900" algn="ctr">
              <a:buFont typeface="Arial" panose="020B0604020202020204" pitchFamily="34" charset="0"/>
              <a:buChar char="•"/>
            </a:pPr>
            <a:r>
              <a:rPr lang="en-US" sz="3200" dirty="0">
                <a:solidFill>
                  <a:srgbClr val="000000"/>
                </a:solidFill>
                <a:latin typeface="Century Gothic"/>
              </a:rPr>
              <a:t>The purpose of this session is to provide you with essential guidance to ensure the physical and mental well-being of your members while also maintaining their safety during Sports Club activities. We aim to make you aware of the support services </a:t>
            </a:r>
            <a:r>
              <a:rPr lang="en-US" sz="3200">
                <a:solidFill>
                  <a:srgbClr val="000000"/>
                </a:solidFill>
                <a:latin typeface="Century Gothic"/>
              </a:rPr>
              <a:t>available</a:t>
            </a:r>
            <a:r>
              <a:rPr lang="en-US" sz="3200" dirty="0">
                <a:solidFill>
                  <a:srgbClr val="000000"/>
                </a:solidFill>
                <a:latin typeface="Century Gothic"/>
              </a:rPr>
              <a:t> to students should they require them.</a:t>
            </a:r>
            <a:endParaRPr lang="en-US" sz="3200" dirty="0">
              <a:latin typeface="Century Gothic"/>
            </a:endParaRPr>
          </a:p>
          <a:p>
            <a:pPr marL="342900" indent="-342900" algn="ctr">
              <a:buFont typeface="Arial" panose="020B0604020202020204" pitchFamily="34" charset="0"/>
              <a:buChar char="•"/>
            </a:pPr>
            <a:endParaRPr lang="en-US" sz="3200" dirty="0">
              <a:latin typeface="Century Gothic"/>
            </a:endParaRPr>
          </a:p>
          <a:p>
            <a:pPr marL="342900" indent="-342900" algn="ctr">
              <a:buFont typeface="Arial" panose="020B0604020202020204" pitchFamily="34" charset="0"/>
              <a:buChar char="•"/>
            </a:pPr>
            <a:r>
              <a:rPr lang="en-US" sz="3200" dirty="0">
                <a:latin typeface="Century Gothic"/>
              </a:rPr>
              <a:t>We do not expect you to be therapists.</a:t>
            </a:r>
          </a:p>
          <a:p>
            <a:pPr marL="342900" indent="-342900" algn="ctr">
              <a:buFont typeface="Arial" panose="020B0604020202020204" pitchFamily="34" charset="0"/>
              <a:buChar char="•"/>
            </a:pPr>
            <a:endParaRPr lang="en-US" sz="3200" dirty="0">
              <a:latin typeface="Century Gothic"/>
            </a:endParaRPr>
          </a:p>
          <a:p>
            <a:pPr marL="1123315" lvl="1" indent="-561340" algn="ctr">
              <a:lnSpc>
                <a:spcPts val="7284"/>
              </a:lnSpc>
              <a:buFont typeface="Arial"/>
              <a:buChar char="•"/>
            </a:pPr>
            <a:r>
              <a:rPr lang="en-US" sz="3200" dirty="0">
                <a:latin typeface="Century Gothic"/>
              </a:rPr>
              <a:t>We will share these slides and the recording with you all afterwards. </a:t>
            </a:r>
          </a:p>
        </p:txBody>
      </p:sp>
      <p:sp>
        <p:nvSpPr>
          <p:cNvPr id="5" name="TextBox 5"/>
          <p:cNvSpPr txBox="1"/>
          <p:nvPr/>
        </p:nvSpPr>
        <p:spPr>
          <a:xfrm>
            <a:off x="5747874" y="523875"/>
            <a:ext cx="8525953" cy="1289712"/>
          </a:xfrm>
          <a:prstGeom prst="rect">
            <a:avLst/>
          </a:prstGeom>
        </p:spPr>
        <p:txBody>
          <a:bodyPr wrap="square" lIns="0" tIns="0" rIns="0" bIns="0" rtlCol="0" anchor="t">
            <a:spAutoFit/>
          </a:bodyPr>
          <a:lstStyle/>
          <a:p>
            <a:pPr algn="just">
              <a:lnSpc>
                <a:spcPts val="10860"/>
              </a:lnSpc>
            </a:pPr>
            <a:r>
              <a:rPr lang="en-US" sz="9050">
                <a:solidFill>
                  <a:srgbClr val="000000"/>
                </a:solidFill>
                <a:latin typeface="esu v2"/>
              </a:rPr>
              <a:t>Training aims </a:t>
            </a:r>
          </a:p>
        </p:txBody>
      </p:sp>
      <p:pic>
        <p:nvPicPr>
          <p:cNvPr id="15" name="Picture 14" descr="A red shield with white text&#10;&#10;Description automatically generated">
            <a:extLst>
              <a:ext uri="{FF2B5EF4-FFF2-40B4-BE49-F238E27FC236}">
                <a16:creationId xmlns:a16="http://schemas.microsoft.com/office/drawing/2014/main" id="{DB63A059-157B-50BA-372E-77E9FFCA85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974" y="202043"/>
            <a:ext cx="1132422" cy="1132422"/>
          </a:xfrm>
          <a:prstGeom prst="rect">
            <a:avLst/>
          </a:prstGeom>
        </p:spPr>
      </p:pic>
      <p:pic>
        <p:nvPicPr>
          <p:cNvPr id="17" name="Picture 16" descr="Essex SU logo">
            <a:extLst>
              <a:ext uri="{FF2B5EF4-FFF2-40B4-BE49-F238E27FC236}">
                <a16:creationId xmlns:a16="http://schemas.microsoft.com/office/drawing/2014/main" id="{4F8D3C5E-AAC1-984A-EB49-CE733D131BC4}"/>
              </a:ext>
            </a:extLst>
          </p:cNvPr>
          <p:cNvPicPr>
            <a:picLocks noChangeAspect="1"/>
          </p:cNvPicPr>
          <p:nvPr/>
        </p:nvPicPr>
        <p:blipFill>
          <a:blip r:embed="rId4"/>
          <a:stretch>
            <a:fillRect/>
          </a:stretch>
        </p:blipFill>
        <p:spPr>
          <a:xfrm>
            <a:off x="205741" y="1535457"/>
            <a:ext cx="1013744" cy="1190641"/>
          </a:xfrm>
          <a:prstGeom prst="rect">
            <a:avLst/>
          </a:prstGeom>
        </p:spPr>
      </p:pic>
      <p:sp>
        <p:nvSpPr>
          <p:cNvPr id="7" name="Freeform 10">
            <a:extLst>
              <a:ext uri="{FF2B5EF4-FFF2-40B4-BE49-F238E27FC236}">
                <a16:creationId xmlns:a16="http://schemas.microsoft.com/office/drawing/2014/main" id="{78DDB772-1064-0906-040C-6DBEA9D2E0E2}"/>
              </a:ext>
            </a:extLst>
          </p:cNvPr>
          <p:cNvSpPr/>
          <p:nvPr/>
        </p:nvSpPr>
        <p:spPr>
          <a:xfrm>
            <a:off x="17429790" y="-170742"/>
            <a:ext cx="858211" cy="10457743"/>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5"/>
            <a:stretch>
              <a:fillRect r="-1422444" b="-1753"/>
            </a:stretch>
          </a:blipFill>
        </p:spPr>
        <p:txBody>
          <a:bodyPr/>
          <a:lstStyle/>
          <a:p>
            <a:endParaRPr lang="en-GB"/>
          </a:p>
        </p:txBody>
      </p:sp>
    </p:spTree>
    <p:extLst>
      <p:ext uri="{BB962C8B-B14F-4D97-AF65-F5344CB8AC3E}">
        <p14:creationId xmlns:p14="http://schemas.microsoft.com/office/powerpoint/2010/main" val="18979292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4" name="TextBox 4"/>
          <p:cNvSpPr txBox="1"/>
          <p:nvPr/>
        </p:nvSpPr>
        <p:spPr>
          <a:xfrm>
            <a:off x="2385062" y="3467100"/>
            <a:ext cx="13517878" cy="5535939"/>
          </a:xfrm>
          <a:prstGeom prst="rect">
            <a:avLst/>
          </a:prstGeom>
        </p:spPr>
        <p:txBody>
          <a:bodyPr wrap="square" lIns="0" tIns="0" rIns="0" bIns="0" rtlCol="0" anchor="t">
            <a:spAutoFit/>
          </a:bodyPr>
          <a:lstStyle/>
          <a:p>
            <a:pPr marL="1123539" lvl="1" indent="-561770">
              <a:lnSpc>
                <a:spcPts val="7285"/>
              </a:lnSpc>
              <a:buFont typeface="Arial"/>
              <a:buChar char="•"/>
            </a:pPr>
            <a:r>
              <a:rPr lang="en-US" sz="5203">
                <a:solidFill>
                  <a:srgbClr val="000000"/>
                </a:solidFill>
                <a:latin typeface="Century Gothic" panose="020B0502020202020204" pitchFamily="34" charset="0"/>
              </a:rPr>
              <a:t>Please be advised that this training contains some potentially </a:t>
            </a:r>
            <a:r>
              <a:rPr lang="en-US" sz="5203" b="1">
                <a:solidFill>
                  <a:srgbClr val="000000"/>
                </a:solidFill>
                <a:latin typeface="Century Gothic" panose="020B0502020202020204" pitchFamily="34" charset="0"/>
              </a:rPr>
              <a:t>triggering</a:t>
            </a:r>
            <a:r>
              <a:rPr lang="en-US" sz="5203">
                <a:solidFill>
                  <a:srgbClr val="000000"/>
                </a:solidFill>
                <a:latin typeface="Century Gothic" panose="020B0502020202020204" pitchFamily="34" charset="0"/>
              </a:rPr>
              <a:t> themes including:  </a:t>
            </a:r>
          </a:p>
          <a:p>
            <a:pPr marL="1123539" lvl="1" indent="-561770">
              <a:lnSpc>
                <a:spcPts val="7285"/>
              </a:lnSpc>
              <a:buFont typeface="Arial"/>
              <a:buChar char="•"/>
            </a:pPr>
            <a:endParaRPr lang="en-US" sz="5203" b="1">
              <a:solidFill>
                <a:srgbClr val="000000"/>
              </a:solidFill>
              <a:latin typeface="Century Gothic" panose="020B0502020202020204" pitchFamily="34" charset="0"/>
            </a:endParaRPr>
          </a:p>
          <a:p>
            <a:pPr marL="1247569" lvl="1" indent="-685800">
              <a:lnSpc>
                <a:spcPts val="7285"/>
              </a:lnSpc>
              <a:buFont typeface="Arial" panose="020B0604020202020204" pitchFamily="34" charset="0"/>
              <a:buChar char="•"/>
            </a:pPr>
            <a:r>
              <a:rPr lang="en-GB" sz="5200">
                <a:latin typeface="Century Gothic" panose="020B0502020202020204" pitchFamily="34" charset="0"/>
              </a:rPr>
              <a:t>Mental health, Sexual Assault and Coercion. </a:t>
            </a:r>
            <a:endParaRPr lang="en-US" sz="5200" b="1">
              <a:solidFill>
                <a:srgbClr val="000000"/>
              </a:solidFill>
              <a:latin typeface="Century Gothic" panose="020B0502020202020204" pitchFamily="34" charset="0"/>
            </a:endParaRPr>
          </a:p>
        </p:txBody>
      </p:sp>
      <p:sp>
        <p:nvSpPr>
          <p:cNvPr id="5" name="TextBox 5"/>
          <p:cNvSpPr txBox="1"/>
          <p:nvPr/>
        </p:nvSpPr>
        <p:spPr>
          <a:xfrm>
            <a:off x="2122594" y="367137"/>
            <a:ext cx="12488353" cy="1289712"/>
          </a:xfrm>
          <a:prstGeom prst="rect">
            <a:avLst/>
          </a:prstGeom>
        </p:spPr>
        <p:txBody>
          <a:bodyPr lIns="0" tIns="0" rIns="0" bIns="0" rtlCol="0" anchor="t">
            <a:spAutoFit/>
          </a:bodyPr>
          <a:lstStyle/>
          <a:p>
            <a:pPr algn="just">
              <a:lnSpc>
                <a:spcPts val="10860"/>
              </a:lnSpc>
            </a:pPr>
            <a:r>
              <a:rPr lang="en-US" sz="9050">
                <a:solidFill>
                  <a:srgbClr val="000000"/>
                </a:solidFill>
                <a:latin typeface="esu v2"/>
              </a:rPr>
              <a:t>Trigger warning </a:t>
            </a: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78059" y="7538039"/>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sp>
        <p:nvSpPr>
          <p:cNvPr id="14" name="TextBox 15">
            <a:extLst>
              <a:ext uri="{FF2B5EF4-FFF2-40B4-BE49-F238E27FC236}">
                <a16:creationId xmlns:a16="http://schemas.microsoft.com/office/drawing/2014/main" id="{E04C7070-B4BE-AE5E-082A-DBB901F6C406}"/>
              </a:ext>
            </a:extLst>
          </p:cNvPr>
          <p:cNvSpPr txBox="1"/>
          <p:nvPr/>
        </p:nvSpPr>
        <p:spPr>
          <a:xfrm>
            <a:off x="9556566" y="371055"/>
            <a:ext cx="8420615" cy="544060"/>
          </a:xfrm>
          <a:prstGeom prst="rect">
            <a:avLst/>
          </a:prstGeom>
        </p:spPr>
        <p:txBody>
          <a:bodyPr lIns="0" tIns="0" rIns="0" bIns="0" rtlCol="0" anchor="t">
            <a:spAutoFit/>
          </a:bodyPr>
          <a:lstStyle/>
          <a:p>
            <a:pPr algn="r">
              <a:lnSpc>
                <a:spcPts val="2160"/>
              </a:lnSpc>
            </a:pPr>
            <a:r>
              <a:rPr lang="en-US" b="1" spc="179">
                <a:solidFill>
                  <a:srgbClr val="000000"/>
                </a:solidFill>
                <a:latin typeface="Century Gothic" panose="020B0502020202020204" pitchFamily="34" charset="0"/>
              </a:rPr>
              <a:t>SPORTS CLUB WELFARE</a:t>
            </a:r>
          </a:p>
          <a:p>
            <a:pPr algn="r">
              <a:lnSpc>
                <a:spcPts val="2160"/>
              </a:lnSpc>
            </a:pPr>
            <a:r>
              <a:rPr lang="en-US" b="1" spc="179">
                <a:solidFill>
                  <a:srgbClr val="000000"/>
                </a:solidFill>
                <a:latin typeface="Century Gothic" panose="020B0502020202020204" pitchFamily="34" charset="0"/>
              </a:rPr>
              <a:t> TRAINING 24/25</a:t>
            </a:r>
            <a:endParaRPr lang="en-US" sz="1800" b="1" spc="179">
              <a:solidFill>
                <a:srgbClr val="000000"/>
              </a:solidFill>
              <a:latin typeface="Century Gothic" panose="020B0502020202020204" pitchFamily="34" charset="0"/>
            </a:endParaRPr>
          </a:p>
        </p:txBody>
      </p:sp>
      <p:pic>
        <p:nvPicPr>
          <p:cNvPr id="15" name="Picture 14">
            <a:extLst>
              <a:ext uri="{FF2B5EF4-FFF2-40B4-BE49-F238E27FC236}">
                <a16:creationId xmlns:a16="http://schemas.microsoft.com/office/drawing/2014/main" id="{21ABBDAC-94F5-0729-BBFD-CEF9469B6CED}"/>
              </a:ext>
            </a:extLst>
          </p:cNvPr>
          <p:cNvPicPr>
            <a:picLocks noChangeAspect="1"/>
          </p:cNvPicPr>
          <p:nvPr/>
        </p:nvPicPr>
        <p:blipFill>
          <a:blip r:embed="rId4"/>
          <a:stretch>
            <a:fillRect/>
          </a:stretch>
        </p:blipFill>
        <p:spPr>
          <a:xfrm>
            <a:off x="15980338" y="1170122"/>
            <a:ext cx="2030144" cy="2030144"/>
          </a:xfrm>
          <a:prstGeom prst="rect">
            <a:avLst/>
          </a:prstGeom>
        </p:spPr>
      </p:pic>
    </p:spTree>
    <p:extLst>
      <p:ext uri="{BB962C8B-B14F-4D97-AF65-F5344CB8AC3E}">
        <p14:creationId xmlns:p14="http://schemas.microsoft.com/office/powerpoint/2010/main" val="8235397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0" y="0"/>
            <a:ext cx="18288000" cy="1028700"/>
          </a:xfrm>
          <a:prstGeom prst="rect">
            <a:avLst/>
          </a:prstGeom>
          <a:solidFill>
            <a:schemeClr val="tx1">
              <a:lumMod val="95000"/>
              <a:lumOff val="5000"/>
            </a:schemeClr>
          </a:solidFill>
        </p:spPr>
        <p:txBody>
          <a:bodyPr/>
          <a:lstStyle/>
          <a:p>
            <a:endParaRPr lang="en-GB"/>
          </a:p>
        </p:txBody>
      </p:sp>
      <p:sp>
        <p:nvSpPr>
          <p:cNvPr id="10" name="TextBox 10"/>
          <p:cNvSpPr txBox="1"/>
          <p:nvPr/>
        </p:nvSpPr>
        <p:spPr>
          <a:xfrm>
            <a:off x="13176110" y="325241"/>
            <a:ext cx="4504567" cy="271529"/>
          </a:xfrm>
          <a:prstGeom prst="rect">
            <a:avLst/>
          </a:prstGeom>
        </p:spPr>
        <p:txBody>
          <a:bodyPr lIns="0" tIns="0" rIns="0" bIns="0" rtlCol="0" anchor="t">
            <a:spAutoFit/>
          </a:bodyPr>
          <a:lstStyle/>
          <a:p>
            <a:pPr algn="r">
              <a:lnSpc>
                <a:spcPts val="2159"/>
              </a:lnSpc>
            </a:pPr>
            <a:r>
              <a:rPr lang="en-US" sz="1799" b="1" spc="179">
                <a:solidFill>
                  <a:schemeClr val="bg1"/>
                </a:solidFill>
                <a:latin typeface="Century Gothic" panose="020B0502020202020204" pitchFamily="34" charset="0"/>
              </a:rPr>
              <a:t>EVENTS TRAINING 24/25</a:t>
            </a:r>
          </a:p>
        </p:txBody>
      </p:sp>
      <p:sp>
        <p:nvSpPr>
          <p:cNvPr id="12" name="TextBox 12"/>
          <p:cNvSpPr txBox="1"/>
          <p:nvPr/>
        </p:nvSpPr>
        <p:spPr>
          <a:xfrm>
            <a:off x="764822" y="1404056"/>
            <a:ext cx="7410061" cy="1159669"/>
          </a:xfrm>
          <a:prstGeom prst="rect">
            <a:avLst/>
          </a:prstGeom>
        </p:spPr>
        <p:txBody>
          <a:bodyPr lIns="0" tIns="0" rIns="0" bIns="0" rtlCol="0" anchor="t">
            <a:spAutoFit/>
          </a:bodyPr>
          <a:lstStyle/>
          <a:p>
            <a:pPr>
              <a:lnSpc>
                <a:spcPts val="9119"/>
              </a:lnSpc>
            </a:pPr>
            <a:r>
              <a:rPr lang="en-US" sz="7599">
                <a:solidFill>
                  <a:srgbClr val="000000"/>
                </a:solidFill>
                <a:latin typeface="esu v2"/>
              </a:rPr>
              <a:t>SPORTS TOOLKIT </a:t>
            </a:r>
          </a:p>
        </p:txBody>
      </p:sp>
      <p:pic>
        <p:nvPicPr>
          <p:cNvPr id="16" name="Picture 15">
            <a:extLst>
              <a:ext uri="{FF2B5EF4-FFF2-40B4-BE49-F238E27FC236}">
                <a16:creationId xmlns:a16="http://schemas.microsoft.com/office/drawing/2014/main" id="{68BAED83-058E-FF9C-6B2A-77F3DBF5ED50}"/>
              </a:ext>
            </a:extLst>
          </p:cNvPr>
          <p:cNvPicPr>
            <a:picLocks noChangeAspect="1"/>
          </p:cNvPicPr>
          <p:nvPr/>
        </p:nvPicPr>
        <p:blipFill>
          <a:blip r:embed="rId3"/>
          <a:stretch>
            <a:fillRect/>
          </a:stretch>
        </p:blipFill>
        <p:spPr>
          <a:xfrm>
            <a:off x="325085" y="4887980"/>
            <a:ext cx="13182600" cy="4021931"/>
          </a:xfrm>
          <a:prstGeom prst="rect">
            <a:avLst/>
          </a:prstGeom>
        </p:spPr>
      </p:pic>
      <p:sp>
        <p:nvSpPr>
          <p:cNvPr id="17" name="TextBox 16">
            <a:extLst>
              <a:ext uri="{FF2B5EF4-FFF2-40B4-BE49-F238E27FC236}">
                <a16:creationId xmlns:a16="http://schemas.microsoft.com/office/drawing/2014/main" id="{28BF06D2-3703-948F-DA4F-93DCF6488B56}"/>
              </a:ext>
            </a:extLst>
          </p:cNvPr>
          <p:cNvSpPr txBox="1"/>
          <p:nvPr/>
        </p:nvSpPr>
        <p:spPr>
          <a:xfrm>
            <a:off x="609600" y="2847975"/>
            <a:ext cx="11115675" cy="2308324"/>
          </a:xfrm>
          <a:prstGeom prst="rect">
            <a:avLst/>
          </a:prstGeom>
          <a:noFill/>
        </p:spPr>
        <p:txBody>
          <a:bodyPr wrap="square" lIns="91440" tIns="45720" rIns="91440" bIns="45720" rtlCol="0" anchor="t">
            <a:spAutoFit/>
          </a:bodyPr>
          <a:lstStyle/>
          <a:p>
            <a:r>
              <a:rPr lang="en-GB" sz="2400">
                <a:latin typeface="Century Gothic"/>
              </a:rPr>
              <a:t>On the </a:t>
            </a:r>
            <a:r>
              <a:rPr lang="en-GB" sz="2400" b="1">
                <a:latin typeface="Century Gothic"/>
                <a:hlinkClick r:id="rId4"/>
              </a:rPr>
              <a:t>essexstudent.com</a:t>
            </a:r>
            <a:r>
              <a:rPr lang="en-GB" sz="2400">
                <a:latin typeface="Century Gothic"/>
              </a:rPr>
              <a:t> webpage, you will have access to the Sports Toolkit, which contains lots of helpful resources, including some wellbeing support and risk assessment help – we will touch more on this later. </a:t>
            </a:r>
          </a:p>
          <a:p>
            <a:endParaRPr lang="en-GB" sz="2400">
              <a:latin typeface="Century Gothic"/>
            </a:endParaRPr>
          </a:p>
          <a:p>
            <a:r>
              <a:rPr lang="en-GB" sz="2400">
                <a:latin typeface="Century Gothic"/>
              </a:rPr>
              <a:t>On the website go to opportunities on the main menu, and then to Essex Blades Sport. </a:t>
            </a:r>
          </a:p>
        </p:txBody>
      </p:sp>
      <p:pic>
        <p:nvPicPr>
          <p:cNvPr id="19" name="Picture 18">
            <a:extLst>
              <a:ext uri="{FF2B5EF4-FFF2-40B4-BE49-F238E27FC236}">
                <a16:creationId xmlns:a16="http://schemas.microsoft.com/office/drawing/2014/main" id="{58D09A20-2731-C2B2-40DE-21249E7578C9}"/>
              </a:ext>
            </a:extLst>
          </p:cNvPr>
          <p:cNvPicPr>
            <a:picLocks noChangeAspect="1"/>
          </p:cNvPicPr>
          <p:nvPr/>
        </p:nvPicPr>
        <p:blipFill>
          <a:blip r:embed="rId5"/>
          <a:stretch>
            <a:fillRect/>
          </a:stretch>
        </p:blipFill>
        <p:spPr>
          <a:xfrm>
            <a:off x="12872830" y="4591050"/>
            <a:ext cx="4176816" cy="4314373"/>
          </a:xfrm>
          <a:prstGeom prst="rect">
            <a:avLst/>
          </a:prstGeom>
        </p:spPr>
      </p:pic>
      <p:sp>
        <p:nvSpPr>
          <p:cNvPr id="20" name="TextBox 19">
            <a:extLst>
              <a:ext uri="{FF2B5EF4-FFF2-40B4-BE49-F238E27FC236}">
                <a16:creationId xmlns:a16="http://schemas.microsoft.com/office/drawing/2014/main" id="{847606D4-DBE9-E9B8-E4A5-114F75932BA7}"/>
              </a:ext>
            </a:extLst>
          </p:cNvPr>
          <p:cNvSpPr txBox="1"/>
          <p:nvPr/>
        </p:nvSpPr>
        <p:spPr>
          <a:xfrm>
            <a:off x="13363472" y="2426523"/>
            <a:ext cx="3200400" cy="1200329"/>
          </a:xfrm>
          <a:prstGeom prst="rect">
            <a:avLst/>
          </a:prstGeom>
          <a:noFill/>
          <a:ln>
            <a:noFill/>
          </a:ln>
        </p:spPr>
        <p:txBody>
          <a:bodyPr wrap="square" lIns="91440" tIns="45720" rIns="91440" bIns="45720" rtlCol="0" anchor="t">
            <a:spAutoFit/>
          </a:bodyPr>
          <a:lstStyle/>
          <a:p>
            <a:pPr algn="ctr"/>
            <a:r>
              <a:rPr lang="en-GB" sz="2400" b="1">
                <a:latin typeface="Century Gothic"/>
              </a:rPr>
              <a:t>Access the Sports Toolkit here</a:t>
            </a:r>
          </a:p>
          <a:p>
            <a:pPr algn="ctr"/>
            <a:r>
              <a:rPr lang="en-GB" sz="2400" b="1">
                <a:latin typeface="Century Gothic"/>
              </a:rPr>
              <a:t>(bookmark it!)</a:t>
            </a:r>
          </a:p>
        </p:txBody>
      </p:sp>
      <p:cxnSp>
        <p:nvCxnSpPr>
          <p:cNvPr id="22" name="Straight Arrow Connector 21">
            <a:extLst>
              <a:ext uri="{FF2B5EF4-FFF2-40B4-BE49-F238E27FC236}">
                <a16:creationId xmlns:a16="http://schemas.microsoft.com/office/drawing/2014/main" id="{B8C17DF1-DE86-BDBE-C08E-4A388A8DD1BB}"/>
              </a:ext>
            </a:extLst>
          </p:cNvPr>
          <p:cNvCxnSpPr>
            <a:cxnSpLocks/>
          </p:cNvCxnSpPr>
          <p:nvPr/>
        </p:nvCxnSpPr>
        <p:spPr>
          <a:xfrm>
            <a:off x="14874456" y="3621529"/>
            <a:ext cx="14287" cy="969168"/>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 name="Arrow: Up 1">
            <a:extLst>
              <a:ext uri="{FF2B5EF4-FFF2-40B4-BE49-F238E27FC236}">
                <a16:creationId xmlns:a16="http://schemas.microsoft.com/office/drawing/2014/main" id="{7882546C-E3A5-9600-A0E9-22FB1F816E4B}"/>
              </a:ext>
            </a:extLst>
          </p:cNvPr>
          <p:cNvSpPr/>
          <p:nvPr/>
        </p:nvSpPr>
        <p:spPr>
          <a:xfrm>
            <a:off x="10005025" y="8811753"/>
            <a:ext cx="1044222" cy="1185333"/>
          </a:xfrm>
          <a:prstGeom prst="upArrow">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descr="A red shield with white text&#10;&#10;Description automatically generated">
            <a:extLst>
              <a:ext uri="{FF2B5EF4-FFF2-40B4-BE49-F238E27FC236}">
                <a16:creationId xmlns:a16="http://schemas.microsoft.com/office/drawing/2014/main" id="{0C85DBB9-DC09-A233-06E6-2DF5253FBDD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7084" y="60931"/>
            <a:ext cx="906646" cy="892534"/>
          </a:xfrm>
          <a:prstGeom prst="rect">
            <a:avLst/>
          </a:prstGeom>
        </p:spPr>
      </p:pic>
      <p:pic>
        <p:nvPicPr>
          <p:cNvPr id="18" name="Picture 17" descr="Essex SU logo">
            <a:extLst>
              <a:ext uri="{FF2B5EF4-FFF2-40B4-BE49-F238E27FC236}">
                <a16:creationId xmlns:a16="http://schemas.microsoft.com/office/drawing/2014/main" id="{E5AED66E-7871-A750-0136-D7F7E05F790B}"/>
              </a:ext>
            </a:extLst>
          </p:cNvPr>
          <p:cNvPicPr>
            <a:picLocks noChangeAspect="1"/>
          </p:cNvPicPr>
          <p:nvPr/>
        </p:nvPicPr>
        <p:blipFill>
          <a:blip r:embed="rId7"/>
          <a:stretch>
            <a:fillRect/>
          </a:stretch>
        </p:blipFill>
        <p:spPr>
          <a:xfrm>
            <a:off x="1066518" y="39678"/>
            <a:ext cx="717412" cy="908420"/>
          </a:xfrm>
          <a:prstGeom prst="rect">
            <a:avLst/>
          </a:prstGeom>
        </p:spPr>
      </p:pic>
      <p:sp>
        <p:nvSpPr>
          <p:cNvPr id="6" name="Freeform 10">
            <a:extLst>
              <a:ext uri="{FF2B5EF4-FFF2-40B4-BE49-F238E27FC236}">
                <a16:creationId xmlns:a16="http://schemas.microsoft.com/office/drawing/2014/main" id="{EAAAEA94-C2B8-BF6F-6F85-97750BA40F9D}"/>
              </a:ext>
            </a:extLst>
          </p:cNvPr>
          <p:cNvSpPr/>
          <p:nvPr/>
        </p:nvSpPr>
        <p:spPr>
          <a:xfrm>
            <a:off x="17443901" y="1028701"/>
            <a:ext cx="844100" cy="9258300"/>
          </a:xfrm>
          <a:custGeom>
            <a:avLst/>
            <a:gdLst/>
            <a:ahLst/>
            <a:cxnLst/>
            <a:rect l="l" t="t" r="r" b="b"/>
            <a:pathLst>
              <a:path w="9274787" h="9420577">
                <a:moveTo>
                  <a:pt x="0" y="0"/>
                </a:moveTo>
                <a:lnTo>
                  <a:pt x="9274787" y="0"/>
                </a:lnTo>
                <a:lnTo>
                  <a:pt x="9274787" y="9420577"/>
                </a:lnTo>
                <a:lnTo>
                  <a:pt x="0" y="9420577"/>
                </a:lnTo>
                <a:lnTo>
                  <a:pt x="0" y="0"/>
                </a:lnTo>
                <a:close/>
              </a:path>
            </a:pathLst>
          </a:custGeom>
          <a:blipFill>
            <a:blip r:embed="rId8"/>
            <a:stretch>
              <a:fillRect r="-1422444" b="-1753"/>
            </a:stretch>
          </a:blipFill>
        </p:spPr>
        <p:txBody>
          <a:bodyPr/>
          <a:lstStyle/>
          <a:p>
            <a:endParaRPr lang="en-GB"/>
          </a:p>
        </p:txBody>
      </p:sp>
    </p:spTree>
    <p:extLst>
      <p:ext uri="{BB962C8B-B14F-4D97-AF65-F5344CB8AC3E}">
        <p14:creationId xmlns:p14="http://schemas.microsoft.com/office/powerpoint/2010/main" val="1166979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4" name="TextBox 4"/>
          <p:cNvSpPr txBox="1"/>
          <p:nvPr/>
        </p:nvSpPr>
        <p:spPr>
          <a:xfrm>
            <a:off x="2070472" y="2111379"/>
            <a:ext cx="15251006" cy="5922134"/>
          </a:xfrm>
          <a:prstGeom prst="rect">
            <a:avLst/>
          </a:prstGeom>
        </p:spPr>
        <p:txBody>
          <a:bodyPr wrap="square" lIns="0" tIns="0" rIns="0" bIns="0" rtlCol="0" anchor="t">
            <a:spAutoFit/>
          </a:bodyPr>
          <a:lstStyle/>
          <a:p>
            <a:pPr marL="1123539" lvl="1" indent="-561770">
              <a:lnSpc>
                <a:spcPts val="7285"/>
              </a:lnSpc>
              <a:buFont typeface="Arial"/>
              <a:buChar char="•"/>
            </a:pPr>
            <a:r>
              <a:rPr lang="en-US" sz="3200" b="1">
                <a:solidFill>
                  <a:srgbClr val="000000"/>
                </a:solidFill>
                <a:latin typeface="Century Gothic" panose="020B0502020202020204" pitchFamily="34" charset="0"/>
              </a:rPr>
              <a:t>A CORE COMMITTEE POSITION FOR ALL SPORTS CLUBS </a:t>
            </a:r>
          </a:p>
          <a:p>
            <a:pPr marL="1123539" lvl="1" indent="-561770">
              <a:buFont typeface="Arial"/>
              <a:buChar char="•"/>
            </a:pPr>
            <a:endParaRPr lang="en-US" sz="4400" b="1">
              <a:solidFill>
                <a:srgbClr val="000000"/>
              </a:solidFill>
              <a:latin typeface="Century Gothic" panose="020B0502020202020204" pitchFamily="34" charset="0"/>
            </a:endParaRPr>
          </a:p>
          <a:p>
            <a:pPr marL="1018540" lvl="1" indent="-457200">
              <a:buFont typeface="Arial" panose="020B0604020202020204" pitchFamily="34" charset="0"/>
              <a:buChar char="•"/>
            </a:pPr>
            <a:r>
              <a:rPr lang="en-US" sz="2800">
                <a:solidFill>
                  <a:srgbClr val="000000"/>
                </a:solidFill>
                <a:latin typeface="Century Gothic"/>
              </a:rPr>
              <a:t>Ensure the mental and physical well-being of all members during training, competitions, and any other club activities.</a:t>
            </a:r>
          </a:p>
          <a:p>
            <a:pPr marL="1018540" lvl="1" indent="-457200">
              <a:buFont typeface="Arial" panose="020B0604020202020204" pitchFamily="34" charset="0"/>
              <a:buChar char="•"/>
            </a:pPr>
            <a:endParaRPr lang="en-US" sz="2800">
              <a:solidFill>
                <a:srgbClr val="000000"/>
              </a:solidFill>
              <a:latin typeface="Century Gothic" panose="020B0502020202020204" pitchFamily="34" charset="0"/>
            </a:endParaRPr>
          </a:p>
          <a:p>
            <a:pPr marL="1018540" lvl="1" indent="-457200">
              <a:buFont typeface="Arial" panose="020B0604020202020204" pitchFamily="34" charset="0"/>
              <a:buChar char="•"/>
            </a:pPr>
            <a:r>
              <a:rPr lang="en-US" sz="2800">
                <a:solidFill>
                  <a:srgbClr val="000000"/>
                </a:solidFill>
                <a:latin typeface="Century Gothic"/>
              </a:rPr>
              <a:t>Provide support to members as needed, including referring them to relevant support services when necessary.</a:t>
            </a:r>
          </a:p>
          <a:p>
            <a:pPr marL="1018540" lvl="1" indent="-457200">
              <a:buFont typeface="Arial" panose="020B0604020202020204" pitchFamily="34" charset="0"/>
              <a:buChar char="•"/>
            </a:pPr>
            <a:endParaRPr lang="en-US" sz="2800">
              <a:solidFill>
                <a:srgbClr val="000000"/>
              </a:solidFill>
              <a:latin typeface="Century Gothic" panose="020B0502020202020204" pitchFamily="34" charset="0"/>
            </a:endParaRPr>
          </a:p>
          <a:p>
            <a:pPr marL="1018540" lvl="1" indent="-457200">
              <a:lnSpc>
                <a:spcPct val="150000"/>
              </a:lnSpc>
              <a:buFont typeface="Arial" panose="020B0604020202020204" pitchFamily="34" charset="0"/>
              <a:buChar char="•"/>
            </a:pPr>
            <a:r>
              <a:rPr lang="en-US" sz="2800">
                <a:solidFill>
                  <a:srgbClr val="000000"/>
                </a:solidFill>
                <a:latin typeface="Century Gothic"/>
              </a:rPr>
              <a:t>Complete accident reports promptly and accurately.</a:t>
            </a:r>
          </a:p>
          <a:p>
            <a:pPr marL="1018540" lvl="1" indent="-457200">
              <a:lnSpc>
                <a:spcPct val="150000"/>
              </a:lnSpc>
              <a:buFont typeface="Arial" panose="020B0604020202020204" pitchFamily="34" charset="0"/>
              <a:buChar char="•"/>
            </a:pPr>
            <a:endParaRPr lang="en-US" sz="2800">
              <a:solidFill>
                <a:srgbClr val="000000"/>
              </a:solidFill>
              <a:latin typeface="Century Gothic" panose="020B0502020202020204" pitchFamily="34" charset="0"/>
            </a:endParaRPr>
          </a:p>
          <a:p>
            <a:pPr marL="1018540" lvl="1" indent="-457200">
              <a:buFont typeface="Arial" panose="020B0604020202020204" pitchFamily="34" charset="0"/>
              <a:buChar char="•"/>
            </a:pPr>
            <a:r>
              <a:rPr lang="en-US" sz="2800">
                <a:solidFill>
                  <a:srgbClr val="000000"/>
                </a:solidFill>
                <a:latin typeface="Century Gothic"/>
              </a:rPr>
              <a:t>Assist in the production and adherence to risk assessments for all club activities.</a:t>
            </a:r>
          </a:p>
        </p:txBody>
      </p:sp>
      <p:sp>
        <p:nvSpPr>
          <p:cNvPr id="5" name="TextBox 5"/>
          <p:cNvSpPr txBox="1"/>
          <p:nvPr/>
        </p:nvSpPr>
        <p:spPr>
          <a:xfrm>
            <a:off x="2325794" y="646712"/>
            <a:ext cx="14946206" cy="2687531"/>
          </a:xfrm>
          <a:prstGeom prst="rect">
            <a:avLst/>
          </a:prstGeom>
        </p:spPr>
        <p:txBody>
          <a:bodyPr wrap="square" lIns="0" tIns="0" rIns="0" bIns="0" rtlCol="0" anchor="t">
            <a:spAutoFit/>
          </a:bodyPr>
          <a:lstStyle/>
          <a:p>
            <a:pPr algn="just">
              <a:lnSpc>
                <a:spcPts val="10860"/>
              </a:lnSpc>
            </a:pPr>
            <a:r>
              <a:rPr lang="en-GB" sz="6600" b="1">
                <a:latin typeface="esu v2" panose="00000500000000000000" pitchFamily="50" charset="0"/>
              </a:rPr>
              <a:t>WHAT IS A WELFARE OFFICER?</a:t>
            </a:r>
          </a:p>
          <a:p>
            <a:pPr algn="just">
              <a:lnSpc>
                <a:spcPts val="10860"/>
              </a:lnSpc>
            </a:pPr>
            <a:endParaRPr lang="en-US" sz="9050">
              <a:solidFill>
                <a:srgbClr val="000000"/>
              </a:solidFill>
              <a:latin typeface="esu v2"/>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00998" y="8033513"/>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3670854" y="8175621"/>
            <a:ext cx="2030144" cy="2030144"/>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5400000">
            <a:off x="-4437159" y="4437159"/>
            <a:ext cx="10287000" cy="1412683"/>
          </a:xfrm>
          <a:prstGeom prst="rect">
            <a:avLst/>
          </a:prstGeom>
          <a:solidFill>
            <a:schemeClr val="tx1">
              <a:lumMod val="95000"/>
              <a:lumOff val="5000"/>
            </a:schemeClr>
          </a:solidFill>
        </p:spPr>
        <p:txBody>
          <a:bodyPr/>
          <a:lstStyle/>
          <a:p>
            <a:endParaRPr lang="en-GB"/>
          </a:p>
        </p:txBody>
      </p:sp>
      <p:sp>
        <p:nvSpPr>
          <p:cNvPr id="3" name="TextBox 3"/>
          <p:cNvSpPr txBox="1"/>
          <p:nvPr/>
        </p:nvSpPr>
        <p:spPr>
          <a:xfrm rot="-5400000">
            <a:off x="-1352828" y="6927133"/>
            <a:ext cx="4118339" cy="543995"/>
          </a:xfrm>
          <a:prstGeom prst="rect">
            <a:avLst/>
          </a:prstGeom>
        </p:spPr>
        <p:txBody>
          <a:bodyPr lIns="0" tIns="0" rIns="0" bIns="0" rtlCol="0" anchor="t">
            <a:spAutoFit/>
          </a:bodyPr>
          <a:lstStyle/>
          <a:p>
            <a:pPr>
              <a:lnSpc>
                <a:spcPts val="2159"/>
              </a:lnSpc>
            </a:pPr>
            <a:r>
              <a:rPr lang="en-US" sz="1799" b="1" spc="179">
                <a:solidFill>
                  <a:schemeClr val="bg1"/>
                </a:solidFill>
                <a:latin typeface="Century Gothic" panose="020B0502020202020204" pitchFamily="34" charset="0"/>
              </a:rPr>
              <a:t>SPORTS CLUB WELFARE TRAINING 24/24</a:t>
            </a:r>
          </a:p>
        </p:txBody>
      </p:sp>
      <p:sp>
        <p:nvSpPr>
          <p:cNvPr id="5" name="TextBox 5"/>
          <p:cNvSpPr txBox="1"/>
          <p:nvPr/>
        </p:nvSpPr>
        <p:spPr>
          <a:xfrm>
            <a:off x="2325794" y="646712"/>
            <a:ext cx="14946206" cy="5483168"/>
          </a:xfrm>
          <a:prstGeom prst="rect">
            <a:avLst/>
          </a:prstGeom>
        </p:spPr>
        <p:txBody>
          <a:bodyPr wrap="square" lIns="0" tIns="0" rIns="0" bIns="0" rtlCol="0" anchor="t">
            <a:spAutoFit/>
          </a:bodyPr>
          <a:lstStyle/>
          <a:p>
            <a:pPr algn="just">
              <a:lnSpc>
                <a:spcPts val="10860"/>
              </a:lnSpc>
            </a:pPr>
            <a:r>
              <a:rPr lang="en-GB" sz="6600" b="1">
                <a:latin typeface="esu v2"/>
              </a:rPr>
              <a:t>Knowing your members!</a:t>
            </a:r>
            <a:endParaRPr lang="en-GB" sz="6600" b="1">
              <a:latin typeface="esu v2" panose="00000500000000000000" pitchFamily="50" charset="0"/>
            </a:endParaRPr>
          </a:p>
          <a:p>
            <a:pPr algn="just">
              <a:lnSpc>
                <a:spcPts val="10860"/>
              </a:lnSpc>
            </a:pPr>
            <a:endParaRPr lang="en-GB" sz="6600" b="1">
              <a:solidFill>
                <a:srgbClr val="000000"/>
              </a:solidFill>
              <a:latin typeface="esu v2"/>
            </a:endParaRPr>
          </a:p>
          <a:p>
            <a:pPr algn="just">
              <a:lnSpc>
                <a:spcPts val="10860"/>
              </a:lnSpc>
            </a:pPr>
            <a:endParaRPr lang="en-GB" sz="6600" b="1">
              <a:solidFill>
                <a:srgbClr val="000000"/>
              </a:solidFill>
              <a:latin typeface="esu v2"/>
            </a:endParaRPr>
          </a:p>
          <a:p>
            <a:pPr algn="just">
              <a:lnSpc>
                <a:spcPts val="10860"/>
              </a:lnSpc>
            </a:pPr>
            <a:endParaRPr lang="en-US" sz="9050">
              <a:solidFill>
                <a:srgbClr val="000000"/>
              </a:solidFill>
              <a:latin typeface="esu v2"/>
            </a:endParaRPr>
          </a:p>
        </p:txBody>
      </p:sp>
      <p:grpSp>
        <p:nvGrpSpPr>
          <p:cNvPr id="6" name="Group 6"/>
          <p:cNvGrpSpPr/>
          <p:nvPr/>
        </p:nvGrpSpPr>
        <p:grpSpPr>
          <a:xfrm>
            <a:off x="623922" y="1813217"/>
            <a:ext cx="164839" cy="1213733"/>
            <a:chOff x="0" y="0"/>
            <a:chExt cx="219785" cy="1618311"/>
          </a:xfrm>
          <a:solidFill>
            <a:schemeClr val="bg1"/>
          </a:solidFill>
        </p:grpSpPr>
        <p:sp>
          <p:nvSpPr>
            <p:cNvPr id="7" name="AutoShape 7"/>
            <p:cNvSpPr/>
            <p:nvPr/>
          </p:nvSpPr>
          <p:spPr>
            <a:xfrm rot="5400000">
              <a:off x="-8281" y="8281"/>
              <a:ext cx="236347" cy="219785"/>
            </a:xfrm>
            <a:prstGeom prst="rect">
              <a:avLst/>
            </a:prstGeom>
            <a:grpFill/>
          </p:spPr>
          <p:txBody>
            <a:bodyPr/>
            <a:lstStyle/>
            <a:p>
              <a:endParaRPr lang="en-GB"/>
            </a:p>
          </p:txBody>
        </p:sp>
        <p:sp>
          <p:nvSpPr>
            <p:cNvPr id="8" name="AutoShape 8"/>
            <p:cNvSpPr/>
            <p:nvPr/>
          </p:nvSpPr>
          <p:spPr>
            <a:xfrm rot="5400000">
              <a:off x="-8281" y="468936"/>
              <a:ext cx="236347" cy="219785"/>
            </a:xfrm>
            <a:prstGeom prst="rect">
              <a:avLst/>
            </a:prstGeom>
            <a:grpFill/>
          </p:spPr>
          <p:txBody>
            <a:bodyPr/>
            <a:lstStyle/>
            <a:p>
              <a:endParaRPr lang="en-GB"/>
            </a:p>
          </p:txBody>
        </p:sp>
        <p:sp>
          <p:nvSpPr>
            <p:cNvPr id="9" name="AutoShape 9"/>
            <p:cNvSpPr/>
            <p:nvPr/>
          </p:nvSpPr>
          <p:spPr>
            <a:xfrm rot="5400000">
              <a:off x="-8281" y="929590"/>
              <a:ext cx="236347" cy="219785"/>
            </a:xfrm>
            <a:prstGeom prst="rect">
              <a:avLst/>
            </a:prstGeom>
            <a:grpFill/>
          </p:spPr>
          <p:txBody>
            <a:bodyPr/>
            <a:lstStyle/>
            <a:p>
              <a:endParaRPr lang="en-GB"/>
            </a:p>
          </p:txBody>
        </p:sp>
        <p:sp>
          <p:nvSpPr>
            <p:cNvPr id="10" name="AutoShape 10"/>
            <p:cNvSpPr/>
            <p:nvPr/>
          </p:nvSpPr>
          <p:spPr>
            <a:xfrm rot="5400000">
              <a:off x="-8281" y="1390244"/>
              <a:ext cx="236347" cy="219785"/>
            </a:xfrm>
            <a:prstGeom prst="rect">
              <a:avLst/>
            </a:prstGeom>
            <a:grpFill/>
          </p:spPr>
          <p:txBody>
            <a:bodyPr/>
            <a:lstStyle/>
            <a:p>
              <a:endParaRPr lang="en-GB"/>
            </a:p>
          </p:txBody>
        </p:sp>
        <p:sp>
          <p:nvSpPr>
            <p:cNvPr id="11" name="AutoShape 11"/>
            <p:cNvSpPr/>
            <p:nvPr/>
          </p:nvSpPr>
          <p:spPr>
            <a:xfrm rot="5400000">
              <a:off x="66678" y="538642"/>
              <a:ext cx="86430" cy="80373"/>
            </a:xfrm>
            <a:prstGeom prst="rect">
              <a:avLst/>
            </a:prstGeom>
            <a:grpFill/>
          </p:spPr>
          <p:txBody>
            <a:bodyPr/>
            <a:lstStyle/>
            <a:p>
              <a:endParaRPr lang="en-GB"/>
            </a:p>
          </p:txBody>
        </p:sp>
      </p:grpSp>
      <p:sp>
        <p:nvSpPr>
          <p:cNvPr id="12" name="Freeform 12"/>
          <p:cNvSpPr/>
          <p:nvPr/>
        </p:nvSpPr>
        <p:spPr>
          <a:xfrm>
            <a:off x="15700998" y="8033513"/>
            <a:ext cx="1675864" cy="1983271"/>
          </a:xfrm>
          <a:custGeom>
            <a:avLst/>
            <a:gdLst/>
            <a:ahLst/>
            <a:cxnLst/>
            <a:rect l="l" t="t" r="r" b="b"/>
            <a:pathLst>
              <a:path w="1675864" h="1983271">
                <a:moveTo>
                  <a:pt x="0" y="0"/>
                </a:moveTo>
                <a:lnTo>
                  <a:pt x="1675864" y="0"/>
                </a:lnTo>
                <a:lnTo>
                  <a:pt x="1675864" y="1983271"/>
                </a:lnTo>
                <a:lnTo>
                  <a:pt x="0" y="1983271"/>
                </a:lnTo>
                <a:lnTo>
                  <a:pt x="0" y="0"/>
                </a:lnTo>
                <a:close/>
              </a:path>
            </a:pathLst>
          </a:custGeom>
          <a:blipFill>
            <a:blip r:embed="rId3"/>
            <a:stretch>
              <a:fillRect/>
            </a:stretch>
          </a:blipFill>
        </p:spPr>
        <p:txBody>
          <a:bodyPr/>
          <a:lstStyle/>
          <a:p>
            <a:endParaRPr lang="en-GB"/>
          </a:p>
        </p:txBody>
      </p:sp>
      <p:pic>
        <p:nvPicPr>
          <p:cNvPr id="14" name="Picture 13">
            <a:extLst>
              <a:ext uri="{FF2B5EF4-FFF2-40B4-BE49-F238E27FC236}">
                <a16:creationId xmlns:a16="http://schemas.microsoft.com/office/drawing/2014/main" id="{2A306949-7FFE-2FAD-955A-3F7753EA0B1D}"/>
              </a:ext>
            </a:extLst>
          </p:cNvPr>
          <p:cNvPicPr>
            <a:picLocks noChangeAspect="1"/>
          </p:cNvPicPr>
          <p:nvPr/>
        </p:nvPicPr>
        <p:blipFill>
          <a:blip r:embed="rId4"/>
          <a:stretch>
            <a:fillRect/>
          </a:stretch>
        </p:blipFill>
        <p:spPr>
          <a:xfrm>
            <a:off x="13670854" y="8175621"/>
            <a:ext cx="2030144" cy="2030144"/>
          </a:xfrm>
          <a:prstGeom prst="rect">
            <a:avLst/>
          </a:prstGeom>
        </p:spPr>
      </p:pic>
      <p:sp>
        <p:nvSpPr>
          <p:cNvPr id="15" name="TextBox 14">
            <a:extLst>
              <a:ext uri="{FF2B5EF4-FFF2-40B4-BE49-F238E27FC236}">
                <a16:creationId xmlns:a16="http://schemas.microsoft.com/office/drawing/2014/main" id="{295C245F-3AB8-1C3F-AEF8-8BCFE4FB890A}"/>
              </a:ext>
            </a:extLst>
          </p:cNvPr>
          <p:cNvSpPr txBox="1"/>
          <p:nvPr/>
        </p:nvSpPr>
        <p:spPr>
          <a:xfrm>
            <a:off x="2332376" y="2179243"/>
            <a:ext cx="7902509" cy="74174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914400" lvl="1" indent="-457200">
              <a:buFont typeface="Arial"/>
              <a:buChar char="•"/>
            </a:pPr>
            <a:r>
              <a:rPr lang="en-US" sz="2800">
                <a:latin typeface="Century Gothic"/>
                <a:ea typeface="+mn-lt"/>
                <a:cs typeface="+mn-lt"/>
              </a:rPr>
              <a:t>Due to GDPR (General Data Protection Regulation) regulations, we are no longer permitted to collect certain personal information from members after they have purchased a membership (such as allergies, medications, emergency contacts, etc.).</a:t>
            </a:r>
            <a:endParaRPr lang="en-US">
              <a:latin typeface="Century Gothic"/>
              <a:cs typeface="Calibri"/>
            </a:endParaRPr>
          </a:p>
          <a:p>
            <a:pPr marL="914400" lvl="1" indent="-457200">
              <a:buFont typeface="Arial"/>
              <a:buChar char="•"/>
            </a:pPr>
            <a:endParaRPr lang="en-US" sz="2800">
              <a:latin typeface="Century Gothic"/>
              <a:ea typeface="+mn-lt"/>
              <a:cs typeface="+mn-lt"/>
            </a:endParaRPr>
          </a:p>
          <a:p>
            <a:pPr marL="914400" lvl="1" indent="-457200">
              <a:buFont typeface="Arial"/>
              <a:buChar char="•"/>
            </a:pPr>
            <a:r>
              <a:rPr lang="en-US" sz="2800">
                <a:latin typeface="Century Gothic"/>
                <a:ea typeface="+mn-lt"/>
                <a:cs typeface="+mn-lt"/>
              </a:rPr>
              <a:t>We strongly encourage Welfare Officers and Presidents to request that members </a:t>
            </a:r>
            <a:r>
              <a:rPr lang="en-US" sz="2800" b="1">
                <a:latin typeface="Century Gothic"/>
                <a:ea typeface="+mn-lt"/>
                <a:cs typeface="+mn-lt"/>
              </a:rPr>
              <a:t>voluntarily disclose any relevant medical conditions, allergies, or medications</a:t>
            </a:r>
            <a:r>
              <a:rPr lang="en-US" sz="2800">
                <a:latin typeface="Century Gothic"/>
                <a:ea typeface="+mn-lt"/>
                <a:cs typeface="+mn-lt"/>
              </a:rPr>
              <a:t>—especially those that may be impacted by physical activities or events.</a:t>
            </a:r>
            <a:endParaRPr lang="en-US">
              <a:latin typeface="Century Gothic"/>
              <a:cs typeface="Calibri"/>
            </a:endParaRPr>
          </a:p>
          <a:p>
            <a:pPr marL="561340" lvl="1">
              <a:buFont typeface="Arial,Sans-Serif"/>
            </a:pPr>
            <a:endParaRPr lang="en-US" sz="2800" b="1">
              <a:solidFill>
                <a:srgbClr val="000000"/>
              </a:solidFill>
              <a:latin typeface="Century Gothic"/>
              <a:cs typeface="Arial"/>
            </a:endParaRPr>
          </a:p>
        </p:txBody>
      </p:sp>
      <p:pic>
        <p:nvPicPr>
          <p:cNvPr id="4" name="Picture 3" descr="A group of people posing for a photo&#10;&#10;Description automatically generated">
            <a:extLst>
              <a:ext uri="{FF2B5EF4-FFF2-40B4-BE49-F238E27FC236}">
                <a16:creationId xmlns:a16="http://schemas.microsoft.com/office/drawing/2014/main" id="{E6A177F0-79F6-4A33-E786-35862F4504CA}"/>
              </a:ext>
            </a:extLst>
          </p:cNvPr>
          <p:cNvPicPr>
            <a:picLocks noChangeAspect="1"/>
          </p:cNvPicPr>
          <p:nvPr/>
        </p:nvPicPr>
        <p:blipFill>
          <a:blip r:embed="rId5"/>
          <a:stretch>
            <a:fillRect/>
          </a:stretch>
        </p:blipFill>
        <p:spPr>
          <a:xfrm>
            <a:off x="10968038" y="2566988"/>
            <a:ext cx="6210300" cy="4138613"/>
          </a:xfrm>
          <a:prstGeom prst="rect">
            <a:avLst/>
          </a:prstGeom>
        </p:spPr>
      </p:pic>
    </p:spTree>
    <p:extLst>
      <p:ext uri="{BB962C8B-B14F-4D97-AF65-F5344CB8AC3E}">
        <p14:creationId xmlns:p14="http://schemas.microsoft.com/office/powerpoint/2010/main" val="160804098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PresentationFormat>Custom</PresentationFormat>
  <Slides>44</Slides>
  <Notes>43</Notes>
  <HiddenSlides>0</HiddenSlide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 PowerPoint Template</dc:title>
  <dc:creator>Elliott, Lorna M</dc:creator>
  <cp:revision>283</cp:revision>
  <dcterms:created xsi:type="dcterms:W3CDTF">2006-08-16T00:00:00Z</dcterms:created>
  <dcterms:modified xsi:type="dcterms:W3CDTF">2024-08-29T14:49:31Z</dcterms:modified>
  <dc:identifier>DAFscPIt9Gs</dc:identifier>
</cp:coreProperties>
</file>