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15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7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7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88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74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6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5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3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82E63-3141-477A-9ABE-9E9BDD7B9CE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F049D-0904-423D-A955-0ECBBF7A4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0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SECONDARY TITLING</a:t>
            </a:r>
          </a:p>
          <a:p>
            <a:pPr lvl="1"/>
            <a:r>
              <a:rPr lang="da-DK" dirty="0" smtClean="0"/>
              <a:t>THIRD LEVEL TITLING</a:t>
            </a:r>
          </a:p>
          <a:p>
            <a:pPr lvl="2"/>
            <a:r>
              <a:rPr lang="da-DK" dirty="0" smtClean="0"/>
              <a:t>lorem ipsum dolor sit amet</a:t>
            </a:r>
            <a:endParaRPr lang="en-US" dirty="0" smtClean="0"/>
          </a:p>
        </p:txBody>
      </p:sp>
      <p:sp>
        <p:nvSpPr>
          <p:cNvPr id="8" name="Right Triangle 7"/>
          <p:cNvSpPr/>
          <p:nvPr userDrawn="1"/>
        </p:nvSpPr>
        <p:spPr>
          <a:xfrm rot="10800000">
            <a:off x="4441172" y="10380"/>
            <a:ext cx="4702828" cy="597534"/>
          </a:xfrm>
          <a:prstGeom prst="rtTriangle">
            <a:avLst/>
          </a:prstGeom>
          <a:solidFill>
            <a:srgbClr val="FFF3AB"/>
          </a:solidFill>
          <a:ln>
            <a:solidFill>
              <a:srgbClr val="FFF3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10800000" flipH="1">
            <a:off x="0" y="10381"/>
            <a:ext cx="5508104" cy="1098506"/>
          </a:xfrm>
          <a:prstGeom prst="rtTriangle">
            <a:avLst/>
          </a:prstGeom>
          <a:solidFill>
            <a:srgbClr val="FFDD00"/>
          </a:solidFill>
          <a:ln>
            <a:solidFill>
              <a:srgbClr val="FFD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9" name="Right Triangle 18"/>
          <p:cNvSpPr/>
          <p:nvPr userDrawn="1"/>
        </p:nvSpPr>
        <p:spPr>
          <a:xfrm>
            <a:off x="0" y="6148587"/>
            <a:ext cx="6960487" cy="70294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0" name="Right Triangle 19"/>
          <p:cNvSpPr/>
          <p:nvPr userDrawn="1"/>
        </p:nvSpPr>
        <p:spPr>
          <a:xfrm flipH="1">
            <a:off x="2754052" y="5805263"/>
            <a:ext cx="6389948" cy="1046263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b="1" kern="1200" cap="all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b="1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5" b="1" kern="120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cap="all" dirty="0"/>
          </a:p>
        </p:txBody>
      </p:sp>
      <p:sp>
        <p:nvSpPr>
          <p:cNvPr id="5" name="Right Triangle 4"/>
          <p:cNvSpPr/>
          <p:nvPr/>
        </p:nvSpPr>
        <p:spPr>
          <a:xfrm rot="10800000">
            <a:off x="3356127" y="0"/>
            <a:ext cx="5787873" cy="634109"/>
          </a:xfrm>
          <a:prstGeom prst="rtTriangle">
            <a:avLst/>
          </a:prstGeom>
          <a:solidFill>
            <a:srgbClr val="FFF3AB"/>
          </a:solidFill>
          <a:ln>
            <a:solidFill>
              <a:srgbClr val="FFF3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ight Triangle 3"/>
          <p:cNvSpPr>
            <a:spLocks noChangeAspect="1"/>
          </p:cNvSpPr>
          <p:nvPr/>
        </p:nvSpPr>
        <p:spPr>
          <a:xfrm rot="10800000" flipH="1">
            <a:off x="8025" y="-27383"/>
            <a:ext cx="6345057" cy="1265423"/>
          </a:xfrm>
          <a:prstGeom prst="rtTriangle">
            <a:avLst/>
          </a:prstGeom>
          <a:solidFill>
            <a:srgbClr val="FFDD00"/>
          </a:solidFill>
          <a:ln>
            <a:solidFill>
              <a:srgbClr val="FFD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476672"/>
            <a:ext cx="10858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645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47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8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Shackell</dc:creator>
  <cp:lastModifiedBy>Ellie Shackell</cp:lastModifiedBy>
  <cp:revision>2</cp:revision>
  <dcterms:created xsi:type="dcterms:W3CDTF">2020-02-04T12:46:06Z</dcterms:created>
  <dcterms:modified xsi:type="dcterms:W3CDTF">2020-02-04T12:59:20Z</dcterms:modified>
</cp:coreProperties>
</file>