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4" r:id="rId2"/>
    <p:sldId id="275" r:id="rId3"/>
    <p:sldId id="278" r:id="rId4"/>
    <p:sldId id="280" r:id="rId5"/>
    <p:sldId id="283" r:id="rId6"/>
    <p:sldId id="282" r:id="rId7"/>
    <p:sldId id="281" r:id="rId8"/>
    <p:sldId id="279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00" autoAdjust="0"/>
  </p:normalViewPr>
  <p:slideViewPr>
    <p:cSldViewPr>
      <p:cViewPr>
        <p:scale>
          <a:sx n="70" d="100"/>
          <a:sy n="70" d="100"/>
        </p:scale>
        <p:origin x="-2814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19915-BAB1-4392-9DE0-95545C164DE5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BE2D0-4861-40EF-AE4E-487D90534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14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E379B-6571-47FD-8527-895424BEB12F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3B277-F963-4DAD-BC8E-228AEC4A0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5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 title slide. Simple photo</a:t>
            </a:r>
            <a:r>
              <a:rPr lang="en-GB" baseline="0" dirty="0" smtClean="0"/>
              <a:t> with a title and a house silhouette.  Also small-print if you’re feeling confident – make it good/funny/snappy/all of the above.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3B277-F963-4DAD-BC8E-228AEC4A0E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We’ve got lots of great photos so</a:t>
            </a:r>
            <a:r>
              <a:rPr lang="en-GB" baseline="0" dirty="0" smtClean="0"/>
              <a:t> let’s use them, not some cheesy stock images of students in an </a:t>
            </a:r>
            <a:r>
              <a:rPr lang="en-GB" baseline="0" dirty="0" err="1" smtClean="0"/>
              <a:t>american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uni</a:t>
            </a:r>
            <a:r>
              <a:rPr lang="en-GB" baseline="0" dirty="0" smtClean="0"/>
              <a:t> sitting on a hill, smiling.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E6C8-73ED-4ABE-80CD-8379EB3AA4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1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E6C8-73ED-4ABE-80CD-8379EB3AA4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63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Just find an image from our image library (or your own) and add a heading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E6C8-73ED-4ABE-80CD-8379EB3AA42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71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a simple headline</a:t>
            </a:r>
            <a:r>
              <a:rPr lang="en-GB" baseline="0" dirty="0" smtClean="0"/>
              <a:t> and you’ve got a great slide.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E6C8-73ED-4ABE-80CD-8379EB3AA42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0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1C0B-4699-4933-B3D1-40DD9649B69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9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 tattoos, in case you need them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E6C8-73ED-4ABE-80CD-8379EB3AA4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2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A892-2DB5-4784-9B5F-A6E7C9BFEBAD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8485-1346-444F-9CD5-C3724C381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8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A892-2DB5-4784-9B5F-A6E7C9BFEBAD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8485-1346-444F-9CD5-C3724C381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49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A892-2DB5-4784-9B5F-A6E7C9BFEBAD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8485-1346-444F-9CD5-C3724C381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33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A892-2DB5-4784-9B5F-A6E7C9BFEBAD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8485-1346-444F-9CD5-C3724C381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76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A892-2DB5-4784-9B5F-A6E7C9BFEBAD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8485-1346-444F-9CD5-C3724C381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6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A892-2DB5-4784-9B5F-A6E7C9BFEBAD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8485-1346-444F-9CD5-C3724C381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A892-2DB5-4784-9B5F-A6E7C9BFEBAD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8485-1346-444F-9CD5-C3724C381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4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A892-2DB5-4784-9B5F-A6E7C9BFEBAD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8485-1346-444F-9CD5-C3724C381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9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A892-2DB5-4784-9B5F-A6E7C9BFEBAD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8485-1346-444F-9CD5-C3724C381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16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A892-2DB5-4784-9B5F-A6E7C9BFEBAD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8485-1346-444F-9CD5-C3724C381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4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A892-2DB5-4784-9B5F-A6E7C9BFEBAD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8485-1346-444F-9CD5-C3724C381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15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6A892-2DB5-4784-9B5F-A6E7C9BFEBAD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D8485-1346-444F-9CD5-C3724C381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9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/>
          <a:stretch/>
        </p:blipFill>
        <p:spPr bwMode="auto">
          <a:xfrm>
            <a:off x="0" y="0"/>
            <a:ext cx="92043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entury Gothic" panose="020B0502020202020204" pitchFamily="34" charset="0"/>
              </a:rPr>
              <a:t>HI, THIS IS</a:t>
            </a:r>
            <a:br>
              <a:rPr lang="en-GB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entury Gothic" panose="020B0502020202020204" pitchFamily="34" charset="0"/>
              </a:rPr>
            </a:br>
            <a:r>
              <a:rPr lang="en-GB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entury Gothic" panose="020B0502020202020204" pitchFamily="34" charset="0"/>
              </a:rPr>
              <a:t>A TITLE SLIDE*</a:t>
            </a:r>
            <a:endParaRPr lang="en-GB" sz="6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3968" y="602302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* YOU CAN USE A SMALL-PRINT MESSAGE HERE TO REINFORCE OUR TONE OF VOICE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\\unionstorage\Stash\All SU Logos\Core\House logo\Bitmaps\House Shape White 5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74" y="980728"/>
            <a:ext cx="949275" cy="11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0" t="2885" r="-6110" b="12832"/>
          <a:stretch/>
        </p:blipFill>
        <p:spPr bwMode="auto">
          <a:xfrm>
            <a:off x="15079" y="27384"/>
            <a:ext cx="9885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85800" y="2391023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entury Gothic" panose="020B0502020202020204" pitchFamily="34" charset="0"/>
              </a:rPr>
              <a:t>STANDARD SLIDE:</a:t>
            </a:r>
            <a:br>
              <a:rPr lang="en-GB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entury Gothic" panose="020B0502020202020204" pitchFamily="34" charset="0"/>
              </a:rPr>
            </a:br>
            <a:r>
              <a:rPr lang="en-GB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entury Gothic" panose="020B0502020202020204" pitchFamily="34" charset="0"/>
              </a:rPr>
              <a:t>BIG, BOLD, SIMPLE</a:t>
            </a:r>
            <a:endParaRPr lang="en-GB" sz="6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unionstorage\Stash\Photos and Video\2014-2015\Holi SU 2015\IMG_57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t="37108" r="27415"/>
          <a:stretch/>
        </p:blipFill>
        <p:spPr bwMode="auto">
          <a:xfrm>
            <a:off x="0" y="-1"/>
            <a:ext cx="9144000" cy="688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entury Gothic" panose="020B0502020202020204" pitchFamily="34" charset="0"/>
              </a:rPr>
              <a:t>PHOTOS OF REAL ESSEX STUDENTS </a:t>
            </a:r>
            <a:endParaRPr lang="en-GB" sz="6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*Part of your kickass SU membershi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1" t="1429" r="13911" b="-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entury Gothic" panose="020B0502020202020204" pitchFamily="34" charset="0"/>
              </a:rPr>
              <a:t>STUDENTS DOING REAL THINGS</a:t>
            </a:r>
            <a:endParaRPr lang="en-GB" sz="6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unionstorage\Stash\Photos and Video\2014-2015\15.02.15 - Chinese New Year\Drag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334" r="16414" b="252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entury Gothic" panose="020B0502020202020204" pitchFamily="34" charset="0"/>
              </a:rPr>
              <a:t>SIMPLE TO CREATE</a:t>
            </a:r>
            <a:endParaRPr lang="en-GB" sz="6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unionstorage\Stash\Photos and Video\2014-2015\15.05.25 - Street Party\IMG_93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16823" r="16790" b="598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entury Gothic" panose="020B0502020202020204" pitchFamily="34" charset="0"/>
              </a:rPr>
              <a:t>THESE GUYS.</a:t>
            </a:r>
            <a:endParaRPr lang="en-GB" sz="6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3429000"/>
          </a:xfrm>
        </p:spPr>
        <p:txBody>
          <a:bodyPr>
            <a:normAutofit/>
          </a:bodyPr>
          <a:lstStyle/>
          <a:p>
            <a:endParaRPr lang="en-GB" sz="7200" dirty="0">
              <a:latin typeface="Century Gothic" panose="020B0502020202020204" pitchFamily="34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“Quote slides are great for showing student voice and reinforce that our members are behind every idea”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122628" y="3257550"/>
            <a:ext cx="6910536" cy="74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b="1" dirty="0" smtClean="0">
                <a:latin typeface="Century Gothic" panose="020B0502020202020204" pitchFamily="34" charset="0"/>
              </a:rPr>
              <a:t>NAME</a:t>
            </a:r>
            <a:r>
              <a:rPr lang="en-GB" sz="2800" dirty="0">
                <a:latin typeface="Century Gothic" panose="020B0502020202020204" pitchFamily="34" charset="0"/>
              </a:rPr>
              <a:t/>
            </a:r>
            <a:br>
              <a:rPr lang="en-GB" sz="2800" dirty="0">
                <a:latin typeface="Century Gothic" panose="020B0502020202020204" pitchFamily="34" charset="0"/>
              </a:rPr>
            </a:br>
            <a:r>
              <a:rPr lang="en-GB" sz="2800" dirty="0" smtClean="0">
                <a:latin typeface="Century Gothic" panose="020B0502020202020204" pitchFamily="34" charset="0"/>
              </a:rPr>
              <a:t>JOB TITLE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77" y="497781"/>
            <a:ext cx="2230437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3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ssexstudent.com/pageassets/about/tattoo-shoul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341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ssexstudent.com/pageassets/about/tattoo-workha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27" y="2834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essexstudent.com/pageassets/about/tattoo-challen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20" y="33764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essexstudent.com/pageassets/about/tattoo-power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24" y="33265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essexstudent.com/pageassets/about/tattoo-nobul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764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15937</TotalTime>
  <Words>158</Words>
  <Application>Microsoft Office PowerPoint</Application>
  <PresentationFormat>On-screen Show (4:3)</PresentationFormat>
  <Paragraphs>22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HI, THIS IS A TITLE SLIDE*</vt:lpstr>
      <vt:lpstr>PowerPoint Presentation</vt:lpstr>
      <vt:lpstr>PHOTOS OF REAL ESSEX STUDENTS </vt:lpstr>
      <vt:lpstr>STUDENTS DOING REAL THINGS</vt:lpstr>
      <vt:lpstr>SIMPLE TO CREATE</vt:lpstr>
      <vt:lpstr>THESE GUYS.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Haugh, Steven M</dc:creator>
  <cp:lastModifiedBy>Haugh, Steven M</cp:lastModifiedBy>
  <cp:revision>24</cp:revision>
  <cp:lastPrinted>2016-02-24T16:19:51Z</cp:lastPrinted>
  <dcterms:created xsi:type="dcterms:W3CDTF">2016-02-15T14:18:36Z</dcterms:created>
  <dcterms:modified xsi:type="dcterms:W3CDTF">2016-07-18T15:10:23Z</dcterms:modified>
</cp:coreProperties>
</file>