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8288000" cy="10287000"/>
  <p:notesSz cx="6858000" cy="9144000"/>
  <p:embeddedFontLst>
    <p:embeddedFont>
      <p:font typeface="Century Gothic" panose="020B0502020202020204" pitchFamily="34" charset="0"/>
      <p:regular r:id="rId11"/>
      <p:bold r:id="rId12"/>
      <p:italic r:id="rId13"/>
      <p:boldItalic r:id="rId14"/>
    </p:embeddedFont>
    <p:embeddedFont>
      <p:font typeface="esu v2" panose="00000500000000000000" pitchFamily="50" charset="0"/>
      <p:regular r:id="rId1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D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 autoAdjust="0"/>
    <p:restoredTop sz="94635" autoAdjust="0"/>
  </p:normalViewPr>
  <p:slideViewPr>
    <p:cSldViewPr>
      <p:cViewPr varScale="1">
        <p:scale>
          <a:sx n="62" d="100"/>
          <a:sy n="62" d="100"/>
        </p:scale>
        <p:origin x="35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notesMaster" Target="notesMasters/notesMaster1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26.07.2024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see a substantial increase in first time su engagement</a:t>
            </a:r>
          </a:p>
          <a:p>
            <a:endParaRPr lang="en-US"/>
          </a:p>
          <a:p>
            <a:r>
              <a:rPr lang="en-US"/>
              <a:t>have at least 25 individuals register interest to be trained to be group leaders for following year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74657" y="431931"/>
            <a:ext cx="1213733" cy="164839"/>
            <a:chOff x="0" y="0"/>
            <a:chExt cx="1618311" cy="21978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>
              <a:off x="460654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>
              <a:off x="921309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381963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>
              <a:off x="74959" y="69706"/>
              <a:ext cx="86430" cy="80373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0" y="1028701"/>
            <a:ext cx="6952240" cy="9258300"/>
          </a:xfrm>
          <a:custGeom>
            <a:avLst/>
            <a:gdLst/>
            <a:ahLst/>
            <a:cxnLst/>
            <a:rect l="l" t="t" r="r" b="b"/>
            <a:pathLst>
              <a:path w="6952240" h="10523085">
                <a:moveTo>
                  <a:pt x="0" y="0"/>
                </a:moveTo>
                <a:lnTo>
                  <a:pt x="6952240" y="0"/>
                </a:lnTo>
                <a:lnTo>
                  <a:pt x="6952240" y="10523085"/>
                </a:lnTo>
                <a:lnTo>
                  <a:pt x="0" y="1052308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928" t="-3036" r="-4494" b="-1825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0" y="0"/>
            <a:ext cx="14665514" cy="1028700"/>
          </a:xfrm>
          <a:custGeom>
            <a:avLst/>
            <a:gdLst/>
            <a:ahLst/>
            <a:cxnLst/>
            <a:rect l="l" t="t" r="r" b="b"/>
            <a:pathLst>
              <a:path w="14665514" h="6798997">
                <a:moveTo>
                  <a:pt x="0" y="0"/>
                </a:moveTo>
                <a:lnTo>
                  <a:pt x="14665514" y="0"/>
                </a:lnTo>
                <a:lnTo>
                  <a:pt x="14665514" y="6798997"/>
                </a:lnTo>
                <a:lnTo>
                  <a:pt x="0" y="67989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4274" b="-27080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2" name="Group 12"/>
          <p:cNvGrpSpPr/>
          <p:nvPr/>
        </p:nvGrpSpPr>
        <p:grpSpPr>
          <a:xfrm>
            <a:off x="7315200" y="3933375"/>
            <a:ext cx="10464948" cy="5587934"/>
            <a:chOff x="0" y="247650"/>
            <a:chExt cx="13953265" cy="745058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47650"/>
              <a:ext cx="13953265" cy="22228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2999"/>
                </a:lnSpc>
              </a:pPr>
              <a:r>
                <a:rPr lang="en-US" sz="12999" spc="-129" dirty="0">
                  <a:solidFill>
                    <a:schemeClr val="bg1"/>
                  </a:solidFill>
                  <a:latin typeface="esu v2"/>
                </a:rPr>
                <a:t>Heading</a:t>
              </a:r>
              <a:r>
                <a:rPr lang="en-US" sz="12999" spc="-129" dirty="0">
                  <a:solidFill>
                    <a:srgbClr val="FFDD00"/>
                  </a:solidFill>
                  <a:latin typeface="esu v2"/>
                </a:rPr>
                <a:t>*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304800" y="7088630"/>
              <a:ext cx="10566401" cy="60960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3600"/>
                </a:lnSpc>
              </a:pPr>
              <a:r>
                <a:rPr lang="en-US" sz="3000" b="1" dirty="0">
                  <a:solidFill>
                    <a:srgbClr val="FFFF00"/>
                  </a:solidFill>
                  <a:latin typeface="Century Gothic" panose="020B0502020202020204" pitchFamily="34" charset="0"/>
                </a:rPr>
                <a:t>*</a:t>
              </a:r>
              <a:r>
                <a:rPr lang="en-US" sz="3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tagline</a:t>
              </a:r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8853252" y="381000"/>
            <a:ext cx="8420615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b="1" spc="179" dirty="0">
                <a:solidFill>
                  <a:srgbClr val="000000"/>
                </a:solidFill>
                <a:latin typeface="Century Gothic" panose="020B0502020202020204" pitchFamily="34" charset="0"/>
              </a:rPr>
              <a:t>HEADING</a:t>
            </a:r>
          </a:p>
        </p:txBody>
      </p:sp>
      <p:pic>
        <p:nvPicPr>
          <p:cNvPr id="17" name="Picture 16" descr="A white and black logo&#10;&#10;Description automatically generated">
            <a:extLst>
              <a:ext uri="{FF2B5EF4-FFF2-40B4-BE49-F238E27FC236}">
                <a16:creationId xmlns:a16="http://schemas.microsoft.com/office/drawing/2014/main" id="{9309C636-045D-FD7F-B3EF-CCC60748039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787" y="7354175"/>
            <a:ext cx="1831396" cy="216713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-4437159" y="4437159"/>
            <a:ext cx="10287000" cy="141268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3" name="TextBox 3"/>
          <p:cNvSpPr txBox="1"/>
          <p:nvPr/>
        </p:nvSpPr>
        <p:spPr>
          <a:xfrm rot="-5400000">
            <a:off x="-1352828" y="7063366"/>
            <a:ext cx="4118339" cy="27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159"/>
              </a:lnSpc>
            </a:pPr>
            <a:r>
              <a:rPr lang="en-US" sz="1799" b="1" spc="179" dirty="0">
                <a:latin typeface="Century Gothic" panose="020B0502020202020204" pitchFamily="34" charset="0"/>
              </a:rPr>
              <a:t>HEADING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351194" y="3592204"/>
            <a:ext cx="12488353" cy="18109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123539" lvl="1" indent="-561770">
              <a:lnSpc>
                <a:spcPts val="7285"/>
              </a:lnSpc>
              <a:buFont typeface="Arial"/>
              <a:buChar char="•"/>
            </a:pPr>
            <a:r>
              <a:rPr lang="en-US" sz="5203" b="1" dirty="0">
                <a:solidFill>
                  <a:schemeClr val="bg1"/>
                </a:solidFill>
                <a:latin typeface="Century Gothic" panose="020B0502020202020204" pitchFamily="34" charset="0"/>
              </a:rPr>
              <a:t>POINT ONE</a:t>
            </a:r>
          </a:p>
          <a:p>
            <a:pPr marL="1123539" lvl="1" indent="-561770">
              <a:lnSpc>
                <a:spcPts val="7285"/>
              </a:lnSpc>
              <a:buFont typeface="Arial"/>
              <a:buChar char="•"/>
            </a:pPr>
            <a:r>
              <a:rPr lang="en-US" sz="5203" b="1" dirty="0">
                <a:solidFill>
                  <a:schemeClr val="bg1"/>
                </a:solidFill>
                <a:latin typeface="Century Gothic" panose="020B0502020202020204" pitchFamily="34" charset="0"/>
              </a:rPr>
              <a:t>POINT TWO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2351194" y="1895900"/>
            <a:ext cx="12488353" cy="12897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860"/>
              </a:lnSpc>
            </a:pPr>
            <a:r>
              <a:rPr lang="en-US" sz="9050" dirty="0">
                <a:solidFill>
                  <a:schemeClr val="bg1"/>
                </a:solidFill>
                <a:latin typeface="esu v2"/>
              </a:rPr>
              <a:t>LIST</a:t>
            </a:r>
          </a:p>
        </p:txBody>
      </p:sp>
      <p:grpSp>
        <p:nvGrpSpPr>
          <p:cNvPr id="6" name="Group 6"/>
          <p:cNvGrpSpPr/>
          <p:nvPr/>
        </p:nvGrpSpPr>
        <p:grpSpPr>
          <a:xfrm>
            <a:off x="623922" y="1813217"/>
            <a:ext cx="164839" cy="1213733"/>
            <a:chOff x="0" y="0"/>
            <a:chExt cx="219785" cy="1618311"/>
          </a:xfrm>
          <a:solidFill>
            <a:schemeClr val="tx1"/>
          </a:solidFill>
        </p:grpSpPr>
        <p:sp>
          <p:nvSpPr>
            <p:cNvPr id="7" name="AutoShape 7"/>
            <p:cNvSpPr/>
            <p:nvPr/>
          </p:nvSpPr>
          <p:spPr>
            <a:xfrm rot="5400000">
              <a:off x="-8281" y="8281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rot="5400000">
              <a:off x="-8281" y="468936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 rot="5400000">
              <a:off x="-8281" y="92959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0" name="AutoShape 10"/>
            <p:cNvSpPr/>
            <p:nvPr/>
          </p:nvSpPr>
          <p:spPr>
            <a:xfrm rot="5400000">
              <a:off x="-8281" y="1390244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11" name="AutoShape 11"/>
            <p:cNvSpPr/>
            <p:nvPr/>
          </p:nvSpPr>
          <p:spPr>
            <a:xfrm rot="5400000">
              <a:off x="66678" y="538642"/>
              <a:ext cx="86430" cy="80373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</p:grpSp>
      <p:pic>
        <p:nvPicPr>
          <p:cNvPr id="13" name="Picture 12" descr="A white and black logo&#10;&#10;Description automatically generated">
            <a:extLst>
              <a:ext uri="{FF2B5EF4-FFF2-40B4-BE49-F238E27FC236}">
                <a16:creationId xmlns:a16="http://schemas.microsoft.com/office/drawing/2014/main" id="{DB0E7C25-972D-4EAB-81F3-BAF1DEBC6C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787" y="7354175"/>
            <a:ext cx="1831396" cy="2167134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0223679" y="0"/>
            <a:ext cx="8064321" cy="10287000"/>
          </a:xfrm>
          <a:custGeom>
            <a:avLst/>
            <a:gdLst/>
            <a:ahLst/>
            <a:cxnLst/>
            <a:rect l="l" t="t" r="r" b="b"/>
            <a:pathLst>
              <a:path w="8064321" h="10287000">
                <a:moveTo>
                  <a:pt x="0" y="0"/>
                </a:moveTo>
                <a:lnTo>
                  <a:pt x="8064321" y="0"/>
                </a:lnTo>
                <a:lnTo>
                  <a:pt x="806432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5694" r="-4569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0" y="0"/>
            <a:ext cx="10223679" cy="10287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1823134" y="431931"/>
            <a:ext cx="1213733" cy="164839"/>
            <a:chOff x="0" y="0"/>
            <a:chExt cx="1618311" cy="219785"/>
          </a:xfrm>
          <a:solidFill>
            <a:schemeClr val="tx1"/>
          </a:solidFill>
        </p:grpSpPr>
        <p:sp>
          <p:nvSpPr>
            <p:cNvPr id="5" name="AutoShape 5"/>
            <p:cNvSpPr/>
            <p:nvPr/>
          </p:nvSpPr>
          <p:spPr>
            <a:xfrm>
              <a:off x="0" y="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 dirty="0"/>
            </a:p>
          </p:txBody>
        </p:sp>
        <p:sp>
          <p:nvSpPr>
            <p:cNvPr id="6" name="AutoShape 6"/>
            <p:cNvSpPr/>
            <p:nvPr/>
          </p:nvSpPr>
          <p:spPr>
            <a:xfrm>
              <a:off x="460654" y="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>
              <a:off x="921309" y="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381963" y="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>
              <a:off x="535613" y="69706"/>
              <a:ext cx="86430" cy="80373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4882097" y="378585"/>
            <a:ext cx="4504567" cy="27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59"/>
              </a:lnSpc>
            </a:pPr>
            <a:r>
              <a:rPr lang="en-US" sz="1799" b="1" spc="179" dirty="0">
                <a:latin typeface="Century Gothic" panose="020B0502020202020204" pitchFamily="34" charset="0"/>
              </a:rPr>
              <a:t>HEADING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838200" y="2324100"/>
            <a:ext cx="7410061" cy="2081176"/>
            <a:chOff x="0" y="0"/>
            <a:chExt cx="9880081" cy="2774901"/>
          </a:xfrm>
        </p:grpSpPr>
        <p:sp>
          <p:nvSpPr>
            <p:cNvPr id="12" name="TextBox 12"/>
            <p:cNvSpPr txBox="1"/>
            <p:nvPr/>
          </p:nvSpPr>
          <p:spPr>
            <a:xfrm>
              <a:off x="0" y="-9525"/>
              <a:ext cx="9880081" cy="1546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119"/>
                </a:lnSpc>
              </a:pPr>
              <a:r>
                <a:rPr lang="en-US" sz="7599" dirty="0">
                  <a:solidFill>
                    <a:schemeClr val="bg1"/>
                  </a:solidFill>
                  <a:latin typeface="esu v2"/>
                </a:rPr>
                <a:t>RIGHT PIC SLIDE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2223630"/>
              <a:ext cx="9880081" cy="55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ABOUT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5778059" y="7538039"/>
            <a:ext cx="1675864" cy="1983271"/>
          </a:xfrm>
          <a:custGeom>
            <a:avLst/>
            <a:gdLst/>
            <a:ahLst/>
            <a:cxnLst/>
            <a:rect l="l" t="t" r="r" b="b"/>
            <a:pathLst>
              <a:path w="1675864" h="1983271">
                <a:moveTo>
                  <a:pt x="0" y="0"/>
                </a:moveTo>
                <a:lnTo>
                  <a:pt x="1675864" y="0"/>
                </a:lnTo>
                <a:lnTo>
                  <a:pt x="1675864" y="1983271"/>
                </a:lnTo>
                <a:lnTo>
                  <a:pt x="0" y="19832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2438159" y="4442519"/>
            <a:ext cx="10287000" cy="141268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grpSp>
        <p:nvGrpSpPr>
          <p:cNvPr id="3" name="Group 3"/>
          <p:cNvGrpSpPr/>
          <p:nvPr/>
        </p:nvGrpSpPr>
        <p:grpSpPr>
          <a:xfrm>
            <a:off x="17499239" y="1813217"/>
            <a:ext cx="164839" cy="1213733"/>
            <a:chOff x="0" y="0"/>
            <a:chExt cx="219785" cy="1618311"/>
          </a:xfrm>
          <a:solidFill>
            <a:schemeClr val="tx1"/>
          </a:solidFill>
        </p:grpSpPr>
        <p:sp>
          <p:nvSpPr>
            <p:cNvPr id="4" name="AutoShape 4"/>
            <p:cNvSpPr/>
            <p:nvPr/>
          </p:nvSpPr>
          <p:spPr>
            <a:xfrm rot="5400000">
              <a:off x="-8281" y="8281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rot="5400000">
              <a:off x="-8281" y="468936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rot="5400000">
              <a:off x="-8281" y="92959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rot="5400000">
              <a:off x="-8281" y="1390244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rot="5400000">
              <a:off x="66678" y="1459950"/>
              <a:ext cx="86430" cy="80373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6163269" y="3045445"/>
            <a:ext cx="4352621" cy="2603325"/>
          </a:xfrm>
          <a:custGeom>
            <a:avLst/>
            <a:gdLst/>
            <a:ahLst/>
            <a:cxnLst/>
            <a:rect l="l" t="t" r="r" b="b"/>
            <a:pathLst>
              <a:path w="4352621" h="2603325">
                <a:moveTo>
                  <a:pt x="0" y="0"/>
                </a:moveTo>
                <a:lnTo>
                  <a:pt x="4352621" y="0"/>
                </a:lnTo>
                <a:lnTo>
                  <a:pt x="4352621" y="2603325"/>
                </a:lnTo>
                <a:lnTo>
                  <a:pt x="0" y="260332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4322" b="-5432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Freeform 10"/>
          <p:cNvSpPr/>
          <p:nvPr/>
        </p:nvSpPr>
        <p:spPr>
          <a:xfrm>
            <a:off x="1028700" y="3026950"/>
            <a:ext cx="4352621" cy="2603325"/>
          </a:xfrm>
          <a:custGeom>
            <a:avLst/>
            <a:gdLst/>
            <a:ahLst/>
            <a:cxnLst/>
            <a:rect l="l" t="t" r="r" b="b"/>
            <a:pathLst>
              <a:path w="4352621" h="2603325">
                <a:moveTo>
                  <a:pt x="0" y="0"/>
                </a:moveTo>
                <a:lnTo>
                  <a:pt x="4352621" y="0"/>
                </a:lnTo>
                <a:lnTo>
                  <a:pt x="4352621" y="2603325"/>
                </a:lnTo>
                <a:lnTo>
                  <a:pt x="0" y="260332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4496" b="-54496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Freeform 11"/>
          <p:cNvSpPr/>
          <p:nvPr/>
        </p:nvSpPr>
        <p:spPr>
          <a:xfrm>
            <a:off x="11297838" y="3045445"/>
            <a:ext cx="4352621" cy="2603325"/>
          </a:xfrm>
          <a:custGeom>
            <a:avLst/>
            <a:gdLst/>
            <a:ahLst/>
            <a:cxnLst/>
            <a:rect l="l" t="t" r="r" b="b"/>
            <a:pathLst>
              <a:path w="4352621" h="2603325">
                <a:moveTo>
                  <a:pt x="0" y="0"/>
                </a:moveTo>
                <a:lnTo>
                  <a:pt x="4352621" y="0"/>
                </a:lnTo>
                <a:lnTo>
                  <a:pt x="4352621" y="2603325"/>
                </a:lnTo>
                <a:lnTo>
                  <a:pt x="0" y="260332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055" b="-67055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2" name="Freeform 12"/>
          <p:cNvSpPr/>
          <p:nvPr/>
        </p:nvSpPr>
        <p:spPr>
          <a:xfrm>
            <a:off x="6841430" y="-981075"/>
            <a:ext cx="8794822" cy="2420083"/>
          </a:xfrm>
          <a:custGeom>
            <a:avLst/>
            <a:gdLst/>
            <a:ahLst/>
            <a:cxnLst/>
            <a:rect l="l" t="t" r="r" b="b"/>
            <a:pathLst>
              <a:path w="8794822" h="6302811">
                <a:moveTo>
                  <a:pt x="0" y="0"/>
                </a:moveTo>
                <a:lnTo>
                  <a:pt x="8794822" y="0"/>
                </a:lnTo>
                <a:lnTo>
                  <a:pt x="8794822" y="6302811"/>
                </a:lnTo>
                <a:lnTo>
                  <a:pt x="0" y="630281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63420" b="-2982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3" name="TextBox 13"/>
          <p:cNvSpPr txBox="1"/>
          <p:nvPr/>
        </p:nvSpPr>
        <p:spPr>
          <a:xfrm rot="5400000">
            <a:off x="15522489" y="7063366"/>
            <a:ext cx="4118339" cy="27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59"/>
              </a:lnSpc>
            </a:pPr>
            <a:r>
              <a:rPr lang="en-US" sz="1799" b="1" spc="179" dirty="0">
                <a:latin typeface="Century Gothic" panose="020B0502020202020204" pitchFamily="34" charset="0"/>
              </a:rPr>
              <a:t>HEADING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70446" y="457933"/>
            <a:ext cx="5714599" cy="9810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8"/>
              </a:lnSpc>
            </a:pPr>
            <a:r>
              <a:rPr lang="en-US" sz="6456" dirty="0">
                <a:solidFill>
                  <a:schemeClr val="bg1"/>
                </a:solidFill>
                <a:latin typeface="esu v2"/>
              </a:rPr>
              <a:t>ITEMS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6163269" y="6287807"/>
            <a:ext cx="4352621" cy="1195196"/>
            <a:chOff x="0" y="0"/>
            <a:chExt cx="5803495" cy="1593594"/>
          </a:xfrm>
        </p:grpSpPr>
        <p:sp>
          <p:nvSpPr>
            <p:cNvPr id="16" name="TextBox 16"/>
            <p:cNvSpPr txBox="1"/>
            <p:nvPr/>
          </p:nvSpPr>
          <p:spPr>
            <a:xfrm>
              <a:off x="0" y="1042322"/>
              <a:ext cx="5803495" cy="55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TEXT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0"/>
              <a:ext cx="5803495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SUB</a:t>
              </a:r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1028700" y="6239875"/>
            <a:ext cx="4352621" cy="1195196"/>
            <a:chOff x="0" y="0"/>
            <a:chExt cx="5803495" cy="1593594"/>
          </a:xfrm>
        </p:grpSpPr>
        <p:sp>
          <p:nvSpPr>
            <p:cNvPr id="19" name="TextBox 19"/>
            <p:cNvSpPr txBox="1"/>
            <p:nvPr/>
          </p:nvSpPr>
          <p:spPr>
            <a:xfrm>
              <a:off x="0" y="1042322"/>
              <a:ext cx="5803495" cy="55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TEXT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0"/>
              <a:ext cx="5803495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SUB</a:t>
              </a:r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1297838" y="6306303"/>
            <a:ext cx="4352621" cy="1195196"/>
            <a:chOff x="0" y="0"/>
            <a:chExt cx="5803495" cy="1593594"/>
          </a:xfrm>
        </p:grpSpPr>
        <p:sp>
          <p:nvSpPr>
            <p:cNvPr id="22" name="TextBox 22"/>
            <p:cNvSpPr txBox="1"/>
            <p:nvPr/>
          </p:nvSpPr>
          <p:spPr>
            <a:xfrm>
              <a:off x="0" y="1042322"/>
              <a:ext cx="5803495" cy="551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sz="2500" b="1">
                  <a:solidFill>
                    <a:schemeClr val="bg1"/>
                  </a:solidFill>
                  <a:latin typeface="Century Gothic" panose="020B0502020202020204" pitchFamily="34" charset="0"/>
                </a:rPr>
                <a:t>TEXT</a:t>
              </a:r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0"/>
              <a:ext cx="5803495" cy="71814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200"/>
                </a:lnSpc>
              </a:pPr>
              <a:r>
                <a:rPr lang="en-US" sz="3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SUB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74657" y="431931"/>
            <a:ext cx="1213733" cy="164839"/>
            <a:chOff x="0" y="0"/>
            <a:chExt cx="1618311" cy="219785"/>
          </a:xfrm>
          <a:solidFill>
            <a:schemeClr val="tx1"/>
          </a:solidFill>
        </p:grpSpPr>
        <p:sp>
          <p:nvSpPr>
            <p:cNvPr id="4" name="AutoShape 4"/>
            <p:cNvSpPr/>
            <p:nvPr/>
          </p:nvSpPr>
          <p:spPr>
            <a:xfrm>
              <a:off x="0" y="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>
              <a:off x="460654" y="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>
              <a:off x="921309" y="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381963" y="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>
              <a:off x="996268" y="69706"/>
              <a:ext cx="86430" cy="80373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 rot="5400000">
            <a:off x="16747846" y="8995290"/>
            <a:ext cx="526020" cy="526020"/>
          </a:xfrm>
          <a:custGeom>
            <a:avLst/>
            <a:gdLst/>
            <a:ahLst/>
            <a:cxnLst/>
            <a:rect l="l" t="t" r="r" b="b"/>
            <a:pathLst>
              <a:path w="526020" h="526020">
                <a:moveTo>
                  <a:pt x="0" y="0"/>
                </a:moveTo>
                <a:lnTo>
                  <a:pt x="526021" y="0"/>
                </a:lnTo>
                <a:lnTo>
                  <a:pt x="526021" y="526020"/>
                </a:lnTo>
                <a:lnTo>
                  <a:pt x="0" y="526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>
            <a:off x="8853252" y="378585"/>
            <a:ext cx="8420615" cy="27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59"/>
              </a:lnSpc>
            </a:pPr>
            <a:r>
              <a:rPr lang="en-US" sz="1799" b="1" spc="179" dirty="0">
                <a:solidFill>
                  <a:schemeClr val="bg1"/>
                </a:solidFill>
                <a:latin typeface="Century Gothic" panose="020B0502020202020204" pitchFamily="34" charset="0"/>
              </a:rPr>
              <a:t>HEADING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23536" y="3201667"/>
            <a:ext cx="12738294" cy="4764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112"/>
              </a:lnSpc>
            </a:pPr>
            <a:r>
              <a:rPr lang="en-US" sz="2937" b="1" dirty="0">
                <a:solidFill>
                  <a:schemeClr val="bg1"/>
                </a:solidFill>
                <a:latin typeface="Century Gothic" panose="020B0502020202020204" pitchFamily="34" charset="0"/>
              </a:rPr>
              <a:t>STUFF ABOUT STUFF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6432" y="1685314"/>
            <a:ext cx="10840870" cy="12287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600"/>
              </a:lnSpc>
            </a:pPr>
            <a:r>
              <a:rPr lang="en-US" sz="8000" dirty="0">
                <a:solidFill>
                  <a:schemeClr val="bg1"/>
                </a:solidFill>
                <a:latin typeface="esu v2"/>
              </a:rPr>
              <a:t>MORE STUFF</a:t>
            </a:r>
          </a:p>
        </p:txBody>
      </p:sp>
      <p:grpSp>
        <p:nvGrpSpPr>
          <p:cNvPr id="14" name="Group 14"/>
          <p:cNvGrpSpPr/>
          <p:nvPr/>
        </p:nvGrpSpPr>
        <p:grpSpPr>
          <a:xfrm>
            <a:off x="4900415" y="4057414"/>
            <a:ext cx="9509640" cy="5463896"/>
            <a:chOff x="0" y="-38100"/>
            <a:chExt cx="12679520" cy="7285195"/>
          </a:xfrm>
        </p:grpSpPr>
        <p:sp>
          <p:nvSpPr>
            <p:cNvPr id="15" name="TextBox 15"/>
            <p:cNvSpPr txBox="1"/>
            <p:nvPr/>
          </p:nvSpPr>
          <p:spPr>
            <a:xfrm>
              <a:off x="9234888" y="1060491"/>
              <a:ext cx="2949438" cy="879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chemeClr val="bg1"/>
                  </a:solidFill>
                  <a:latin typeface="Century Gothic" panose="020B0502020202020204" pitchFamily="34" charset="0"/>
                </a:rPr>
                <a:t>BETTER EDUCATION</a:t>
              </a:r>
            </a:p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chemeClr val="bg1"/>
                  </a:solidFill>
                  <a:latin typeface="Century Gothic" panose="020B0502020202020204" pitchFamily="34" charset="0"/>
                </a:rPr>
                <a:t>29.1%</a:t>
              </a:r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8114300" y="6367467"/>
              <a:ext cx="4565220" cy="879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chemeClr val="bg1"/>
                  </a:solidFill>
                  <a:latin typeface="Century Gothic" panose="020B0502020202020204" pitchFamily="34" charset="0"/>
                </a:rPr>
                <a:t>FACILITIES &amp; INFRASTRUCTURE</a:t>
              </a:r>
            </a:p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chemeClr val="bg1"/>
                  </a:solidFill>
                  <a:latin typeface="Century Gothic" panose="020B0502020202020204" pitchFamily="34" charset="0"/>
                </a:rPr>
                <a:t>26.1%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4891989"/>
              <a:ext cx="3264953" cy="134182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chemeClr val="bg1"/>
                  </a:solidFill>
                  <a:latin typeface="Century Gothic" panose="020B0502020202020204" pitchFamily="34" charset="0"/>
                </a:rPr>
                <a:t>STUDENT EXPERIENCE</a:t>
              </a:r>
            </a:p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chemeClr val="bg1"/>
                  </a:solidFill>
                  <a:latin typeface="Century Gothic" panose="020B0502020202020204" pitchFamily="34" charset="0"/>
                </a:rPr>
                <a:t>24.4%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877142" y="-38100"/>
              <a:ext cx="4144829" cy="879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chemeClr val="bg1"/>
                  </a:solidFill>
                  <a:latin typeface="Century Gothic" panose="020B0502020202020204" pitchFamily="34" charset="0"/>
                </a:rPr>
                <a:t>WELLBEING &amp; COMMUNITY</a:t>
              </a:r>
            </a:p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chemeClr val="bg1"/>
                  </a:solidFill>
                  <a:latin typeface="Century Gothic" panose="020B0502020202020204" pitchFamily="34" charset="0"/>
                </a:rPr>
                <a:t>12.8%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928603" y="1457193"/>
              <a:ext cx="1405531" cy="87962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chemeClr val="bg1"/>
                  </a:solidFill>
                  <a:latin typeface="Century Gothic" panose="020B0502020202020204" pitchFamily="34" charset="0"/>
                </a:rPr>
                <a:t>FINANCE</a:t>
              </a:r>
            </a:p>
            <a:p>
              <a:pPr algn="ctr">
                <a:lnSpc>
                  <a:spcPts val="2715"/>
                </a:lnSpc>
              </a:pPr>
              <a:r>
                <a:rPr lang="en-US" sz="1939" b="1">
                  <a:solidFill>
                    <a:schemeClr val="bg1"/>
                  </a:solidFill>
                  <a:latin typeface="Century Gothic" panose="020B0502020202020204" pitchFamily="34" charset="0"/>
                </a:rPr>
                <a:t>7.7%</a:t>
              </a:r>
            </a:p>
          </p:txBody>
        </p:sp>
        <p:grpSp>
          <p:nvGrpSpPr>
            <p:cNvPr id="20" name="Group 20"/>
            <p:cNvGrpSpPr>
              <a:grpSpLocks noChangeAspect="1"/>
            </p:cNvGrpSpPr>
            <p:nvPr/>
          </p:nvGrpSpPr>
          <p:grpSpPr>
            <a:xfrm>
              <a:off x="3546995" y="825723"/>
              <a:ext cx="5741064" cy="5741064"/>
              <a:chOff x="0" y="0"/>
              <a:chExt cx="2540000" cy="2540000"/>
            </a:xfrm>
          </p:grpSpPr>
          <p:sp>
            <p:nvSpPr>
              <p:cNvPr id="21" name="Freeform 21"/>
              <p:cNvSpPr/>
              <p:nvPr/>
            </p:nvSpPr>
            <p:spPr>
              <a:xfrm>
                <a:off x="1270000" y="0"/>
                <a:ext cx="1332855" cy="1651477"/>
              </a:xfrm>
              <a:custGeom>
                <a:avLst/>
                <a:gdLst/>
                <a:ahLst/>
                <a:cxnLst/>
                <a:rect l="l" t="t" r="r" b="b"/>
                <a:pathLst>
                  <a:path w="1332855" h="1651477">
                    <a:moveTo>
                      <a:pt x="0" y="0"/>
                    </a:moveTo>
                    <a:cubicBezTo>
                      <a:pt x="404503" y="0"/>
                      <a:pt x="784812" y="192692"/>
                      <a:pt x="1024055" y="518860"/>
                    </a:cubicBezTo>
                    <a:cubicBezTo>
                      <a:pt x="1263298" y="845027"/>
                      <a:pt x="1332855" y="1265654"/>
                      <a:pt x="1211353" y="1651477"/>
                    </a:cubicBezTo>
                    <a:lnTo>
                      <a:pt x="605676" y="1460739"/>
                    </a:lnTo>
                    <a:cubicBezTo>
                      <a:pt x="666428" y="1267827"/>
                      <a:pt x="631649" y="1057514"/>
                      <a:pt x="512027" y="894430"/>
                    </a:cubicBezTo>
                    <a:cubicBezTo>
                      <a:pt x="392406" y="731346"/>
                      <a:pt x="202251" y="635000"/>
                      <a:pt x="0" y="635000"/>
                    </a:cubicBezTo>
                    <a:close/>
                  </a:path>
                </a:pathLst>
              </a:custGeom>
              <a:solidFill>
                <a:srgbClr val="99D4E0"/>
              </a:solidFill>
            </p:spPr>
            <p:txBody>
              <a:bodyPr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2" name="Freeform 22"/>
              <p:cNvSpPr/>
              <p:nvPr/>
            </p:nvSpPr>
            <p:spPr>
              <a:xfrm>
                <a:off x="808127" y="1430229"/>
                <a:ext cx="1690777" cy="1154704"/>
              </a:xfrm>
              <a:custGeom>
                <a:avLst/>
                <a:gdLst/>
                <a:ahLst/>
                <a:cxnLst/>
                <a:rect l="l" t="t" r="r" b="b"/>
                <a:pathLst>
                  <a:path w="1690777" h="1154704">
                    <a:moveTo>
                      <a:pt x="1690778" y="160229"/>
                    </a:moveTo>
                    <a:cubicBezTo>
                      <a:pt x="1599264" y="511169"/>
                      <a:pt x="1362079" y="806240"/>
                      <a:pt x="1039016" y="971056"/>
                    </a:cubicBezTo>
                    <a:cubicBezTo>
                      <a:pt x="715954" y="1135871"/>
                      <a:pt x="337841" y="1154704"/>
                      <a:pt x="0" y="1022807"/>
                    </a:cubicBezTo>
                    <a:lnTo>
                      <a:pt x="230937" y="431289"/>
                    </a:lnTo>
                    <a:cubicBezTo>
                      <a:pt x="399857" y="497238"/>
                      <a:pt x="588914" y="487821"/>
                      <a:pt x="750445" y="405414"/>
                    </a:cubicBezTo>
                    <a:cubicBezTo>
                      <a:pt x="911976" y="323006"/>
                      <a:pt x="1030569" y="175470"/>
                      <a:pt x="1076325" y="0"/>
                    </a:cubicBezTo>
                    <a:close/>
                  </a:path>
                </a:pathLst>
              </a:custGeom>
              <a:solidFill>
                <a:srgbClr val="FFDD00"/>
              </a:solidFill>
            </p:spPr>
            <p:txBody>
              <a:bodyPr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3" name="Freeform 23"/>
              <p:cNvSpPr/>
              <p:nvPr/>
            </p:nvSpPr>
            <p:spPr>
              <a:xfrm>
                <a:off x="-41134" y="856138"/>
                <a:ext cx="1110050" cy="1618503"/>
              </a:xfrm>
              <a:custGeom>
                <a:avLst/>
                <a:gdLst/>
                <a:ahLst/>
                <a:cxnLst/>
                <a:rect l="l" t="t" r="r" b="b"/>
                <a:pathLst>
                  <a:path w="1110050" h="1618503">
                    <a:moveTo>
                      <a:pt x="908966" y="1618503"/>
                    </a:moveTo>
                    <a:cubicBezTo>
                      <a:pt x="587445" y="1511164"/>
                      <a:pt x="322176" y="1279748"/>
                      <a:pt x="172203" y="975766"/>
                    </a:cubicBezTo>
                    <a:cubicBezTo>
                      <a:pt x="22230" y="671783"/>
                      <a:pt x="0" y="320462"/>
                      <a:pt x="110460" y="0"/>
                    </a:cubicBezTo>
                    <a:lnTo>
                      <a:pt x="710797" y="206931"/>
                    </a:lnTo>
                    <a:cubicBezTo>
                      <a:pt x="655567" y="367162"/>
                      <a:pt x="666682" y="542823"/>
                      <a:pt x="741668" y="694814"/>
                    </a:cubicBezTo>
                    <a:cubicBezTo>
                      <a:pt x="816655" y="846805"/>
                      <a:pt x="949290" y="962513"/>
                      <a:pt x="1110050" y="1016183"/>
                    </a:cubicBezTo>
                    <a:close/>
                  </a:path>
                </a:pathLst>
              </a:custGeom>
              <a:solidFill>
                <a:srgbClr val="DF5142"/>
              </a:solidFill>
            </p:spPr>
            <p:txBody>
              <a:bodyPr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4" name="Freeform 24"/>
              <p:cNvSpPr/>
              <p:nvPr/>
            </p:nvSpPr>
            <p:spPr>
              <a:xfrm>
                <a:off x="50142" y="345562"/>
                <a:ext cx="784452" cy="747770"/>
              </a:xfrm>
              <a:custGeom>
                <a:avLst/>
                <a:gdLst/>
                <a:ahLst/>
                <a:cxnLst/>
                <a:rect l="l" t="t" r="r" b="b"/>
                <a:pathLst>
                  <a:path w="784452" h="747770">
                    <a:moveTo>
                      <a:pt x="0" y="571102"/>
                    </a:moveTo>
                    <a:cubicBezTo>
                      <a:pt x="63189" y="352949"/>
                      <a:pt x="183723" y="155732"/>
                      <a:pt x="349045" y="0"/>
                    </a:cubicBezTo>
                    <a:lnTo>
                      <a:pt x="784452" y="462219"/>
                    </a:lnTo>
                    <a:cubicBezTo>
                      <a:pt x="701791" y="540085"/>
                      <a:pt x="641523" y="638693"/>
                      <a:pt x="609929" y="747770"/>
                    </a:cubicBezTo>
                    <a:close/>
                  </a:path>
                </a:pathLst>
              </a:custGeom>
              <a:solidFill>
                <a:srgbClr val="FFDD00"/>
              </a:solidFill>
            </p:spPr>
            <p:txBody>
              <a:bodyPr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Freeform 25"/>
              <p:cNvSpPr/>
              <p:nvPr/>
            </p:nvSpPr>
            <p:spPr>
              <a:xfrm>
                <a:off x="354073" y="0"/>
                <a:ext cx="915864" cy="830120"/>
              </a:xfrm>
              <a:custGeom>
                <a:avLst/>
                <a:gdLst/>
                <a:ahLst/>
                <a:cxnLst/>
                <a:rect l="l" t="t" r="r" b="b"/>
                <a:pathLst>
                  <a:path w="915864" h="830120">
                    <a:moveTo>
                      <a:pt x="0" y="390240"/>
                    </a:moveTo>
                    <a:cubicBezTo>
                      <a:pt x="239442" y="140955"/>
                      <a:pt x="570148" y="35"/>
                      <a:pt x="915800" y="0"/>
                    </a:cubicBezTo>
                    <a:lnTo>
                      <a:pt x="915864" y="635000"/>
                    </a:lnTo>
                    <a:cubicBezTo>
                      <a:pt x="743037" y="635017"/>
                      <a:pt x="577684" y="705477"/>
                      <a:pt x="457963" y="830120"/>
                    </a:cubicBezTo>
                    <a:close/>
                  </a:path>
                </a:pathLst>
              </a:custGeom>
              <a:solidFill>
                <a:srgbClr val="000000"/>
              </a:solidFill>
            </p:spPr>
            <p:txBody>
              <a:bodyPr/>
              <a:lstStyle/>
              <a:p>
                <a:endParaRPr lang="en-GB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26" name="Picture 25" descr="A white and black logo&#10;&#10;Description automatically generated">
            <a:extLst>
              <a:ext uri="{FF2B5EF4-FFF2-40B4-BE49-F238E27FC236}">
                <a16:creationId xmlns:a16="http://schemas.microsoft.com/office/drawing/2014/main" id="{EBEE2B2C-9B97-EDFE-BCAB-FF5A80CA477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787" y="7354175"/>
            <a:ext cx="1831396" cy="216713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8064321" cy="10287000"/>
          </a:xfrm>
          <a:custGeom>
            <a:avLst/>
            <a:gdLst/>
            <a:ahLst/>
            <a:cxnLst/>
            <a:rect l="l" t="t" r="r" b="b"/>
            <a:pathLst>
              <a:path w="8064321" h="10287000">
                <a:moveTo>
                  <a:pt x="0" y="0"/>
                </a:moveTo>
                <a:lnTo>
                  <a:pt x="8064321" y="0"/>
                </a:lnTo>
                <a:lnTo>
                  <a:pt x="8064321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4884" b="-4884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3" name="AutoShape 3"/>
          <p:cNvSpPr/>
          <p:nvPr/>
        </p:nvSpPr>
        <p:spPr>
          <a:xfrm>
            <a:off x="8064321" y="0"/>
            <a:ext cx="10223679" cy="1028700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4" name="Group 4"/>
          <p:cNvGrpSpPr/>
          <p:nvPr/>
        </p:nvGrpSpPr>
        <p:grpSpPr>
          <a:xfrm>
            <a:off x="9834174" y="431931"/>
            <a:ext cx="1213733" cy="164839"/>
            <a:chOff x="0" y="0"/>
            <a:chExt cx="1618311" cy="219785"/>
          </a:xfrm>
          <a:solidFill>
            <a:schemeClr val="tx1"/>
          </a:solidFill>
        </p:grpSpPr>
        <p:sp>
          <p:nvSpPr>
            <p:cNvPr id="5" name="AutoShape 5"/>
            <p:cNvSpPr/>
            <p:nvPr/>
          </p:nvSpPr>
          <p:spPr>
            <a:xfrm>
              <a:off x="0" y="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>
              <a:off x="460654" y="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>
              <a:off x="921309" y="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>
              <a:off x="1381963" y="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9" name="AutoShape 9"/>
            <p:cNvSpPr/>
            <p:nvPr/>
          </p:nvSpPr>
          <p:spPr>
            <a:xfrm>
              <a:off x="74959" y="69706"/>
              <a:ext cx="86430" cy="80373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10" name="Freeform 10"/>
          <p:cNvSpPr/>
          <p:nvPr/>
        </p:nvSpPr>
        <p:spPr>
          <a:xfrm>
            <a:off x="17443901" y="1028700"/>
            <a:ext cx="844099" cy="9258301"/>
          </a:xfrm>
          <a:custGeom>
            <a:avLst/>
            <a:gdLst/>
            <a:ahLst/>
            <a:cxnLst/>
            <a:rect l="l" t="t" r="r" b="b"/>
            <a:pathLst>
              <a:path w="9274787" h="9420577">
                <a:moveTo>
                  <a:pt x="0" y="0"/>
                </a:moveTo>
                <a:lnTo>
                  <a:pt x="9274787" y="0"/>
                </a:lnTo>
                <a:lnTo>
                  <a:pt x="9274787" y="9420577"/>
                </a:lnTo>
                <a:lnTo>
                  <a:pt x="0" y="942057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1645" r="-1422444" b="-1783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1" name="TextBox 11"/>
          <p:cNvSpPr txBox="1"/>
          <p:nvPr/>
        </p:nvSpPr>
        <p:spPr>
          <a:xfrm>
            <a:off x="12754733" y="378585"/>
            <a:ext cx="4504567" cy="271529"/>
          </a:xfrm>
          <a:prstGeom prst="rect">
            <a:avLst/>
          </a:prstGeom>
          <a:solidFill>
            <a:schemeClr val="bg1"/>
          </a:solidFill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59"/>
              </a:lnSpc>
            </a:pPr>
            <a:r>
              <a:rPr lang="en-US" sz="1799" b="1" spc="179" dirty="0">
                <a:latin typeface="Century Gothic" panose="020B0502020202020204" pitchFamily="34" charset="0"/>
              </a:rPr>
              <a:t>HEADING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684068" y="2400300"/>
            <a:ext cx="8140086" cy="1962139"/>
            <a:chOff x="0" y="-9525"/>
            <a:chExt cx="10853448" cy="2616185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055389"/>
              <a:ext cx="10853448" cy="5512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539751" lvl="1" indent="-269876">
                <a:lnSpc>
                  <a:spcPts val="3500"/>
                </a:lnSpc>
                <a:buFont typeface="Arial"/>
                <a:buChar char="•"/>
              </a:pPr>
              <a:r>
                <a:rPr lang="en-US" sz="25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Points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9525"/>
              <a:ext cx="10853448" cy="1635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9600"/>
                </a:lnSpc>
              </a:pPr>
              <a:r>
                <a:rPr lang="en-US" sz="8000" dirty="0">
                  <a:solidFill>
                    <a:schemeClr val="bg1"/>
                  </a:solidFill>
                  <a:latin typeface="esu v2"/>
                </a:rPr>
                <a:t>LEFT PIC SLIDE</a:t>
              </a: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-5400000">
            <a:off x="12438159" y="4437159"/>
            <a:ext cx="10287000" cy="141268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7499239" y="1813217"/>
            <a:ext cx="164839" cy="1213733"/>
            <a:chOff x="0" y="0"/>
            <a:chExt cx="219785" cy="1618311"/>
          </a:xfrm>
          <a:solidFill>
            <a:schemeClr val="tx1">
              <a:lumMod val="95000"/>
              <a:lumOff val="5000"/>
            </a:schemeClr>
          </a:solidFill>
        </p:grpSpPr>
        <p:sp>
          <p:nvSpPr>
            <p:cNvPr id="4" name="AutoShape 4"/>
            <p:cNvSpPr/>
            <p:nvPr/>
          </p:nvSpPr>
          <p:spPr>
            <a:xfrm rot="5400000">
              <a:off x="-8281" y="8281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 rot="5400000">
              <a:off x="-8281" y="468936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 rot="5400000">
              <a:off x="-8281" y="929590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 rot="5400000">
              <a:off x="-8281" y="1390244"/>
              <a:ext cx="236347" cy="219785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 rot="5400000">
              <a:off x="66678" y="1459950"/>
              <a:ext cx="86430" cy="80373"/>
            </a:xfrm>
            <a:prstGeom prst="rect">
              <a:avLst/>
            </a:prstGeom>
            <a:grpFill/>
          </p:spPr>
          <p:txBody>
            <a:bodyPr/>
            <a:lstStyle/>
            <a:p>
              <a:endParaRPr lang="en-GB"/>
            </a:p>
          </p:txBody>
        </p:sp>
      </p:grpSp>
      <p:sp>
        <p:nvSpPr>
          <p:cNvPr id="9" name="Freeform 9"/>
          <p:cNvSpPr/>
          <p:nvPr/>
        </p:nvSpPr>
        <p:spPr>
          <a:xfrm>
            <a:off x="7010400" y="-347602"/>
            <a:ext cx="8794822" cy="1682654"/>
          </a:xfrm>
          <a:custGeom>
            <a:avLst/>
            <a:gdLst/>
            <a:ahLst/>
            <a:cxnLst/>
            <a:rect l="l" t="t" r="r" b="b"/>
            <a:pathLst>
              <a:path w="8794822" h="5148318">
                <a:moveTo>
                  <a:pt x="0" y="0"/>
                </a:moveTo>
                <a:lnTo>
                  <a:pt x="8794822" y="0"/>
                </a:lnTo>
                <a:lnTo>
                  <a:pt x="8794822" y="5148318"/>
                </a:lnTo>
                <a:lnTo>
                  <a:pt x="0" y="514831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0252" b="-72898"/>
            </a:stretch>
          </a:blipFill>
        </p:spPr>
        <p:txBody>
          <a:bodyPr/>
          <a:lstStyle/>
          <a:p>
            <a:endParaRPr lang="en-GB"/>
          </a:p>
        </p:txBody>
      </p:sp>
      <p:sp>
        <p:nvSpPr>
          <p:cNvPr id="10" name="TextBox 10"/>
          <p:cNvSpPr txBox="1"/>
          <p:nvPr/>
        </p:nvSpPr>
        <p:spPr>
          <a:xfrm rot="5400000">
            <a:off x="15522489" y="7063366"/>
            <a:ext cx="4118339" cy="2715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59"/>
              </a:lnSpc>
            </a:pPr>
            <a:r>
              <a:rPr lang="en-US" sz="1799" b="1" spc="179" dirty="0">
                <a:latin typeface="Century Gothic" panose="020B0502020202020204" pitchFamily="34" charset="0"/>
              </a:rPr>
              <a:t>HEADING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9911" y="347602"/>
            <a:ext cx="5714599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748"/>
              </a:lnSpc>
            </a:pPr>
            <a:r>
              <a:rPr lang="en-US" sz="6456" dirty="0">
                <a:solidFill>
                  <a:schemeClr val="bg1"/>
                </a:solidFill>
                <a:latin typeface="esu v2"/>
              </a:rPr>
              <a:t>ACTIONS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26044" y="2374487"/>
            <a:ext cx="3341156" cy="13622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496"/>
              </a:lnSpc>
            </a:pPr>
            <a:r>
              <a:rPr lang="en-US" sz="4580" b="1" dirty="0">
                <a:solidFill>
                  <a:schemeClr val="bg1"/>
                </a:solidFill>
                <a:latin typeface="Century Gothic" panose="020B0502020202020204" pitchFamily="34" charset="0"/>
              </a:rPr>
              <a:t>AREA 1</a:t>
            </a:r>
          </a:p>
          <a:p>
            <a:pPr marL="988983" lvl="1" indent="-494491">
              <a:lnSpc>
                <a:spcPts val="5496"/>
              </a:lnSpc>
              <a:buFont typeface="Arial"/>
              <a:buChar char="•"/>
            </a:pPr>
            <a:r>
              <a:rPr lang="en-US" sz="4580" b="1" dirty="0">
                <a:solidFill>
                  <a:schemeClr val="bg1"/>
                </a:solidFill>
                <a:latin typeface="Century Gothic" panose="020B0502020202020204" pitchFamily="34" charset="0"/>
              </a:rPr>
              <a:t>Point 1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0" y="0"/>
            <a:ext cx="18288000" cy="1028700"/>
          </a:xfrm>
          <a:prstGeom prst="rect">
            <a:avLst/>
          </a:prstGeom>
          <a:solidFill>
            <a:srgbClr val="FFFFFF"/>
          </a:solidFill>
        </p:spPr>
        <p:txBody>
          <a:bodyPr/>
          <a:lstStyle/>
          <a:p>
            <a:endParaRPr lang="en-GB"/>
          </a:p>
        </p:txBody>
      </p:sp>
      <p:grpSp>
        <p:nvGrpSpPr>
          <p:cNvPr id="3" name="Group 3"/>
          <p:cNvGrpSpPr/>
          <p:nvPr/>
        </p:nvGrpSpPr>
        <p:grpSpPr>
          <a:xfrm>
            <a:off x="1674657" y="431931"/>
            <a:ext cx="1213733" cy="164839"/>
            <a:chOff x="0" y="0"/>
            <a:chExt cx="1618311" cy="219785"/>
          </a:xfrm>
        </p:grpSpPr>
        <p:sp>
          <p:nvSpPr>
            <p:cNvPr id="4" name="AutoShape 4"/>
            <p:cNvSpPr/>
            <p:nvPr/>
          </p:nvSpPr>
          <p:spPr>
            <a:xfrm>
              <a:off x="0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5" name="AutoShape 5"/>
            <p:cNvSpPr/>
            <p:nvPr/>
          </p:nvSpPr>
          <p:spPr>
            <a:xfrm>
              <a:off x="460654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6" name="AutoShape 6"/>
            <p:cNvSpPr/>
            <p:nvPr/>
          </p:nvSpPr>
          <p:spPr>
            <a:xfrm>
              <a:off x="921309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7" name="AutoShape 7"/>
            <p:cNvSpPr/>
            <p:nvPr/>
          </p:nvSpPr>
          <p:spPr>
            <a:xfrm>
              <a:off x="1381963" y="0"/>
              <a:ext cx="236347" cy="219785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8" name="AutoShape 8"/>
            <p:cNvSpPr/>
            <p:nvPr/>
          </p:nvSpPr>
          <p:spPr>
            <a:xfrm>
              <a:off x="74959" y="69706"/>
              <a:ext cx="86430" cy="80373"/>
            </a:xfrm>
            <a:prstGeom prst="rect">
              <a:avLst/>
            </a:prstGeom>
            <a:solidFill>
              <a:srgbClr val="000000"/>
            </a:solidFill>
          </p:spPr>
          <p:txBody>
            <a:bodyPr/>
            <a:lstStyle/>
            <a:p>
              <a:endParaRPr lang="en-GB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0" y="1028700"/>
            <a:ext cx="6952240" cy="9691224"/>
            <a:chOff x="0" y="0"/>
            <a:chExt cx="1831043" cy="255242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831042" cy="2552421"/>
            </a:xfrm>
            <a:custGeom>
              <a:avLst/>
              <a:gdLst/>
              <a:ahLst/>
              <a:cxnLst/>
              <a:rect l="l" t="t" r="r" b="b"/>
              <a:pathLst>
                <a:path w="1831042" h="2552421">
                  <a:moveTo>
                    <a:pt x="0" y="0"/>
                  </a:moveTo>
                  <a:lnTo>
                    <a:pt x="1831042" y="0"/>
                  </a:lnTo>
                  <a:lnTo>
                    <a:pt x="1831042" y="2552421"/>
                  </a:lnTo>
                  <a:lnTo>
                    <a:pt x="0" y="2552421"/>
                  </a:lnTo>
                  <a:lnTo>
                    <a:pt x="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GB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812800" cy="8128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40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0" y="0"/>
            <a:ext cx="14665514" cy="1028700"/>
          </a:xfrm>
          <a:custGeom>
            <a:avLst/>
            <a:gdLst/>
            <a:ahLst/>
            <a:cxnLst/>
            <a:rect l="l" t="t" r="r" b="b"/>
            <a:pathLst>
              <a:path w="14665514" h="6798997">
                <a:moveTo>
                  <a:pt x="0" y="0"/>
                </a:moveTo>
                <a:lnTo>
                  <a:pt x="14665514" y="0"/>
                </a:lnTo>
                <a:lnTo>
                  <a:pt x="14665514" y="6798997"/>
                </a:lnTo>
                <a:lnTo>
                  <a:pt x="0" y="679899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674274" b="-270803"/>
            </a:stretch>
          </a:blipFill>
        </p:spPr>
        <p:txBody>
          <a:bodyPr/>
          <a:lstStyle/>
          <a:p>
            <a:endParaRPr lang="en-GB"/>
          </a:p>
        </p:txBody>
      </p:sp>
      <p:grpSp>
        <p:nvGrpSpPr>
          <p:cNvPr id="15" name="Group 15"/>
          <p:cNvGrpSpPr/>
          <p:nvPr/>
        </p:nvGrpSpPr>
        <p:grpSpPr>
          <a:xfrm>
            <a:off x="7840637" y="2571750"/>
            <a:ext cx="10464948" cy="4123508"/>
            <a:chOff x="677173" y="-629740"/>
            <a:chExt cx="13953265" cy="5498011"/>
          </a:xfrm>
        </p:grpSpPr>
        <p:sp>
          <p:nvSpPr>
            <p:cNvPr id="16" name="TextBox 16"/>
            <p:cNvSpPr txBox="1"/>
            <p:nvPr/>
          </p:nvSpPr>
          <p:spPr>
            <a:xfrm>
              <a:off x="677173" y="-629740"/>
              <a:ext cx="12960674" cy="426593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12999"/>
                </a:lnSpc>
              </a:pPr>
              <a:r>
                <a:rPr lang="en-US" sz="10000" spc="-129" dirty="0">
                  <a:solidFill>
                    <a:schemeClr val="bg1"/>
                  </a:solidFill>
                  <a:latin typeface="esu v2"/>
                </a:rPr>
                <a:t>thank you</a:t>
              </a:r>
            </a:p>
            <a:p>
              <a:pPr>
                <a:lnSpc>
                  <a:spcPts val="11300"/>
                </a:lnSpc>
              </a:pPr>
              <a:r>
                <a:rPr lang="en-US" sz="10000" spc="-113" dirty="0">
                  <a:solidFill>
                    <a:schemeClr val="bg1"/>
                  </a:solidFill>
                  <a:latin typeface="esu v2"/>
                </a:rPr>
                <a:t>for LISTENING</a:t>
              </a:r>
              <a:r>
                <a:rPr lang="en-US" sz="10000" spc="-113" dirty="0">
                  <a:solidFill>
                    <a:srgbClr val="FFDD00"/>
                  </a:solidFill>
                  <a:latin typeface="esu v2"/>
                </a:rPr>
                <a:t>*</a:t>
              </a:r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677173" y="4258671"/>
              <a:ext cx="13953265" cy="6096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sz="30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More info or contact</a:t>
              </a:r>
            </a:p>
          </p:txBody>
        </p:sp>
      </p:grpSp>
      <p:sp>
        <p:nvSpPr>
          <p:cNvPr id="18" name="TextBox 18"/>
          <p:cNvSpPr txBox="1"/>
          <p:nvPr/>
        </p:nvSpPr>
        <p:spPr>
          <a:xfrm>
            <a:off x="8853252" y="381000"/>
            <a:ext cx="8420615" cy="266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160"/>
              </a:lnSpc>
            </a:pPr>
            <a:r>
              <a:rPr lang="en-US" sz="1800" b="1" spc="179" dirty="0">
                <a:solidFill>
                  <a:srgbClr val="000000"/>
                </a:solidFill>
                <a:latin typeface="Century Gothic" panose="020B0502020202020204" pitchFamily="34" charset="0"/>
              </a:rPr>
              <a:t>HEADING</a:t>
            </a:r>
          </a:p>
        </p:txBody>
      </p:sp>
      <p:pic>
        <p:nvPicPr>
          <p:cNvPr id="14" name="Picture 13" descr="A white and black logo&#10;&#10;Description automatically generated">
            <a:extLst>
              <a:ext uri="{FF2B5EF4-FFF2-40B4-BE49-F238E27FC236}">
                <a16:creationId xmlns:a16="http://schemas.microsoft.com/office/drawing/2014/main" id="{27A1F85C-7E32-BF7D-E8F1-B584DF959CF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9787" y="7354175"/>
            <a:ext cx="1831396" cy="2167134"/>
          </a:xfrm>
          <a:prstGeom prst="rect">
            <a:avLst/>
          </a:prstGeom>
        </p:spPr>
      </p:pic>
      <p:sp>
        <p:nvSpPr>
          <p:cNvPr id="19" name="TextBox 14">
            <a:extLst>
              <a:ext uri="{FF2B5EF4-FFF2-40B4-BE49-F238E27FC236}">
                <a16:creationId xmlns:a16="http://schemas.microsoft.com/office/drawing/2014/main" id="{F4BB386E-1FF9-8022-3046-A42BCF584A53}"/>
              </a:ext>
            </a:extLst>
          </p:cNvPr>
          <p:cNvSpPr txBox="1"/>
          <p:nvPr/>
        </p:nvSpPr>
        <p:spPr>
          <a:xfrm>
            <a:off x="7543800" y="9064109"/>
            <a:ext cx="7924800" cy="4572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3600"/>
              </a:lnSpc>
            </a:pPr>
            <a:r>
              <a:rPr lang="en-US" sz="3000" b="1" dirty="0">
                <a:solidFill>
                  <a:srgbClr val="FFFF00"/>
                </a:solidFill>
                <a:latin typeface="Century Gothic" panose="020B0502020202020204" pitchFamily="34" charset="0"/>
              </a:rPr>
              <a:t>*</a:t>
            </a:r>
            <a:r>
              <a:rPr lang="en-US" sz="3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tagline</a:t>
            </a:r>
          </a:p>
        </p:txBody>
      </p:sp>
      <p:pic>
        <p:nvPicPr>
          <p:cNvPr id="21" name="Picture 20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45557A7D-5D09-2254-43C9-62E2607F65B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685"/>
          <a:stretch/>
        </p:blipFill>
        <p:spPr>
          <a:xfrm>
            <a:off x="-72407" y="1028700"/>
            <a:ext cx="7024643" cy="928519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106</Words>
  <Application>Microsoft Office PowerPoint</Application>
  <PresentationFormat>Custom</PresentationFormat>
  <Paragraphs>52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esu v2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 PowerPoint Template</dc:title>
  <dc:creator>Elliott, Lorna M</dc:creator>
  <cp:lastModifiedBy>Elliott, Lorna M</cp:lastModifiedBy>
  <cp:revision>7</cp:revision>
  <dcterms:created xsi:type="dcterms:W3CDTF">2006-08-16T00:00:00Z</dcterms:created>
  <dcterms:modified xsi:type="dcterms:W3CDTF">2024-07-26T12:10:09Z</dcterms:modified>
  <dc:identifier>DAFscPIt9Gs</dc:identifier>
</cp:coreProperties>
</file>