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esu v2" panose="00000500000000000000" pitchFamily="5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35" autoAdjust="0"/>
  </p:normalViewPr>
  <p:slideViewPr>
    <p:cSldViewPr>
      <p:cViewPr varScale="1">
        <p:scale>
          <a:sx n="62" d="100"/>
          <a:sy n="62" d="100"/>
        </p:scale>
        <p:origin x="35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see a substantial increase in first time su engagement</a:t>
            </a:r>
          </a:p>
          <a:p>
            <a:endParaRPr lang="en-US"/>
          </a:p>
          <a:p>
            <a:r>
              <a:rPr lang="en-US"/>
              <a:t>have at least 25 individuals register interest to be trained to be group leaders for following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0" y="1028701"/>
            <a:ext cx="6952240" cy="9258300"/>
          </a:xfrm>
          <a:custGeom>
            <a:avLst/>
            <a:gdLst/>
            <a:ahLst/>
            <a:cxnLst/>
            <a:rect l="l" t="t" r="r" b="b"/>
            <a:pathLst>
              <a:path w="6952240" h="10523085">
                <a:moveTo>
                  <a:pt x="0" y="0"/>
                </a:moveTo>
                <a:lnTo>
                  <a:pt x="6952240" y="0"/>
                </a:lnTo>
                <a:lnTo>
                  <a:pt x="6952240" y="10523085"/>
                </a:lnTo>
                <a:lnTo>
                  <a:pt x="0" y="10523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28" t="-3036" r="-4494" b="-182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4665514" cy="1028700"/>
          </a:xfrm>
          <a:custGeom>
            <a:avLst/>
            <a:gdLst/>
            <a:ahLst/>
            <a:cxnLst/>
            <a:rect l="l" t="t" r="r" b="b"/>
            <a:pathLst>
              <a:path w="14665514" h="6798997">
                <a:moveTo>
                  <a:pt x="0" y="0"/>
                </a:moveTo>
                <a:lnTo>
                  <a:pt x="14665514" y="0"/>
                </a:lnTo>
                <a:lnTo>
                  <a:pt x="14665514" y="6798997"/>
                </a:lnTo>
                <a:lnTo>
                  <a:pt x="0" y="67989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74274" b="-2708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7315200" y="3933375"/>
            <a:ext cx="10464948" cy="5587934"/>
            <a:chOff x="0" y="247650"/>
            <a:chExt cx="13953265" cy="745058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47650"/>
              <a:ext cx="13953265" cy="2222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99"/>
                </a:lnSpc>
              </a:pPr>
              <a:r>
                <a:rPr lang="en-US" sz="12999" spc="-129" dirty="0">
                  <a:solidFill>
                    <a:srgbClr val="000000"/>
                  </a:solidFill>
                  <a:latin typeface="esu v2"/>
                </a:rPr>
                <a:t>Heading</a:t>
              </a:r>
              <a:r>
                <a:rPr lang="en-US" sz="12999" spc="-129" dirty="0">
                  <a:solidFill>
                    <a:schemeClr val="bg1"/>
                  </a:solidFill>
                  <a:latin typeface="esu v2"/>
                </a:rPr>
                <a:t>*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4800" y="7088630"/>
              <a:ext cx="10566401" cy="609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00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*</a:t>
              </a:r>
              <a:r>
                <a:rPr lang="en-US" sz="3000" b="1" dirty="0">
                  <a:latin typeface="Century Gothic" panose="020B0502020202020204" pitchFamily="34" charset="0"/>
                </a:rPr>
                <a:t>tagline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437159" y="4437159"/>
            <a:ext cx="10287000" cy="1412683"/>
          </a:xfrm>
          <a:prstGeom prst="rect">
            <a:avLst/>
          </a:prstGeom>
          <a:solidFill>
            <a:srgbClr val="FFDD00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 rot="-5400000">
            <a:off x="-1352828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799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51194" y="3592204"/>
            <a:ext cx="12488353" cy="1810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3539" lvl="1" indent="-561770">
              <a:lnSpc>
                <a:spcPts val="7285"/>
              </a:lnSpc>
              <a:buFont typeface="Arial"/>
              <a:buChar char="•"/>
            </a:pPr>
            <a:r>
              <a:rPr lang="en-US" sz="5203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POINT ONE</a:t>
            </a:r>
          </a:p>
          <a:p>
            <a:pPr marL="1123539" lvl="1" indent="-561770">
              <a:lnSpc>
                <a:spcPts val="7285"/>
              </a:lnSpc>
              <a:buFont typeface="Arial"/>
              <a:buChar char="•"/>
            </a:pPr>
            <a:r>
              <a:rPr lang="en-US" sz="5203" b="1" dirty="0">
                <a:solidFill>
                  <a:srgbClr val="000000"/>
                </a:solidFill>
                <a:latin typeface="Century Gothic" panose="020B0502020202020204" pitchFamily="34" charset="0"/>
              </a:rPr>
              <a:t>POINT TWO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1194" y="1895900"/>
            <a:ext cx="12488353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60"/>
              </a:lnSpc>
            </a:pPr>
            <a:r>
              <a:rPr lang="en-US" sz="9050">
                <a:solidFill>
                  <a:srgbClr val="000000"/>
                </a:solidFill>
                <a:latin typeface="esu v2"/>
              </a:rPr>
              <a:t>LIST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3922" y="1813217"/>
            <a:ext cx="164839" cy="1213733"/>
            <a:chOff x="0" y="0"/>
            <a:chExt cx="219785" cy="1618311"/>
          </a:xfrm>
        </p:grpSpPr>
        <p:sp>
          <p:nvSpPr>
            <p:cNvPr id="7" name="AutoShape 7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66678" y="538642"/>
              <a:ext cx="86430" cy="80373"/>
            </a:xfrm>
            <a:prstGeom prst="rect">
              <a:avLst/>
            </a:prstGeom>
            <a:solidFill>
              <a:srgbClr val="FFDD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23679" y="0"/>
            <a:ext cx="8064321" cy="10287000"/>
          </a:xfrm>
          <a:custGeom>
            <a:avLst/>
            <a:gdLst/>
            <a:ahLst/>
            <a:cxnLst/>
            <a:rect l="l" t="t" r="r" b="b"/>
            <a:pathLst>
              <a:path w="8064321" h="10287000">
                <a:moveTo>
                  <a:pt x="0" y="0"/>
                </a:moveTo>
                <a:lnTo>
                  <a:pt x="8064321" y="0"/>
                </a:lnTo>
                <a:lnTo>
                  <a:pt x="8064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694" r="-4569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0223679" cy="1028700"/>
          </a:xfrm>
          <a:prstGeom prst="rect">
            <a:avLst/>
          </a:prstGeom>
          <a:solidFill>
            <a:srgbClr val="FFDD00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823134" y="431931"/>
            <a:ext cx="1213733" cy="164839"/>
            <a:chOff x="0" y="0"/>
            <a:chExt cx="1618311" cy="21978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>
              <a:off x="535613" y="69706"/>
              <a:ext cx="86430" cy="80373"/>
            </a:xfrm>
            <a:prstGeom prst="rect">
              <a:avLst/>
            </a:prstGeom>
            <a:solidFill>
              <a:srgbClr val="FFDD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82097" y="378585"/>
            <a:ext cx="4504567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38200" y="2324100"/>
            <a:ext cx="7410061" cy="2081176"/>
            <a:chOff x="0" y="0"/>
            <a:chExt cx="9880081" cy="277490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9880081" cy="154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19"/>
                </a:lnSpc>
              </a:pPr>
              <a:r>
                <a:rPr lang="en-US" sz="7599" dirty="0">
                  <a:solidFill>
                    <a:srgbClr val="000000"/>
                  </a:solidFill>
                  <a:latin typeface="esu v2"/>
                </a:rPr>
                <a:t>RIGHT PIC SLIDE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23630"/>
              <a:ext cx="9880081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ABOUT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438159" y="4437159"/>
            <a:ext cx="10287000" cy="1412683"/>
          </a:xfrm>
          <a:prstGeom prst="rect">
            <a:avLst/>
          </a:prstGeom>
          <a:solidFill>
            <a:srgbClr val="FFDD00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7499239" y="1813217"/>
            <a:ext cx="164839" cy="1213733"/>
            <a:chOff x="0" y="0"/>
            <a:chExt cx="219785" cy="1618311"/>
          </a:xfrm>
        </p:grpSpPr>
        <p:sp>
          <p:nvSpPr>
            <p:cNvPr id="4" name="AutoShape 4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66678" y="1459950"/>
              <a:ext cx="86430" cy="80373"/>
            </a:xfrm>
            <a:prstGeom prst="rect">
              <a:avLst/>
            </a:prstGeom>
            <a:solidFill>
              <a:srgbClr val="FFDD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6163269" y="3045445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322" b="-543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28700" y="3026950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496" b="-544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297838" y="3045445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055" b="-6705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6827223" y="-981075"/>
            <a:ext cx="8794822" cy="2420083"/>
          </a:xfrm>
          <a:custGeom>
            <a:avLst/>
            <a:gdLst/>
            <a:ahLst/>
            <a:cxnLst/>
            <a:rect l="l" t="t" r="r" b="b"/>
            <a:pathLst>
              <a:path w="8794822" h="6302811">
                <a:moveTo>
                  <a:pt x="0" y="0"/>
                </a:moveTo>
                <a:lnTo>
                  <a:pt x="8794822" y="0"/>
                </a:lnTo>
                <a:lnTo>
                  <a:pt x="8794822" y="6302811"/>
                </a:lnTo>
                <a:lnTo>
                  <a:pt x="0" y="63028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3420" b="-29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 rot="5400000">
            <a:off x="15522489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0446" y="457933"/>
            <a:ext cx="5714599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8"/>
              </a:lnSpc>
            </a:pPr>
            <a:r>
              <a:rPr lang="en-US" sz="6456">
                <a:solidFill>
                  <a:srgbClr val="000000"/>
                </a:solidFill>
                <a:latin typeface="esu v2"/>
              </a:rPr>
              <a:t>ITEMS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163269" y="6287807"/>
            <a:ext cx="4352621" cy="1195196"/>
            <a:chOff x="0" y="0"/>
            <a:chExt cx="5803495" cy="159359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239875"/>
            <a:ext cx="4352621" cy="1195196"/>
            <a:chOff x="0" y="0"/>
            <a:chExt cx="5803495" cy="15935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297838" y="6306303"/>
            <a:ext cx="4352621" cy="1195196"/>
            <a:chOff x="0" y="0"/>
            <a:chExt cx="5803495" cy="15935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DD00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996268" y="69706"/>
              <a:ext cx="86430" cy="8037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6747846" y="8995290"/>
            <a:ext cx="526020" cy="526020"/>
          </a:xfrm>
          <a:custGeom>
            <a:avLst/>
            <a:gdLst/>
            <a:ahLst/>
            <a:cxnLst/>
            <a:rect l="l" t="t" r="r" b="b"/>
            <a:pathLst>
              <a:path w="526020" h="526020">
                <a:moveTo>
                  <a:pt x="0" y="0"/>
                </a:moveTo>
                <a:lnTo>
                  <a:pt x="526021" y="0"/>
                </a:lnTo>
                <a:lnTo>
                  <a:pt x="526021" y="526020"/>
                </a:lnTo>
                <a:lnTo>
                  <a:pt x="0" y="526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8853252" y="378585"/>
            <a:ext cx="8420615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3536" y="3201667"/>
            <a:ext cx="12738294" cy="47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2"/>
              </a:lnSpc>
            </a:pPr>
            <a:r>
              <a:rPr lang="en-US" sz="2937" b="1" dirty="0">
                <a:solidFill>
                  <a:srgbClr val="000000"/>
                </a:solidFill>
                <a:latin typeface="Century Gothic" panose="020B0502020202020204" pitchFamily="34" charset="0"/>
              </a:rPr>
              <a:t>STUFF ABOUT STUFF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32" y="1685314"/>
            <a:ext cx="1084087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000000"/>
                </a:solidFill>
                <a:latin typeface="esu v2"/>
              </a:rPr>
              <a:t>MORE STUFF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4900415" y="4057414"/>
            <a:ext cx="9509640" cy="5463896"/>
            <a:chOff x="0" y="-38100"/>
            <a:chExt cx="12679520" cy="7285195"/>
          </a:xfrm>
        </p:grpSpPr>
        <p:sp>
          <p:nvSpPr>
            <p:cNvPr id="15" name="TextBox 15"/>
            <p:cNvSpPr txBox="1"/>
            <p:nvPr/>
          </p:nvSpPr>
          <p:spPr>
            <a:xfrm>
              <a:off x="9234888" y="1060491"/>
              <a:ext cx="2949438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BETTER EDUCATION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29.1%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14300" y="6367467"/>
              <a:ext cx="4565220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FACILITIES &amp; INFRASTRUCTURE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26.1%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891989"/>
              <a:ext cx="3264953" cy="134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STUDENT EXPERIENCE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24.4%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77142" y="-38100"/>
              <a:ext cx="4144829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WELLBEING &amp; COMMUNITY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12.8%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28603" y="1457193"/>
              <a:ext cx="1405531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FINANCE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rgbClr val="000000"/>
                  </a:solidFill>
                  <a:latin typeface="Century Gothic" panose="020B0502020202020204" pitchFamily="34" charset="0"/>
                </a:rPr>
                <a:t>7.7%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3546995" y="825723"/>
              <a:ext cx="5741064" cy="5741064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0000" y="0"/>
                <a:ext cx="1332855" cy="1651477"/>
              </a:xfrm>
              <a:custGeom>
                <a:avLst/>
                <a:gdLst/>
                <a:ahLst/>
                <a:cxnLst/>
                <a:rect l="l" t="t" r="r" b="b"/>
                <a:pathLst>
                  <a:path w="1332855" h="1651477">
                    <a:moveTo>
                      <a:pt x="0" y="0"/>
                    </a:moveTo>
                    <a:cubicBezTo>
                      <a:pt x="404503" y="0"/>
                      <a:pt x="784812" y="192692"/>
                      <a:pt x="1024055" y="518860"/>
                    </a:cubicBezTo>
                    <a:cubicBezTo>
                      <a:pt x="1263298" y="845027"/>
                      <a:pt x="1332855" y="1265654"/>
                      <a:pt x="1211353" y="1651477"/>
                    </a:cubicBezTo>
                    <a:lnTo>
                      <a:pt x="605676" y="1460739"/>
                    </a:lnTo>
                    <a:cubicBezTo>
                      <a:pt x="666428" y="1267827"/>
                      <a:pt x="631649" y="1057514"/>
                      <a:pt x="512027" y="894430"/>
                    </a:cubicBezTo>
                    <a:cubicBezTo>
                      <a:pt x="392406" y="731346"/>
                      <a:pt x="202251" y="635000"/>
                      <a:pt x="0" y="635000"/>
                    </a:cubicBezTo>
                    <a:close/>
                  </a:path>
                </a:pathLst>
              </a:custGeom>
              <a:solidFill>
                <a:srgbClr val="99D4E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808127" y="1430229"/>
                <a:ext cx="1690777" cy="1154704"/>
              </a:xfrm>
              <a:custGeom>
                <a:avLst/>
                <a:gdLst/>
                <a:ahLst/>
                <a:cxnLst/>
                <a:rect l="l" t="t" r="r" b="b"/>
                <a:pathLst>
                  <a:path w="1690777" h="1154704">
                    <a:moveTo>
                      <a:pt x="1690778" y="160229"/>
                    </a:moveTo>
                    <a:cubicBezTo>
                      <a:pt x="1599264" y="511169"/>
                      <a:pt x="1362079" y="806240"/>
                      <a:pt x="1039016" y="971056"/>
                    </a:cubicBezTo>
                    <a:cubicBezTo>
                      <a:pt x="715954" y="1135871"/>
                      <a:pt x="337841" y="1154704"/>
                      <a:pt x="0" y="1022807"/>
                    </a:cubicBezTo>
                    <a:lnTo>
                      <a:pt x="230937" y="431289"/>
                    </a:lnTo>
                    <a:cubicBezTo>
                      <a:pt x="399857" y="497238"/>
                      <a:pt x="588914" y="487821"/>
                      <a:pt x="750445" y="405414"/>
                    </a:cubicBezTo>
                    <a:cubicBezTo>
                      <a:pt x="911976" y="323006"/>
                      <a:pt x="1030569" y="175470"/>
                      <a:pt x="1076325" y="0"/>
                    </a:cubicBezTo>
                    <a:close/>
                  </a:path>
                </a:pathLst>
              </a:custGeom>
              <a:solidFill>
                <a:srgbClr val="FFDD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-41134" y="856138"/>
                <a:ext cx="1110050" cy="1618503"/>
              </a:xfrm>
              <a:custGeom>
                <a:avLst/>
                <a:gdLst/>
                <a:ahLst/>
                <a:cxnLst/>
                <a:rect l="l" t="t" r="r" b="b"/>
                <a:pathLst>
                  <a:path w="1110050" h="1618503">
                    <a:moveTo>
                      <a:pt x="908966" y="1618503"/>
                    </a:moveTo>
                    <a:cubicBezTo>
                      <a:pt x="587445" y="1511164"/>
                      <a:pt x="322176" y="1279748"/>
                      <a:pt x="172203" y="975766"/>
                    </a:cubicBezTo>
                    <a:cubicBezTo>
                      <a:pt x="22230" y="671783"/>
                      <a:pt x="0" y="320462"/>
                      <a:pt x="110460" y="0"/>
                    </a:cubicBezTo>
                    <a:lnTo>
                      <a:pt x="710797" y="206931"/>
                    </a:lnTo>
                    <a:cubicBezTo>
                      <a:pt x="655567" y="367162"/>
                      <a:pt x="666682" y="542823"/>
                      <a:pt x="741668" y="694814"/>
                    </a:cubicBezTo>
                    <a:cubicBezTo>
                      <a:pt x="816655" y="846805"/>
                      <a:pt x="949290" y="962513"/>
                      <a:pt x="1110050" y="1016183"/>
                    </a:cubicBezTo>
                    <a:close/>
                  </a:path>
                </a:pathLst>
              </a:custGeom>
              <a:solidFill>
                <a:srgbClr val="DF514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50142" y="345562"/>
                <a:ext cx="784452" cy="747770"/>
              </a:xfrm>
              <a:custGeom>
                <a:avLst/>
                <a:gdLst/>
                <a:ahLst/>
                <a:cxnLst/>
                <a:rect l="l" t="t" r="r" b="b"/>
                <a:pathLst>
                  <a:path w="784452" h="747770">
                    <a:moveTo>
                      <a:pt x="0" y="571102"/>
                    </a:moveTo>
                    <a:cubicBezTo>
                      <a:pt x="63189" y="352949"/>
                      <a:pt x="183723" y="155732"/>
                      <a:pt x="349045" y="0"/>
                    </a:cubicBezTo>
                    <a:lnTo>
                      <a:pt x="784452" y="462219"/>
                    </a:lnTo>
                    <a:cubicBezTo>
                      <a:pt x="701791" y="540085"/>
                      <a:pt x="641523" y="638693"/>
                      <a:pt x="609929" y="747770"/>
                    </a:cubicBezTo>
                    <a:close/>
                  </a:path>
                </a:pathLst>
              </a:custGeom>
              <a:solidFill>
                <a:srgbClr val="FFDD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354073" y="0"/>
                <a:ext cx="915864" cy="830120"/>
              </a:xfrm>
              <a:custGeom>
                <a:avLst/>
                <a:gdLst/>
                <a:ahLst/>
                <a:cxnLst/>
                <a:rect l="l" t="t" r="r" b="b"/>
                <a:pathLst>
                  <a:path w="915864" h="830120">
                    <a:moveTo>
                      <a:pt x="0" y="390240"/>
                    </a:moveTo>
                    <a:cubicBezTo>
                      <a:pt x="239442" y="140955"/>
                      <a:pt x="570148" y="35"/>
                      <a:pt x="915800" y="0"/>
                    </a:cubicBezTo>
                    <a:lnTo>
                      <a:pt x="915864" y="635000"/>
                    </a:lnTo>
                    <a:cubicBezTo>
                      <a:pt x="743037" y="635017"/>
                      <a:pt x="577684" y="705477"/>
                      <a:pt x="457963" y="8301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064321" cy="10287000"/>
          </a:xfrm>
          <a:custGeom>
            <a:avLst/>
            <a:gdLst/>
            <a:ahLst/>
            <a:cxnLst/>
            <a:rect l="l" t="t" r="r" b="b"/>
            <a:pathLst>
              <a:path w="8064321" h="10287000">
                <a:moveTo>
                  <a:pt x="0" y="0"/>
                </a:moveTo>
                <a:lnTo>
                  <a:pt x="8064321" y="0"/>
                </a:lnTo>
                <a:lnTo>
                  <a:pt x="8064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4" b="-488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8064321" y="0"/>
            <a:ext cx="10223679" cy="1028700"/>
          </a:xfrm>
          <a:prstGeom prst="rect">
            <a:avLst/>
          </a:prstGeom>
          <a:solidFill>
            <a:srgbClr val="FFDD00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9834174" y="431931"/>
            <a:ext cx="1213733" cy="164839"/>
            <a:chOff x="0" y="0"/>
            <a:chExt cx="1618311" cy="21978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443901" y="1028701"/>
            <a:ext cx="844100" cy="9258300"/>
          </a:xfrm>
          <a:custGeom>
            <a:avLst/>
            <a:gdLst/>
            <a:ahLst/>
            <a:cxnLst/>
            <a:rect l="l" t="t" r="r" b="b"/>
            <a:pathLst>
              <a:path w="9274787" h="9420577">
                <a:moveTo>
                  <a:pt x="0" y="0"/>
                </a:moveTo>
                <a:lnTo>
                  <a:pt x="9274787" y="0"/>
                </a:lnTo>
                <a:lnTo>
                  <a:pt x="9274787" y="9420577"/>
                </a:lnTo>
                <a:lnTo>
                  <a:pt x="0" y="9420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422444" b="-17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2754733" y="378585"/>
            <a:ext cx="4504567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84690" y="4761491"/>
            <a:ext cx="8140086" cy="1954995"/>
            <a:chOff x="0" y="0"/>
            <a:chExt cx="10853448" cy="260666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055389"/>
              <a:ext cx="10853448" cy="551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51" lvl="1" indent="-269876">
                <a:lnSpc>
                  <a:spcPts val="3500"/>
                </a:lnSpc>
                <a:buFont typeface="Arial"/>
                <a:buChar char="•"/>
              </a:pPr>
              <a:r>
                <a:rPr lang="en-US" sz="25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Points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0853448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000000"/>
                  </a:solidFill>
                  <a:latin typeface="esu v2"/>
                </a:rPr>
                <a:t>LEFT PIC SLIDE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438159" y="4437159"/>
            <a:ext cx="10287000" cy="1412683"/>
          </a:xfrm>
          <a:prstGeom prst="rect">
            <a:avLst/>
          </a:prstGeom>
          <a:solidFill>
            <a:srgbClr val="FFDD00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7499239" y="1813217"/>
            <a:ext cx="164839" cy="1213733"/>
            <a:chOff x="0" y="0"/>
            <a:chExt cx="219785" cy="1618311"/>
          </a:xfrm>
        </p:grpSpPr>
        <p:sp>
          <p:nvSpPr>
            <p:cNvPr id="4" name="AutoShape 4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66678" y="1459950"/>
              <a:ext cx="86430" cy="80373"/>
            </a:xfrm>
            <a:prstGeom prst="rect">
              <a:avLst/>
            </a:prstGeom>
            <a:solidFill>
              <a:srgbClr val="FFDD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7086600" y="-347602"/>
            <a:ext cx="8794822" cy="1682654"/>
          </a:xfrm>
          <a:custGeom>
            <a:avLst/>
            <a:gdLst/>
            <a:ahLst/>
            <a:cxnLst/>
            <a:rect l="l" t="t" r="r" b="b"/>
            <a:pathLst>
              <a:path w="8794822" h="5148318">
                <a:moveTo>
                  <a:pt x="0" y="0"/>
                </a:moveTo>
                <a:lnTo>
                  <a:pt x="8794822" y="0"/>
                </a:lnTo>
                <a:lnTo>
                  <a:pt x="8794822" y="5148318"/>
                </a:lnTo>
                <a:lnTo>
                  <a:pt x="0" y="514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0252" b="-728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 rot="5400000">
            <a:off x="15522489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9911" y="347602"/>
            <a:ext cx="571459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8"/>
              </a:lnSpc>
            </a:pPr>
            <a:r>
              <a:rPr lang="en-US" sz="6456" dirty="0">
                <a:solidFill>
                  <a:srgbClr val="000000"/>
                </a:solidFill>
                <a:latin typeface="esu v2"/>
              </a:rPr>
              <a:t>ACTIONS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044" y="2374487"/>
            <a:ext cx="3341156" cy="1362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6"/>
              </a:lnSpc>
            </a:pPr>
            <a:r>
              <a:rPr lang="en-US" sz="4580" b="1">
                <a:solidFill>
                  <a:srgbClr val="000000"/>
                </a:solidFill>
                <a:latin typeface="Century Gothic" panose="020B0502020202020204" pitchFamily="34" charset="0"/>
              </a:rPr>
              <a:t>AREA 1</a:t>
            </a:r>
          </a:p>
          <a:p>
            <a:pPr marL="988983" lvl="1" indent="-494491">
              <a:lnSpc>
                <a:spcPts val="5496"/>
              </a:lnSpc>
              <a:buFont typeface="Arial"/>
              <a:buChar char="•"/>
            </a:pPr>
            <a:r>
              <a:rPr lang="en-US" sz="4580" b="1">
                <a:solidFill>
                  <a:srgbClr val="000000"/>
                </a:solidFill>
                <a:latin typeface="Century Gothic" panose="020B0502020202020204" pitchFamily="34" charset="0"/>
              </a:rPr>
              <a:t>Point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0" y="1028700"/>
            <a:ext cx="6952240" cy="9691224"/>
            <a:chOff x="0" y="0"/>
            <a:chExt cx="1831043" cy="25524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1042" cy="2552421"/>
            </a:xfrm>
            <a:custGeom>
              <a:avLst/>
              <a:gdLst/>
              <a:ahLst/>
              <a:cxnLst/>
              <a:rect l="l" t="t" r="r" b="b"/>
              <a:pathLst>
                <a:path w="1831042" h="2552421">
                  <a:moveTo>
                    <a:pt x="0" y="0"/>
                  </a:moveTo>
                  <a:lnTo>
                    <a:pt x="1831042" y="0"/>
                  </a:lnTo>
                  <a:lnTo>
                    <a:pt x="1831042" y="2552421"/>
                  </a:lnTo>
                  <a:lnTo>
                    <a:pt x="0" y="255242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0"/>
            <a:ext cx="14665514" cy="1028700"/>
          </a:xfrm>
          <a:custGeom>
            <a:avLst/>
            <a:gdLst/>
            <a:ahLst/>
            <a:cxnLst/>
            <a:rect l="l" t="t" r="r" b="b"/>
            <a:pathLst>
              <a:path w="14665514" h="6798997">
                <a:moveTo>
                  <a:pt x="0" y="0"/>
                </a:moveTo>
                <a:lnTo>
                  <a:pt x="14665514" y="0"/>
                </a:lnTo>
                <a:lnTo>
                  <a:pt x="14665514" y="6798997"/>
                </a:lnTo>
                <a:lnTo>
                  <a:pt x="0" y="6798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4274" b="-2708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7840637" y="2571750"/>
            <a:ext cx="10464948" cy="4123508"/>
            <a:chOff x="677173" y="-629740"/>
            <a:chExt cx="13953265" cy="5498011"/>
          </a:xfrm>
        </p:grpSpPr>
        <p:sp>
          <p:nvSpPr>
            <p:cNvPr id="16" name="TextBox 16"/>
            <p:cNvSpPr txBox="1"/>
            <p:nvPr/>
          </p:nvSpPr>
          <p:spPr>
            <a:xfrm>
              <a:off x="677173" y="-629740"/>
              <a:ext cx="12960674" cy="42659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999"/>
                </a:lnSpc>
              </a:pPr>
              <a:r>
                <a:rPr lang="en-US" sz="10000" spc="-129" dirty="0">
                  <a:solidFill>
                    <a:srgbClr val="000000"/>
                  </a:solidFill>
                  <a:latin typeface="esu v2"/>
                </a:rPr>
                <a:t>thank you</a:t>
              </a:r>
            </a:p>
            <a:p>
              <a:pPr>
                <a:lnSpc>
                  <a:spcPts val="11300"/>
                </a:lnSpc>
              </a:pPr>
              <a:r>
                <a:rPr lang="en-US" sz="10000" spc="-113" dirty="0">
                  <a:solidFill>
                    <a:srgbClr val="000000"/>
                  </a:solidFill>
                  <a:latin typeface="esu v2"/>
                </a:rPr>
                <a:t>for LISTENING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77173" y="4258671"/>
              <a:ext cx="1395326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More info or contact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</Words>
  <Application>Microsoft Office PowerPoint</Application>
  <PresentationFormat>Custom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esu v2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PowerPoint Template</dc:title>
  <dc:creator>Elliott, Lorna M</dc:creator>
  <cp:lastModifiedBy>Elliott, Lorna M</cp:lastModifiedBy>
  <cp:revision>5</cp:revision>
  <dcterms:created xsi:type="dcterms:W3CDTF">2006-08-16T00:00:00Z</dcterms:created>
  <dcterms:modified xsi:type="dcterms:W3CDTF">2024-07-26T12:11:06Z</dcterms:modified>
  <dc:identifier>DAFscPIt9Gs</dc:identifier>
</cp:coreProperties>
</file>